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D47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6" autoAdjust="0"/>
  </p:normalViewPr>
  <p:slideViewPr>
    <p:cSldViewPr showGuides="1">
      <p:cViewPr>
        <p:scale>
          <a:sx n="85" d="100"/>
          <a:sy n="85" d="100"/>
        </p:scale>
        <p:origin x="-630" y="-390"/>
      </p:cViewPr>
      <p:guideLst>
        <p:guide orient="horz" pos="2160"/>
        <p:guide pos="4992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94141-CFF9-4115-8121-5BCCC88B6936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931AA-1375-4F87-ABD3-8EE8716A7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76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31AA-1375-4F87-ABD3-8EE8716A7A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3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572000"/>
            <a:ext cx="7772400" cy="1676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59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Page </a:t>
            </a:r>
            <a:fld id="{122DDB9B-B8C3-4AA5-8E73-EB1598BA2A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80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3542639" cy="39701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209800"/>
            <a:ext cx="3542639" cy="39701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Page </a:t>
            </a:r>
            <a:fld id="{122DDB9B-B8C3-4AA5-8E73-EB1598BA2A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0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62000" y="2514600"/>
            <a:ext cx="2971800" cy="3657600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Page </a:t>
            </a:r>
            <a:fld id="{122DDB9B-B8C3-4AA5-8E73-EB1598BA2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209800"/>
            <a:ext cx="3542639" cy="39701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9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001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1"/>
            <a:ext cx="7239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Page </a:t>
            </a:r>
            <a:fld id="{122DDB9B-B8C3-4AA5-8E73-EB1598BA2A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0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3200" kern="1200">
          <a:solidFill>
            <a:srgbClr val="4E4D47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rgbClr val="4E4D47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rgbClr val="4E4D47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rgbClr val="4E4D47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rgbClr val="4E4D4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May</a:t>
            </a:r>
            <a:r>
              <a:rPr lang="en-US" dirty="0" smtClean="0"/>
              <a:t> Photos</a:t>
            </a:r>
            <a:br>
              <a:rPr lang="en-US" dirty="0" smtClean="0"/>
            </a:br>
            <a:r>
              <a:rPr lang="en-US" dirty="0" smtClean="0"/>
              <a:t>5</a:t>
            </a:r>
            <a:r>
              <a:rPr lang="en-US" dirty="0" smtClean="0"/>
              <a:t>/30/18</a:t>
            </a:r>
            <a:br>
              <a:rPr lang="en-US" dirty="0" smtClean="0"/>
            </a:br>
            <a:r>
              <a:rPr lang="en-US" dirty="0" smtClean="0"/>
              <a:t>Music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2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828800"/>
            <a:ext cx="5689600" cy="4267200"/>
          </a:xfrm>
        </p:spPr>
      </p:pic>
    </p:spTree>
    <p:extLst>
      <p:ext uri="{BB962C8B-B14F-4D97-AF65-F5344CB8AC3E}">
        <p14:creationId xmlns:p14="http://schemas.microsoft.com/office/powerpoint/2010/main" val="150245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09800"/>
            <a:ext cx="4495800" cy="3948270"/>
          </a:xfrm>
        </p:spPr>
      </p:pic>
    </p:spTree>
    <p:extLst>
      <p:ext uri="{BB962C8B-B14F-4D97-AF65-F5344CB8AC3E}">
        <p14:creationId xmlns:p14="http://schemas.microsoft.com/office/powerpoint/2010/main" val="3058260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3341" y="2030506"/>
            <a:ext cx="2263588" cy="816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47048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4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3341" y="2030506"/>
            <a:ext cx="2263588" cy="816759"/>
          </a:xfrm>
          <a:prstGeom prst="rect">
            <a:avLst/>
          </a:prstGeom>
        </p:spPr>
      </p:pic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r="19531"/>
          <a:stretch>
            <a:fillRect/>
          </a:stretch>
        </p:blipFill>
        <p:spPr>
          <a:xfrm>
            <a:off x="2514600" y="2209800"/>
            <a:ext cx="3268980" cy="4023360"/>
          </a:xfrm>
        </p:spPr>
      </p:pic>
    </p:spTree>
    <p:extLst>
      <p:ext uri="{BB962C8B-B14F-4D97-AF65-F5344CB8AC3E}">
        <p14:creationId xmlns:p14="http://schemas.microsoft.com/office/powerpoint/2010/main" val="2392467167"/>
      </p:ext>
    </p:extLst>
  </p:cSld>
  <p:clrMapOvr>
    <a:masterClrMapping/>
  </p:clrMapOvr>
</p:sld>
</file>

<file path=ppt/theme/theme1.xml><?xml version="1.0" encoding="utf-8"?>
<a:theme xmlns:a="http://schemas.openxmlformats.org/drawingml/2006/main" name="Blue Sun - Green Back">
  <a:themeElements>
    <a:clrScheme name="FOURTUNE">
      <a:dk1>
        <a:srgbClr val="F8F8F8"/>
      </a:dk1>
      <a:lt1>
        <a:srgbClr val="F8F8F8"/>
      </a:lt1>
      <a:dk2>
        <a:srgbClr val="F8F8F8"/>
      </a:dk2>
      <a:lt2>
        <a:srgbClr val="F8F8F8"/>
      </a:lt2>
      <a:accent1>
        <a:srgbClr val="20B1E6"/>
      </a:accent1>
      <a:accent2>
        <a:srgbClr val="75A64D"/>
      </a:accent2>
      <a:accent3>
        <a:srgbClr val="FDB515"/>
      </a:accent3>
      <a:accent4>
        <a:srgbClr val="E45F57"/>
      </a:accent4>
      <a:accent5>
        <a:srgbClr val="45596A"/>
      </a:accent5>
      <a:accent6>
        <a:srgbClr val="AB97C8"/>
      </a:accent6>
      <a:hlink>
        <a:srgbClr val="FEE1A1"/>
      </a:hlink>
      <a:folHlink>
        <a:srgbClr val="E45F57"/>
      </a:folHlink>
    </a:clrScheme>
    <a:fontScheme name="CC Gill Sans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ation" ma:contentTypeID="0x0101006AFA50598E08CB4DAABCA41CEB1E3AC000DC40457344188C46BBA692C2982BBB06" ma:contentTypeVersion="11" ma:contentTypeDescription="Represents a document that is stored in BrightWeb." ma:contentTypeScope="" ma:versionID="7ab5a2088f204a462f917c8cf9171a1c">
  <xsd:schema xmlns:xsd="http://www.w3.org/2001/XMLSchema" xmlns:xs="http://www.w3.org/2001/XMLSchema" xmlns:p="http://schemas.microsoft.com/office/2006/metadata/properties" xmlns:ns1="http://schemas.microsoft.com/sharepoint/v3" xmlns:ns2="4543793c-1deb-4551-87c5-f7405a654df3" xmlns:ns3="48e80b4d-5f95-4b04-b148-bde7d6dfb264" xmlns:ns4="a1c1adce-1445-4d6f-9229-c62142ff1707" targetNamespace="http://schemas.microsoft.com/office/2006/metadata/properties" ma:root="true" ma:fieldsID="a48a67ec8b4c52c805a7af65e4ef47b3" ns1:_="" ns2:_="" ns3:_="" ns4:_="">
    <xsd:import namespace="http://schemas.microsoft.com/sharepoint/v3"/>
    <xsd:import namespace="4543793c-1deb-4551-87c5-f7405a654df3"/>
    <xsd:import namespace="48e80b4d-5f95-4b04-b148-bde7d6dfb264"/>
    <xsd:import namespace="a1c1adce-1445-4d6f-9229-c62142ff1707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2:Group1" minOccurs="0"/>
                <xsd:element ref="ns2:Review_x0020_Date" minOccurs="0"/>
                <xsd:element ref="ns1:Audience" minOccurs="0"/>
                <xsd:element ref="ns2:g58445f849174a32b7735fce754f7989" minOccurs="0"/>
                <xsd:element ref="ns2:TaxCatchAll" minOccurs="0"/>
                <xsd:element ref="ns2:TaxCatchAllLabel" minOccurs="0"/>
                <xsd:element ref="ns2:jf14dbc964f64833bee3dfd8b8ec1997" minOccurs="0"/>
                <xsd:element ref="ns2:fd428513bf834beb94097744436cdda2" minOccurs="0"/>
                <xsd:element ref="ns3:Thumbnail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2" nillable="true" ma:displayName="Description" ma:description="Allows up to 255 characters of text." ma:internalName="RoutingRuleDescription" ma:readOnly="false">
      <xsd:simpleType>
        <xsd:restriction base="dms:Text">
          <xsd:maxLength value="255"/>
        </xsd:restriction>
      </xsd:simpleType>
    </xsd:element>
    <xsd:element name="Audience" ma:index="8" nillable="true" ma:displayName="Target Audiences" ma:description="" ma:internalName="Audienc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3793c-1deb-4551-87c5-f7405a654df3" elementFormDefault="qualified">
    <xsd:import namespace="http://schemas.microsoft.com/office/2006/documentManagement/types"/>
    <xsd:import namespace="http://schemas.microsoft.com/office/infopath/2007/PartnerControls"/>
    <xsd:element name="Group1" ma:index="6" nillable="true" ma:displayName="Group" ma:description="used to group documents based on choice metadata" ma:format="Dropdown" ma:internalName="Group1" ma:readOnly="false">
      <xsd:simpleType>
        <xsd:restriction base="dms:Choice">
          <xsd:enumeration value="Design Resources"/>
          <xsd:enumeration value="Bordershells"/>
          <xsd:enumeration value="Flyer Templates"/>
          <xsd:enumeration value="Calendar Templates"/>
          <xsd:enumeration value="Getting Started: Introduction to Flyers &amp; Design Tools"/>
          <xsd:enumeration value="Enrichment Marketing"/>
          <xsd:enumeration value="Monitor/TV Displays"/>
          <xsd:enumeration value="LCD/Monitor Templates"/>
          <xsd:enumeration value="Teacher/Staff Bios"/>
          <xsd:enumeration value="Program Flyer Template (Customizable)"/>
          <xsd:enumeration value="Staff Newsletter Template"/>
        </xsd:restriction>
      </xsd:simpleType>
    </xsd:element>
    <xsd:element name="Review_x0020_Date" ma:index="7" nillable="true" ma:displayName="Review Date" ma:description="The next review date for the item." ma:format="DateOnly" ma:internalName="Review_x0020_Date" ma:readOnly="false">
      <xsd:simpleType>
        <xsd:restriction base="dms:DateTime"/>
      </xsd:simpleType>
    </xsd:element>
    <xsd:element name="g58445f849174a32b7735fce754f7989" ma:index="9" nillable="true" ma:taxonomy="true" ma:internalName="g58445f849174a32b7735fce754f7989" ma:taxonomyFieldName="Country" ma:displayName="Country" ma:readOnly="false" ma:default="-1;#North America|40388089-4585-40a0-b450-01ca0e4773d3" ma:fieldId="{058445f8-4917-4a32-b773-5fce754f7989}" ma:taxonomyMulti="true" ma:sspId="ac480beb-8ff1-4653-828d-fb4116428837" ma:termSetId="d5afbe13-663e-4a99-adbc-1838fba9eb6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71798964-3e7a-445c-ae26-a80c7070150c}" ma:internalName="TaxCatchAll" ma:readOnly="false" ma:showField="CatchAllData" ma:web="4543793c-1deb-4551-87c5-f7405a654d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description="" ma:hidden="true" ma:list="{71798964-3e7a-445c-ae26-a80c7070150c}" ma:internalName="TaxCatchAllLabel" ma:readOnly="true" ma:showField="CatchAllDataLabel" ma:web="4543793c-1deb-4551-87c5-f7405a654d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f14dbc964f64833bee3dfd8b8ec1997" ma:index="14" nillable="true" ma:taxonomy="true" ma:internalName="jf14dbc964f64833bee3dfd8b8ec1997" ma:taxonomyFieldName="BH_x0020_Department" ma:displayName="BH Department" ma:readOnly="false" ma:fieldId="{3f14dbc9-64f6-4833-bee3-dfd8b8ec1997}" ma:sspId="ac480beb-8ff1-4653-828d-fb4116428837" ma:termSetId="4de4406b-acd2-4c3f-ac46-b777bdf8433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d428513bf834beb94097744436cdda2" ma:index="17" nillable="true" ma:taxonomy="true" ma:internalName="fd428513bf834beb94097744436cdda2" ma:taxonomyFieldName="State_x0020_or_x0020_Province" ma:displayName="State or Province" ma:readOnly="false" ma:fieldId="{fd428513-bf83-4beb-9409-7744436cdda2}" ma:taxonomyMulti="true" ma:sspId="ac480beb-8ff1-4653-828d-fb4116428837" ma:termSetId="6a49dd2f-756d-495e-b465-dd03b5e8d0e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0b4d-5f95-4b04-b148-bde7d6dfb264" elementFormDefault="qualified">
    <xsd:import namespace="http://schemas.microsoft.com/office/2006/documentManagement/types"/>
    <xsd:import namespace="http://schemas.microsoft.com/office/infopath/2007/PartnerControls"/>
    <xsd:element name="Thumbnail" ma:index="20" nillable="true" ma:displayName="Thumbnail" ma:format="Image" ma:internalName="Thumbnai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1adce-1445-4d6f-9229-c62142ff1707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48e80b4d-5f95-4b04-b148-bde7d6dfb264">
      <Url xsi:nil="true"/>
      <Description xsi:nil="true"/>
    </Thumbnail>
    <fd428513bf834beb94097744436cdda2 xmlns="4543793c-1deb-4551-87c5-f7405a654df3">
      <Terms xmlns="http://schemas.microsoft.com/office/infopath/2007/PartnerControls"/>
    </fd428513bf834beb94097744436cdda2>
    <Audience xmlns="http://schemas.microsoft.com/sharepoint/v3" xsi:nil="true"/>
    <RoutingRuleDescription xmlns="http://schemas.microsoft.com/sharepoint/v3" xsi:nil="true"/>
    <Group1 xmlns="4543793c-1deb-4551-87c5-f7405a654df3">LCD/Monitor Templates</Group1>
    <Review_x0020_Date xmlns="4543793c-1deb-4551-87c5-f7405a654df3" xsi:nil="true"/>
    <TaxCatchAll xmlns="4543793c-1deb-4551-87c5-f7405a654df3"/>
    <jf14dbc964f64833bee3dfd8b8ec1997 xmlns="4543793c-1deb-4551-87c5-f7405a654df3">
      <Terms xmlns="http://schemas.microsoft.com/office/infopath/2007/PartnerControls"/>
    </jf14dbc964f64833bee3dfd8b8ec1997>
    <g58445f849174a32b7735fce754f7989 xmlns="4543793c-1deb-4551-87c5-f7405a654df3">
      <Terms xmlns="http://schemas.microsoft.com/office/infopath/2007/PartnerControls"/>
    </g58445f849174a32b7735fce754f7989>
  </documentManagement>
</p:properties>
</file>

<file path=customXml/itemProps1.xml><?xml version="1.0" encoding="utf-8"?>
<ds:datastoreItem xmlns:ds="http://schemas.openxmlformats.org/officeDocument/2006/customXml" ds:itemID="{517609FD-AD0D-4E74-BE48-03EB66AADE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BC2C29-3BD0-4C7A-AECB-2D1C8821CA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543793c-1deb-4551-87c5-f7405a654df3"/>
    <ds:schemaRef ds:uri="48e80b4d-5f95-4b04-b148-bde7d6dfb264"/>
    <ds:schemaRef ds:uri="a1c1adce-1445-4d6f-9229-c62142ff17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F576B8-0144-42BB-927C-2380C5DE8FBA}">
  <ds:schemaRefs>
    <ds:schemaRef ds:uri="a1c1adce-1445-4d6f-9229-c62142ff1707"/>
    <ds:schemaRef ds:uri="48e80b4d-5f95-4b04-b148-bde7d6dfb264"/>
    <ds:schemaRef ds:uri="http://purl.org/dc/dcmitype/"/>
    <ds:schemaRef ds:uri="http://purl.org/dc/terms/"/>
    <ds:schemaRef ds:uri="http://schemas.microsoft.com/sharepoint/v3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543793c-1deb-4551-87c5-f7405a654df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5767</TotalTime>
  <Words>4</Words>
  <Application>Microsoft Office PowerPoint</Application>
  <PresentationFormat>On-screen Show (4:3)</PresentationFormat>
  <Paragraphs>3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Blue Sun - Green Back</vt:lpstr>
      <vt:lpstr>May Photos 5/30/18 Music</vt:lpstr>
      <vt:lpstr>.</vt:lpstr>
      <vt:lpstr>PowerPoint Presentation</vt:lpstr>
      <vt:lpstr>PowerPoint Presentation</vt:lpstr>
      <vt:lpstr>PowerPoint Presentation</vt:lpstr>
    </vt:vector>
  </TitlesOfParts>
  <Company>BHFS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 Cream Social</dc:title>
  <dc:creator>Ashley Stella</dc:creator>
  <cp:lastModifiedBy>Procare</cp:lastModifiedBy>
  <cp:revision>10</cp:revision>
  <dcterms:created xsi:type="dcterms:W3CDTF">2014-08-13T17:31:34Z</dcterms:created>
  <dcterms:modified xsi:type="dcterms:W3CDTF">2018-06-18T16:52:32Z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0x0101006AFA50598E08CB4DAABCA41CEB1E3AC000DC40457344188C46BBA692C2982BBB06</vt:lpwstr>
  </property>
  <property fmtid="{D5CDD505-2E9C-101B-9397-08002B2CF9AE}" pid="3" name="BH Department">
    <vt:lpwstr/>
  </property>
  <property fmtid="{D5CDD505-2E9C-101B-9397-08002B2CF9AE}" pid="4" name="State or Province">
    <vt:lpwstr/>
  </property>
  <property fmtid="{D5CDD505-2E9C-101B-9397-08002B2CF9AE}" pid="5" name="Country">
    <vt:lpwstr/>
  </property>
</Properties>
</file>