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5" autoAdjust="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10F91DD-A881-4433-A1F1-170317A780D5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0C51318-847C-43FD-8A65-9D807DC5FE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6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2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8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56F2-CFEE-48CB-96A0-F351F43EEA2F}" type="datetimeFigureOut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-133983" y="-1618614"/>
            <a:ext cx="6857999" cy="10095230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336143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HORIZONS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9" y="1751965"/>
            <a:ext cx="8144178" cy="4977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28107"/>
              </p:ext>
            </p:extLst>
          </p:nvPr>
        </p:nvGraphicFramePr>
        <p:xfrm>
          <a:off x="364989" y="1905000"/>
          <a:ext cx="8686801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1447800"/>
                <a:gridCol w="1447800"/>
                <a:gridCol w="1430102"/>
                <a:gridCol w="1465499"/>
                <a:gridCol w="1447800"/>
                <a:gridCol w="1447800"/>
              </a:tblGrid>
              <a:tr h="473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March </a:t>
                      </a:r>
                      <a:r>
                        <a:rPr lang="en-US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1100" b="1" baseline="300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-15</a:t>
                      </a:r>
                      <a:r>
                        <a:rPr lang="en-US" sz="1100" b="1" baseline="3000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1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MORNING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Chex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 Cereal &amp;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Tangerines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Nutrigrain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Bar &amp;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Organic Apples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Organic Vanilla Yogurt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&amp; Organic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Blueberries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Chex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Cereal &amp; Bananas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Blueberry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 Muffins &amp; Apple Sauce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392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AFTERNOON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Graham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 Crackers &amp; Apple Sauce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Avocado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 &amp; Cheese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Pita Chips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&amp; Sun Butter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200" kern="1200" baseline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Shredded Carrots &amp;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Hummus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Wheat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 Crackers &amp; Cheese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21075" y="5334000"/>
            <a:ext cx="4568930" cy="1395742"/>
          </a:xfrm>
          <a:prstGeom prst="rect">
            <a:avLst/>
          </a:prstGeom>
          <a:solidFill>
            <a:srgbClr val="FFE55E">
              <a:lumMod val="60000"/>
              <a:lumOff val="40000"/>
            </a:srgbClr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8064A2"/>
                </a:solidFill>
                <a:effectLst/>
                <a:latin typeface="Gill Sans MT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Text Box 3"/>
          <p:cNvSpPr txBox="1"/>
          <p:nvPr/>
        </p:nvSpPr>
        <p:spPr>
          <a:xfrm>
            <a:off x="493643" y="5580132"/>
            <a:ext cx="4836854" cy="12592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1100" spc="0" dirty="0" smtClean="0">
                <a:effectLst/>
                <a:latin typeface="Gill Sans MT"/>
                <a:ea typeface="Calibri"/>
                <a:cs typeface="Times New Roman"/>
              </a:rPr>
              <a:t>Fresh </a:t>
            </a:r>
            <a:r>
              <a:rPr lang="en-US" sz="1100" spc="0" dirty="0">
                <a:effectLst/>
                <a:latin typeface="Gill Sans MT"/>
                <a:ea typeface="Calibri"/>
                <a:cs typeface="Times New Roman"/>
              </a:rPr>
              <a:t>fruits and vegetables served daily</a:t>
            </a:r>
            <a:endParaRPr lang="en-US" sz="11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1100" dirty="0" smtClean="0">
                <a:latin typeface="Gill Sans MT"/>
                <a:ea typeface="Calibri"/>
                <a:cs typeface="Times New Roman"/>
              </a:rPr>
              <a:t>W</a:t>
            </a:r>
            <a:r>
              <a:rPr lang="en-US" sz="1100" spc="0" dirty="0" smtClean="0">
                <a:effectLst/>
                <a:latin typeface="Gill Sans MT"/>
                <a:ea typeface="Calibri"/>
                <a:cs typeface="Times New Roman"/>
              </a:rPr>
              <a:t>hole organic milk </a:t>
            </a:r>
            <a:r>
              <a:rPr lang="en-US" sz="1100" spc="0" dirty="0">
                <a:effectLst/>
                <a:latin typeface="Gill Sans MT"/>
                <a:ea typeface="Calibri"/>
                <a:cs typeface="Times New Roman"/>
              </a:rPr>
              <a:t>served to infants and toddlers</a:t>
            </a:r>
            <a:endParaRPr lang="en-US" sz="11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1100" spc="0" dirty="0" smtClean="0">
                <a:effectLst/>
                <a:latin typeface="Gill Sans MT"/>
                <a:ea typeface="Calibri"/>
                <a:cs typeface="Times New Roman"/>
              </a:rPr>
              <a:t>1</a:t>
            </a:r>
            <a:r>
              <a:rPr lang="en-US" sz="1100" spc="0" dirty="0">
                <a:effectLst/>
                <a:latin typeface="Gill Sans MT"/>
                <a:ea typeface="Calibri"/>
                <a:cs typeface="Times New Roman"/>
              </a:rPr>
              <a:t>% </a:t>
            </a:r>
            <a:r>
              <a:rPr lang="en-US" sz="1100" spc="0" dirty="0" smtClean="0">
                <a:effectLst/>
                <a:latin typeface="Gill Sans MT"/>
                <a:ea typeface="Calibri"/>
                <a:cs typeface="Times New Roman"/>
              </a:rPr>
              <a:t>organic milk </a:t>
            </a:r>
            <a:r>
              <a:rPr lang="en-US" sz="1100" spc="0" dirty="0">
                <a:effectLst/>
                <a:latin typeface="Gill Sans MT"/>
                <a:ea typeface="Calibri"/>
                <a:cs typeface="Times New Roman"/>
              </a:rPr>
              <a:t>served to young preschool, preschool, and kindergarten </a:t>
            </a:r>
            <a:r>
              <a:rPr lang="en-US" sz="1100" spc="0" dirty="0" smtClean="0">
                <a:effectLst/>
                <a:latin typeface="Gill Sans MT"/>
                <a:ea typeface="Calibri"/>
                <a:cs typeface="Times New Roman"/>
              </a:rPr>
              <a:t>prep</a:t>
            </a:r>
            <a:endParaRPr lang="en-US" sz="11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1100" spc="0" dirty="0">
                <a:effectLst/>
                <a:latin typeface="Gill Sans MT"/>
                <a:ea typeface="Calibri"/>
                <a:cs typeface="Times New Roman"/>
              </a:rPr>
              <a:t>All meals served family style</a:t>
            </a:r>
            <a:endParaRPr lang="en-US" sz="1100" spc="0" dirty="0">
              <a:effectLst/>
              <a:ea typeface="Calibri"/>
              <a:cs typeface="Times New Roman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824" y="6105477"/>
            <a:ext cx="1188221" cy="481563"/>
          </a:xfrm>
          <a:prstGeom prst="rect">
            <a:avLst/>
          </a:prstGeom>
        </p:spPr>
      </p:pic>
      <p:sp>
        <p:nvSpPr>
          <p:cNvPr id="37" name="Text Box 4"/>
          <p:cNvSpPr txBox="1"/>
          <p:nvPr/>
        </p:nvSpPr>
        <p:spPr>
          <a:xfrm>
            <a:off x="5524191" y="5499508"/>
            <a:ext cx="2594352" cy="368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Gill Sans MT"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867808"/>
            <a:ext cx="1371599" cy="62431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81637" y="5375881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Segoe Script" panose="020B0504020000000003" pitchFamily="34" charset="0"/>
              </a:rPr>
              <a:t>We Serve Healthy Meals</a:t>
            </a:r>
            <a:endParaRPr lang="en-US" sz="16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3bdb3a1-54bb-497e-ad2e-16d9d4aa27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D87B84C5E514790F9DCCD60C1718C" ma:contentTypeVersion="7" ma:contentTypeDescription="Create a new document." ma:contentTypeScope="" ma:versionID="620de887539a544a5bb8e37799ce88ac">
  <xsd:schema xmlns:xsd="http://www.w3.org/2001/XMLSchema" xmlns:xs="http://www.w3.org/2001/XMLSchema" xmlns:p="http://schemas.microsoft.com/office/2006/metadata/properties" xmlns:ns2="13bdb3a1-54bb-497e-ad2e-16d9d4aa27f3" xmlns:ns3="d6c2cad4-d7f2-4c05-a653-d8fd048727f6" targetNamespace="http://schemas.microsoft.com/office/2006/metadata/properties" ma:root="true" ma:fieldsID="7ead8a85f6fb5597eaa598ecea072e97" ns2:_="" ns3:_="">
    <xsd:import namespace="13bdb3a1-54bb-497e-ad2e-16d9d4aa27f3"/>
    <xsd:import namespace="d6c2cad4-d7f2-4c05-a653-d8fd048727f6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db3a1-54bb-497e-ad2e-16d9d4aa27f3" elementFormDefault="qualified">
    <xsd:import namespace="http://schemas.microsoft.com/office/2006/documentManagement/types"/>
    <xsd:import namespace="http://schemas.microsoft.com/office/infopath/2007/PartnerControls"/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2cad4-d7f2-4c05-a653-d8fd048727f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E10889-DAE0-412A-A7BF-4996D7AD34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57CCD1-C78A-4CB8-A970-0677556A111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d6c2cad4-d7f2-4c05-a653-d8fd048727f6"/>
    <ds:schemaRef ds:uri="13bdb3a1-54bb-497e-ad2e-16d9d4aa27f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7CFD65-90E0-492A-A15B-7D7F26267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db3a1-54bb-497e-ad2e-16d9d4aa27f3"/>
    <ds:schemaRef ds:uri="d6c2cad4-d7f2-4c05-a653-d8fd048727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96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 Desktop</dc:creator>
  <cp:lastModifiedBy>Windows User</cp:lastModifiedBy>
  <cp:revision>67</cp:revision>
  <cp:lastPrinted>2018-09-25T17:23:23Z</cp:lastPrinted>
  <dcterms:created xsi:type="dcterms:W3CDTF">2018-04-16T00:18:56Z</dcterms:created>
  <dcterms:modified xsi:type="dcterms:W3CDTF">2019-03-07T16:08:52Z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0x0101007A2D87B84C5E514790F9DCCD60C1718C</vt:lpwstr>
  </property>
</Properties>
</file>