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81" r:id="rId5"/>
    <p:sldId id="284" r:id="rId6"/>
    <p:sldId id="272" r:id="rId7"/>
    <p:sldId id="273" r:id="rId8"/>
    <p:sldId id="280" r:id="rId9"/>
    <p:sldId id="285" r:id="rId10"/>
    <p:sldId id="287" r:id="rId11"/>
    <p:sldId id="279" r:id="rId12"/>
    <p:sldId id="275" r:id="rId13"/>
    <p:sldId id="265" r:id="rId14"/>
    <p:sldId id="286" r:id="rId15"/>
    <p:sldId id="288" r:id="rId16"/>
    <p:sldId id="278" r:id="rId17"/>
    <p:sldId id="276" r:id="rId18"/>
    <p:sldId id="289" r:id="rId19"/>
    <p:sldId id="277" r:id="rId20"/>
    <p:sldId id="282" r:id="rId21"/>
    <p:sldId id="290" r:id="rId2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4635C21-2005-41FE-8FAE-041982CE46B4}" v="22" dt="2022-11-29T16:13:58.566"/>
    <p1510:client id="{AB652117-85A4-4154-8A0C-83B915B3F641}" v="231" dt="2022-11-30T15:29:25.1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32" autoAdjust="0"/>
    <p:restoredTop sz="96357" autoAdjust="0"/>
  </p:normalViewPr>
  <p:slideViewPr>
    <p:cSldViewPr>
      <p:cViewPr varScale="1">
        <p:scale>
          <a:sx n="145" d="100"/>
          <a:sy n="145" d="100"/>
        </p:scale>
        <p:origin x="546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samund Hicks" userId="84be23d9-79e3-4580-84d9-c4e84bf2a35f" providerId="ADAL" clId="{44635C21-2005-41FE-8FAE-041982CE46B4}"/>
    <pc:docChg chg="custSel addSld delSld modSld sldOrd">
      <pc:chgData name="Rosamund Hicks" userId="84be23d9-79e3-4580-84d9-c4e84bf2a35f" providerId="ADAL" clId="{44635C21-2005-41FE-8FAE-041982CE46B4}" dt="2022-11-29T16:20:30.293" v="284" actId="1076"/>
      <pc:docMkLst>
        <pc:docMk/>
      </pc:docMkLst>
      <pc:sldChg chg="addSp modSp mod">
        <pc:chgData name="Rosamund Hicks" userId="84be23d9-79e3-4580-84d9-c4e84bf2a35f" providerId="ADAL" clId="{44635C21-2005-41FE-8FAE-041982CE46B4}" dt="2022-11-29T16:20:30.293" v="284" actId="1076"/>
        <pc:sldMkLst>
          <pc:docMk/>
          <pc:sldMk cId="1746158277" sldId="257"/>
        </pc:sldMkLst>
        <pc:spChg chg="mod">
          <ac:chgData name="Rosamund Hicks" userId="84be23d9-79e3-4580-84d9-c4e84bf2a35f" providerId="ADAL" clId="{44635C21-2005-41FE-8FAE-041982CE46B4}" dt="2022-11-28T17:01:29.161" v="41" actId="20577"/>
          <ac:spMkLst>
            <pc:docMk/>
            <pc:sldMk cId="1746158277" sldId="257"/>
            <ac:spMk id="4" creationId="{9E12495E-BA41-49E4-B41F-1F67835B542C}"/>
          </ac:spMkLst>
        </pc:spChg>
        <pc:spChg chg="mod">
          <ac:chgData name="Rosamund Hicks" userId="84be23d9-79e3-4580-84d9-c4e84bf2a35f" providerId="ADAL" clId="{44635C21-2005-41FE-8FAE-041982CE46B4}" dt="2022-11-29T16:20:30.293" v="284" actId="1076"/>
          <ac:spMkLst>
            <pc:docMk/>
            <pc:sldMk cId="1746158277" sldId="257"/>
            <ac:spMk id="5" creationId="{813C67E7-5A4F-4000-8C1E-08A633F94212}"/>
          </ac:spMkLst>
        </pc:spChg>
        <pc:picChg chg="add mod">
          <ac:chgData name="Rosamund Hicks" userId="84be23d9-79e3-4580-84d9-c4e84bf2a35f" providerId="ADAL" clId="{44635C21-2005-41FE-8FAE-041982CE46B4}" dt="2022-11-29T16:10:11.629" v="196" actId="1076"/>
          <ac:picMkLst>
            <pc:docMk/>
            <pc:sldMk cId="1746158277" sldId="257"/>
            <ac:picMk id="3" creationId="{9E6AE2AA-C122-CAFC-8669-7B116F3D48E0}"/>
          </ac:picMkLst>
        </pc:picChg>
      </pc:sldChg>
      <pc:sldChg chg="del">
        <pc:chgData name="Rosamund Hicks" userId="84be23d9-79e3-4580-84d9-c4e84bf2a35f" providerId="ADAL" clId="{44635C21-2005-41FE-8FAE-041982CE46B4}" dt="2022-11-28T15:01:21.044" v="4" actId="2696"/>
        <pc:sldMkLst>
          <pc:docMk/>
          <pc:sldMk cId="2768980559" sldId="258"/>
        </pc:sldMkLst>
      </pc:sldChg>
      <pc:sldChg chg="modSp del modAnim">
        <pc:chgData name="Rosamund Hicks" userId="84be23d9-79e3-4580-84d9-c4e84bf2a35f" providerId="ADAL" clId="{44635C21-2005-41FE-8FAE-041982CE46B4}" dt="2022-11-28T15:01:24.107" v="10" actId="2696"/>
        <pc:sldMkLst>
          <pc:docMk/>
          <pc:sldMk cId="2961652351" sldId="259"/>
        </pc:sldMkLst>
        <pc:spChg chg="mod">
          <ac:chgData name="Rosamund Hicks" userId="84be23d9-79e3-4580-84d9-c4e84bf2a35f" providerId="ADAL" clId="{44635C21-2005-41FE-8FAE-041982CE46B4}" dt="2022-11-28T15:01:21.888" v="9" actId="27636"/>
          <ac:spMkLst>
            <pc:docMk/>
            <pc:sldMk cId="2961652351" sldId="259"/>
            <ac:spMk id="3" creationId="{2275AE26-E788-CD01-0D84-8AFAA07F5A01}"/>
          </ac:spMkLst>
        </pc:spChg>
      </pc:sldChg>
      <pc:sldChg chg="del">
        <pc:chgData name="Rosamund Hicks" userId="84be23d9-79e3-4580-84d9-c4e84bf2a35f" providerId="ADAL" clId="{44635C21-2005-41FE-8FAE-041982CE46B4}" dt="2022-11-28T15:01:29.563" v="13" actId="2696"/>
        <pc:sldMkLst>
          <pc:docMk/>
          <pc:sldMk cId="1551664183" sldId="260"/>
        </pc:sldMkLst>
      </pc:sldChg>
      <pc:sldChg chg="del">
        <pc:chgData name="Rosamund Hicks" userId="84be23d9-79e3-4580-84d9-c4e84bf2a35f" providerId="ADAL" clId="{44635C21-2005-41FE-8FAE-041982CE46B4}" dt="2022-11-28T15:01:33.254" v="15" actId="2696"/>
        <pc:sldMkLst>
          <pc:docMk/>
          <pc:sldMk cId="2001394337" sldId="261"/>
        </pc:sldMkLst>
      </pc:sldChg>
      <pc:sldChg chg="del">
        <pc:chgData name="Rosamund Hicks" userId="84be23d9-79e3-4580-84d9-c4e84bf2a35f" providerId="ADAL" clId="{44635C21-2005-41FE-8FAE-041982CE46B4}" dt="2022-11-28T15:01:33.275" v="16" actId="2696"/>
        <pc:sldMkLst>
          <pc:docMk/>
          <pc:sldMk cId="729865707" sldId="262"/>
        </pc:sldMkLst>
      </pc:sldChg>
      <pc:sldChg chg="del">
        <pc:chgData name="Rosamund Hicks" userId="84be23d9-79e3-4580-84d9-c4e84bf2a35f" providerId="ADAL" clId="{44635C21-2005-41FE-8FAE-041982CE46B4}" dt="2022-11-28T15:01:41.923" v="18" actId="2696"/>
        <pc:sldMkLst>
          <pc:docMk/>
          <pc:sldMk cId="1946816291" sldId="263"/>
        </pc:sldMkLst>
      </pc:sldChg>
      <pc:sldChg chg="del">
        <pc:chgData name="Rosamund Hicks" userId="84be23d9-79e3-4580-84d9-c4e84bf2a35f" providerId="ADAL" clId="{44635C21-2005-41FE-8FAE-041982CE46B4}" dt="2022-11-28T15:01:51.955" v="20" actId="2696"/>
        <pc:sldMkLst>
          <pc:docMk/>
          <pc:sldMk cId="609145827" sldId="264"/>
        </pc:sldMkLst>
      </pc:sldChg>
      <pc:sldChg chg="addSp modSp mod">
        <pc:chgData name="Rosamund Hicks" userId="84be23d9-79e3-4580-84d9-c4e84bf2a35f" providerId="ADAL" clId="{44635C21-2005-41FE-8FAE-041982CE46B4}" dt="2022-11-29T16:20:04.872" v="231" actId="120"/>
        <pc:sldMkLst>
          <pc:docMk/>
          <pc:sldMk cId="1097355960" sldId="265"/>
        </pc:sldMkLst>
        <pc:spChg chg="mod">
          <ac:chgData name="Rosamund Hicks" userId="84be23d9-79e3-4580-84d9-c4e84bf2a35f" providerId="ADAL" clId="{44635C21-2005-41FE-8FAE-041982CE46B4}" dt="2022-11-29T16:20:04.872" v="231" actId="120"/>
          <ac:spMkLst>
            <pc:docMk/>
            <pc:sldMk cId="1097355960" sldId="265"/>
            <ac:spMk id="2" creationId="{F98F84C0-26E5-74C3-845C-AB53B03AF0F3}"/>
          </ac:spMkLst>
        </pc:spChg>
        <pc:picChg chg="add mod">
          <ac:chgData name="Rosamund Hicks" userId="84be23d9-79e3-4580-84d9-c4e84bf2a35f" providerId="ADAL" clId="{44635C21-2005-41FE-8FAE-041982CE46B4}" dt="2022-11-29T16:13:54.672" v="201"/>
          <ac:picMkLst>
            <pc:docMk/>
            <pc:sldMk cId="1097355960" sldId="265"/>
            <ac:picMk id="4" creationId="{C8C7D614-BB4F-0D97-A913-2776BBA3740C}"/>
          </ac:picMkLst>
        </pc:picChg>
      </pc:sldChg>
      <pc:sldChg chg="del">
        <pc:chgData name="Rosamund Hicks" userId="84be23d9-79e3-4580-84d9-c4e84bf2a35f" providerId="ADAL" clId="{44635C21-2005-41FE-8FAE-041982CE46B4}" dt="2022-11-28T15:01:51.964" v="21" actId="2696"/>
        <pc:sldMkLst>
          <pc:docMk/>
          <pc:sldMk cId="3097606605" sldId="266"/>
        </pc:sldMkLst>
      </pc:sldChg>
      <pc:sldChg chg="del">
        <pc:chgData name="Rosamund Hicks" userId="84be23d9-79e3-4580-84d9-c4e84bf2a35f" providerId="ADAL" clId="{44635C21-2005-41FE-8FAE-041982CE46B4}" dt="2022-11-28T15:01:51.971" v="22" actId="2696"/>
        <pc:sldMkLst>
          <pc:docMk/>
          <pc:sldMk cId="3125528708" sldId="267"/>
        </pc:sldMkLst>
      </pc:sldChg>
      <pc:sldChg chg="del">
        <pc:chgData name="Rosamund Hicks" userId="84be23d9-79e3-4580-84d9-c4e84bf2a35f" providerId="ADAL" clId="{44635C21-2005-41FE-8FAE-041982CE46B4}" dt="2022-11-28T15:01:51.980" v="23" actId="2696"/>
        <pc:sldMkLst>
          <pc:docMk/>
          <pc:sldMk cId="2641503443" sldId="268"/>
        </pc:sldMkLst>
      </pc:sldChg>
      <pc:sldChg chg="del">
        <pc:chgData name="Rosamund Hicks" userId="84be23d9-79e3-4580-84d9-c4e84bf2a35f" providerId="ADAL" clId="{44635C21-2005-41FE-8FAE-041982CE46B4}" dt="2022-11-28T15:02:02.620" v="25" actId="2696"/>
        <pc:sldMkLst>
          <pc:docMk/>
          <pc:sldMk cId="3694036291" sldId="269"/>
        </pc:sldMkLst>
      </pc:sldChg>
      <pc:sldChg chg="del">
        <pc:chgData name="Rosamund Hicks" userId="84be23d9-79e3-4580-84d9-c4e84bf2a35f" providerId="ADAL" clId="{44635C21-2005-41FE-8FAE-041982CE46B4}" dt="2022-11-28T15:02:02.625" v="26" actId="2696"/>
        <pc:sldMkLst>
          <pc:docMk/>
          <pc:sldMk cId="684564369" sldId="270"/>
        </pc:sldMkLst>
      </pc:sldChg>
      <pc:sldChg chg="del">
        <pc:chgData name="Rosamund Hicks" userId="84be23d9-79e3-4580-84d9-c4e84bf2a35f" providerId="ADAL" clId="{44635C21-2005-41FE-8FAE-041982CE46B4}" dt="2022-11-28T15:02:02.634" v="28" actId="2696"/>
        <pc:sldMkLst>
          <pc:docMk/>
          <pc:sldMk cId="52698678" sldId="271"/>
        </pc:sldMkLst>
      </pc:sldChg>
      <pc:sldChg chg="del">
        <pc:chgData name="Rosamund Hicks" userId="84be23d9-79e3-4580-84d9-c4e84bf2a35f" providerId="ADAL" clId="{44635C21-2005-41FE-8FAE-041982CE46B4}" dt="2022-11-28T15:02:02.629" v="27" actId="2696"/>
        <pc:sldMkLst>
          <pc:docMk/>
          <pc:sldMk cId="2551052494" sldId="272"/>
        </pc:sldMkLst>
      </pc:sldChg>
      <pc:sldChg chg="del">
        <pc:chgData name="Rosamund Hicks" userId="84be23d9-79e3-4580-84d9-c4e84bf2a35f" providerId="ADAL" clId="{44635C21-2005-41FE-8FAE-041982CE46B4}" dt="2022-11-28T15:02:02.614" v="24" actId="2696"/>
        <pc:sldMkLst>
          <pc:docMk/>
          <pc:sldMk cId="3546162884" sldId="273"/>
        </pc:sldMkLst>
      </pc:sldChg>
      <pc:sldChg chg="addSp modSp mod ord modAnim">
        <pc:chgData name="Rosamund Hicks" userId="84be23d9-79e3-4580-84d9-c4e84bf2a35f" providerId="ADAL" clId="{44635C21-2005-41FE-8FAE-041982CE46B4}" dt="2022-11-29T16:20:01.353" v="230" actId="120"/>
        <pc:sldMkLst>
          <pc:docMk/>
          <pc:sldMk cId="3543896542" sldId="275"/>
        </pc:sldMkLst>
        <pc:spChg chg="mod">
          <ac:chgData name="Rosamund Hicks" userId="84be23d9-79e3-4580-84d9-c4e84bf2a35f" providerId="ADAL" clId="{44635C21-2005-41FE-8FAE-041982CE46B4}" dt="2022-11-29T16:20:01.353" v="230" actId="120"/>
          <ac:spMkLst>
            <pc:docMk/>
            <pc:sldMk cId="3543896542" sldId="275"/>
            <ac:spMk id="2" creationId="{7D6F38AF-79FF-27FA-13A4-64E0F3861A67}"/>
          </ac:spMkLst>
        </pc:spChg>
        <pc:spChg chg="mod">
          <ac:chgData name="Rosamund Hicks" userId="84be23d9-79e3-4580-84d9-c4e84bf2a35f" providerId="ADAL" clId="{44635C21-2005-41FE-8FAE-041982CE46B4}" dt="2022-11-28T15:01:26.911" v="12" actId="5793"/>
          <ac:spMkLst>
            <pc:docMk/>
            <pc:sldMk cId="3543896542" sldId="275"/>
            <ac:spMk id="3" creationId="{6A97B961-B016-9F5F-9C35-0C8ECAC014AC}"/>
          </ac:spMkLst>
        </pc:spChg>
        <pc:picChg chg="add mod">
          <ac:chgData name="Rosamund Hicks" userId="84be23d9-79e3-4580-84d9-c4e84bf2a35f" providerId="ADAL" clId="{44635C21-2005-41FE-8FAE-041982CE46B4}" dt="2022-11-29T16:13:49.607" v="199"/>
          <ac:picMkLst>
            <pc:docMk/>
            <pc:sldMk cId="3543896542" sldId="275"/>
            <ac:picMk id="4" creationId="{521BD144-7AED-E2EA-2FB0-1E34313BE739}"/>
          </ac:picMkLst>
        </pc:picChg>
      </pc:sldChg>
      <pc:sldChg chg="del">
        <pc:chgData name="Rosamund Hicks" userId="84be23d9-79e3-4580-84d9-c4e84bf2a35f" providerId="ADAL" clId="{44635C21-2005-41FE-8FAE-041982CE46B4}" dt="2022-11-28T15:02:02.639" v="29" actId="2696"/>
        <pc:sldMkLst>
          <pc:docMk/>
          <pc:sldMk cId="2654506286" sldId="276"/>
        </pc:sldMkLst>
      </pc:sldChg>
      <pc:sldChg chg="del">
        <pc:chgData name="Rosamund Hicks" userId="84be23d9-79e3-4580-84d9-c4e84bf2a35f" providerId="ADAL" clId="{44635C21-2005-41FE-8FAE-041982CE46B4}" dt="2022-11-28T15:02:08.052" v="30" actId="2696"/>
        <pc:sldMkLst>
          <pc:docMk/>
          <pc:sldMk cId="243280794" sldId="277"/>
        </pc:sldMkLst>
      </pc:sldChg>
      <pc:sldChg chg="addSp modSp mod modAnim">
        <pc:chgData name="Rosamund Hicks" userId="84be23d9-79e3-4580-84d9-c4e84bf2a35f" providerId="ADAL" clId="{44635C21-2005-41FE-8FAE-041982CE46B4}" dt="2022-11-29T16:19:57.832" v="229" actId="120"/>
        <pc:sldMkLst>
          <pc:docMk/>
          <pc:sldMk cId="491561281" sldId="278"/>
        </pc:sldMkLst>
        <pc:spChg chg="mod">
          <ac:chgData name="Rosamund Hicks" userId="84be23d9-79e3-4580-84d9-c4e84bf2a35f" providerId="ADAL" clId="{44635C21-2005-41FE-8FAE-041982CE46B4}" dt="2022-11-29T16:19:57.832" v="229" actId="120"/>
          <ac:spMkLst>
            <pc:docMk/>
            <pc:sldMk cId="491561281" sldId="278"/>
            <ac:spMk id="2" creationId="{ECF2A738-D966-F823-E61E-E7B252EAC895}"/>
          </ac:spMkLst>
        </pc:spChg>
        <pc:picChg chg="add mod">
          <ac:chgData name="Rosamund Hicks" userId="84be23d9-79e3-4580-84d9-c4e84bf2a35f" providerId="ADAL" clId="{44635C21-2005-41FE-8FAE-041982CE46B4}" dt="2022-11-29T16:14:04.120" v="203" actId="1076"/>
          <ac:picMkLst>
            <pc:docMk/>
            <pc:sldMk cId="491561281" sldId="278"/>
            <ac:picMk id="4" creationId="{E5876459-FC5F-6056-8D54-CBA34900A887}"/>
          </ac:picMkLst>
        </pc:picChg>
      </pc:sldChg>
      <pc:sldChg chg="del">
        <pc:chgData name="Rosamund Hicks" userId="84be23d9-79e3-4580-84d9-c4e84bf2a35f" providerId="ADAL" clId="{44635C21-2005-41FE-8FAE-041982CE46B4}" dt="2022-11-28T15:02:08.056" v="31" actId="2696"/>
        <pc:sldMkLst>
          <pc:docMk/>
          <pc:sldMk cId="263912770" sldId="279"/>
        </pc:sldMkLst>
      </pc:sldChg>
      <pc:sldChg chg="addSp modSp new mod ord">
        <pc:chgData name="Rosamund Hicks" userId="84be23d9-79e3-4580-84d9-c4e84bf2a35f" providerId="ADAL" clId="{44635C21-2005-41FE-8FAE-041982CE46B4}" dt="2022-11-29T16:20:09.256" v="232" actId="120"/>
        <pc:sldMkLst>
          <pc:docMk/>
          <pc:sldMk cId="973656875" sldId="279"/>
        </pc:sldMkLst>
        <pc:spChg chg="mod">
          <ac:chgData name="Rosamund Hicks" userId="84be23d9-79e3-4580-84d9-c4e84bf2a35f" providerId="ADAL" clId="{44635C21-2005-41FE-8FAE-041982CE46B4}" dt="2022-11-29T16:20:09.256" v="232" actId="120"/>
          <ac:spMkLst>
            <pc:docMk/>
            <pc:sldMk cId="973656875" sldId="279"/>
            <ac:spMk id="2" creationId="{21C02C1A-E730-7709-589A-3BB638FEE13F}"/>
          </ac:spMkLst>
        </pc:spChg>
        <pc:picChg chg="add mod">
          <ac:chgData name="Rosamund Hicks" userId="84be23d9-79e3-4580-84d9-c4e84bf2a35f" providerId="ADAL" clId="{44635C21-2005-41FE-8FAE-041982CE46B4}" dt="2022-11-29T16:13:51.820" v="200"/>
          <ac:picMkLst>
            <pc:docMk/>
            <pc:sldMk cId="973656875" sldId="279"/>
            <ac:picMk id="4" creationId="{0003317E-8AFB-9745-38D4-7934F0DBC833}"/>
          </ac:picMkLst>
        </pc:picChg>
      </pc:sldChg>
      <pc:sldChg chg="del">
        <pc:chgData name="Rosamund Hicks" userId="84be23d9-79e3-4580-84d9-c4e84bf2a35f" providerId="ADAL" clId="{44635C21-2005-41FE-8FAE-041982CE46B4}" dt="2022-11-28T15:02:08.060" v="32" actId="2696"/>
        <pc:sldMkLst>
          <pc:docMk/>
          <pc:sldMk cId="1115236981" sldId="280"/>
        </pc:sldMkLst>
      </pc:sldChg>
      <pc:sldChg chg="addSp delSp modSp new mod">
        <pc:chgData name="Rosamund Hicks" userId="84be23d9-79e3-4580-84d9-c4e84bf2a35f" providerId="ADAL" clId="{44635C21-2005-41FE-8FAE-041982CE46B4}" dt="2022-11-29T16:19:42.905" v="226" actId="20577"/>
        <pc:sldMkLst>
          <pc:docMk/>
          <pc:sldMk cId="1295751611" sldId="280"/>
        </pc:sldMkLst>
        <pc:spChg chg="mod">
          <ac:chgData name="Rosamund Hicks" userId="84be23d9-79e3-4580-84d9-c4e84bf2a35f" providerId="ADAL" clId="{44635C21-2005-41FE-8FAE-041982CE46B4}" dt="2022-11-29T16:19:42.905" v="226" actId="20577"/>
          <ac:spMkLst>
            <pc:docMk/>
            <pc:sldMk cId="1295751611" sldId="280"/>
            <ac:spMk id="2" creationId="{59DF6435-0446-4527-E654-1E5490CD710C}"/>
          </ac:spMkLst>
        </pc:spChg>
        <pc:spChg chg="del">
          <ac:chgData name="Rosamund Hicks" userId="84be23d9-79e3-4580-84d9-c4e84bf2a35f" providerId="ADAL" clId="{44635C21-2005-41FE-8FAE-041982CE46B4}" dt="2022-11-29T16:13:41.875" v="197"/>
          <ac:spMkLst>
            <pc:docMk/>
            <pc:sldMk cId="1295751611" sldId="280"/>
            <ac:spMk id="3" creationId="{6FACEC89-22A6-66D3-4F51-30D34784735D}"/>
          </ac:spMkLst>
        </pc:spChg>
        <pc:picChg chg="add mod">
          <ac:chgData name="Rosamund Hicks" userId="84be23d9-79e3-4580-84d9-c4e84bf2a35f" providerId="ADAL" clId="{44635C21-2005-41FE-8FAE-041982CE46B4}" dt="2022-11-29T16:13:45.856" v="198" actId="1076"/>
          <ac:picMkLst>
            <pc:docMk/>
            <pc:sldMk cId="1295751611" sldId="280"/>
            <ac:picMk id="4" creationId="{8A99FFEE-F82A-287F-F316-D052A2D5A3C0}"/>
          </ac:picMkLst>
        </pc:picChg>
      </pc:sldChg>
    </pc:docChg>
  </pc:docChgLst>
  <pc:docChgLst>
    <pc:chgData name="Rosamund Hicks" userId="84be23d9-79e3-4580-84d9-c4e84bf2a35f" providerId="ADAL" clId="{AB652117-85A4-4154-8A0C-83B915B3F641}"/>
    <pc:docChg chg="undo custSel addSld delSld modSld sldOrd">
      <pc:chgData name="Rosamund Hicks" userId="84be23d9-79e3-4580-84d9-c4e84bf2a35f" providerId="ADAL" clId="{AB652117-85A4-4154-8A0C-83B915B3F641}" dt="2022-11-30T15:29:25.186" v="933"/>
      <pc:docMkLst>
        <pc:docMk/>
      </pc:docMkLst>
      <pc:sldChg chg="delSp modSp del mod">
        <pc:chgData name="Rosamund Hicks" userId="84be23d9-79e3-4580-84d9-c4e84bf2a35f" providerId="ADAL" clId="{AB652117-85A4-4154-8A0C-83B915B3F641}" dt="2022-11-30T12:02:24.027" v="54" actId="47"/>
        <pc:sldMkLst>
          <pc:docMk/>
          <pc:sldMk cId="1746158277" sldId="257"/>
        </pc:sldMkLst>
        <pc:spChg chg="mod">
          <ac:chgData name="Rosamund Hicks" userId="84be23d9-79e3-4580-84d9-c4e84bf2a35f" providerId="ADAL" clId="{AB652117-85A4-4154-8A0C-83B915B3F641}" dt="2022-11-30T11:52:37.975" v="8" actId="6549"/>
          <ac:spMkLst>
            <pc:docMk/>
            <pc:sldMk cId="1746158277" sldId="257"/>
            <ac:spMk id="4" creationId="{9E12495E-BA41-49E4-B41F-1F67835B542C}"/>
          </ac:spMkLst>
        </pc:spChg>
        <pc:picChg chg="del">
          <ac:chgData name="Rosamund Hicks" userId="84be23d9-79e3-4580-84d9-c4e84bf2a35f" providerId="ADAL" clId="{AB652117-85A4-4154-8A0C-83B915B3F641}" dt="2022-11-30T11:42:25.204" v="0" actId="478"/>
          <ac:picMkLst>
            <pc:docMk/>
            <pc:sldMk cId="1746158277" sldId="257"/>
            <ac:picMk id="3" creationId="{9E6AE2AA-C122-CAFC-8669-7B116F3D48E0}"/>
          </ac:picMkLst>
        </pc:picChg>
      </pc:sldChg>
      <pc:sldChg chg="addSp modSp add del mod modAnim">
        <pc:chgData name="Rosamund Hicks" userId="84be23d9-79e3-4580-84d9-c4e84bf2a35f" providerId="ADAL" clId="{AB652117-85A4-4154-8A0C-83B915B3F641}" dt="2022-11-30T15:10:07.648" v="662" actId="120"/>
        <pc:sldMkLst>
          <pc:docMk/>
          <pc:sldMk cId="1097355960" sldId="265"/>
        </pc:sldMkLst>
        <pc:spChg chg="mod">
          <ac:chgData name="Rosamund Hicks" userId="84be23d9-79e3-4580-84d9-c4e84bf2a35f" providerId="ADAL" clId="{AB652117-85A4-4154-8A0C-83B915B3F641}" dt="2022-11-30T15:10:07.648" v="662" actId="120"/>
          <ac:spMkLst>
            <pc:docMk/>
            <pc:sldMk cId="1097355960" sldId="265"/>
            <ac:spMk id="2" creationId="{F98F84C0-26E5-74C3-845C-AB53B03AF0F3}"/>
          </ac:spMkLst>
        </pc:spChg>
        <pc:spChg chg="mod">
          <ac:chgData name="Rosamund Hicks" userId="84be23d9-79e3-4580-84d9-c4e84bf2a35f" providerId="ADAL" clId="{AB652117-85A4-4154-8A0C-83B915B3F641}" dt="2022-11-30T13:56:51.750" v="425" actId="1076"/>
          <ac:spMkLst>
            <pc:docMk/>
            <pc:sldMk cId="1097355960" sldId="265"/>
            <ac:spMk id="3" creationId="{12A2A160-FEB8-D91B-7490-0B210ACD2C74}"/>
          </ac:spMkLst>
        </pc:spChg>
        <pc:picChg chg="add mod">
          <ac:chgData name="Rosamund Hicks" userId="84be23d9-79e3-4580-84d9-c4e84bf2a35f" providerId="ADAL" clId="{AB652117-85A4-4154-8A0C-83B915B3F641}" dt="2022-11-30T15:10:00.218" v="659"/>
          <ac:picMkLst>
            <pc:docMk/>
            <pc:sldMk cId="1097355960" sldId="265"/>
            <ac:picMk id="4" creationId="{B5163E49-55DD-2C08-F507-410AFF94C7D5}"/>
          </ac:picMkLst>
        </pc:picChg>
      </pc:sldChg>
      <pc:sldChg chg="addSp modSp add mod">
        <pc:chgData name="Rosamund Hicks" userId="84be23d9-79e3-4580-84d9-c4e84bf2a35f" providerId="ADAL" clId="{AB652117-85A4-4154-8A0C-83B915B3F641}" dt="2022-11-30T12:37:54.847" v="74" actId="1076"/>
        <pc:sldMkLst>
          <pc:docMk/>
          <pc:sldMk cId="3112423087" sldId="272"/>
        </pc:sldMkLst>
        <pc:spChg chg="mod">
          <ac:chgData name="Rosamund Hicks" userId="84be23d9-79e3-4580-84d9-c4e84bf2a35f" providerId="ADAL" clId="{AB652117-85A4-4154-8A0C-83B915B3F641}" dt="2022-11-30T12:37:51.438" v="73" actId="255"/>
          <ac:spMkLst>
            <pc:docMk/>
            <pc:sldMk cId="3112423087" sldId="272"/>
            <ac:spMk id="2" creationId="{812D6269-D300-47D3-91AD-E60AD61F1EB7}"/>
          </ac:spMkLst>
        </pc:spChg>
        <pc:picChg chg="add mod">
          <ac:chgData name="Rosamund Hicks" userId="84be23d9-79e3-4580-84d9-c4e84bf2a35f" providerId="ADAL" clId="{AB652117-85A4-4154-8A0C-83B915B3F641}" dt="2022-11-30T12:37:54.847" v="74" actId="1076"/>
          <ac:picMkLst>
            <pc:docMk/>
            <pc:sldMk cId="3112423087" sldId="272"/>
            <ac:picMk id="5" creationId="{88A05C70-52CA-1A78-131F-B64A903F30EB}"/>
          </ac:picMkLst>
        </pc:picChg>
      </pc:sldChg>
      <pc:sldChg chg="addSp modSp add mod ord modAnim">
        <pc:chgData name="Rosamund Hicks" userId="84be23d9-79e3-4580-84d9-c4e84bf2a35f" providerId="ADAL" clId="{AB652117-85A4-4154-8A0C-83B915B3F641}" dt="2022-11-30T13:21:34.199" v="162"/>
        <pc:sldMkLst>
          <pc:docMk/>
          <pc:sldMk cId="4009777144" sldId="273"/>
        </pc:sldMkLst>
        <pc:spChg chg="mod">
          <ac:chgData name="Rosamund Hicks" userId="84be23d9-79e3-4580-84d9-c4e84bf2a35f" providerId="ADAL" clId="{AB652117-85A4-4154-8A0C-83B915B3F641}" dt="2022-11-30T12:37:11.271" v="67"/>
          <ac:spMkLst>
            <pc:docMk/>
            <pc:sldMk cId="4009777144" sldId="273"/>
            <ac:spMk id="2" creationId="{E18FED44-1453-4B70-B095-016381570756}"/>
          </ac:spMkLst>
        </pc:spChg>
        <pc:spChg chg="mod">
          <ac:chgData name="Rosamund Hicks" userId="84be23d9-79e3-4580-84d9-c4e84bf2a35f" providerId="ADAL" clId="{AB652117-85A4-4154-8A0C-83B915B3F641}" dt="2022-11-30T13:21:27.030" v="161" actId="20577"/>
          <ac:spMkLst>
            <pc:docMk/>
            <pc:sldMk cId="4009777144" sldId="273"/>
            <ac:spMk id="3" creationId="{C37D3A64-2D20-45EF-B5E2-78AE9529F560}"/>
          </ac:spMkLst>
        </pc:spChg>
        <pc:picChg chg="add mod">
          <ac:chgData name="Rosamund Hicks" userId="84be23d9-79e3-4580-84d9-c4e84bf2a35f" providerId="ADAL" clId="{AB652117-85A4-4154-8A0C-83B915B3F641}" dt="2022-11-30T12:37:59.903" v="75"/>
          <ac:picMkLst>
            <pc:docMk/>
            <pc:sldMk cId="4009777144" sldId="273"/>
            <ac:picMk id="4" creationId="{C0AE2D10-8F80-21EE-26B9-4D80FBA1A4C4}"/>
          </ac:picMkLst>
        </pc:picChg>
      </pc:sldChg>
      <pc:sldChg chg="modSp mod modAnim">
        <pc:chgData name="Rosamund Hicks" userId="84be23d9-79e3-4580-84d9-c4e84bf2a35f" providerId="ADAL" clId="{AB652117-85A4-4154-8A0C-83B915B3F641}" dt="2022-11-30T13:56:34.390" v="414" actId="1076"/>
        <pc:sldMkLst>
          <pc:docMk/>
          <pc:sldMk cId="3543896542" sldId="275"/>
        </pc:sldMkLst>
        <pc:spChg chg="mod">
          <ac:chgData name="Rosamund Hicks" userId="84be23d9-79e3-4580-84d9-c4e84bf2a35f" providerId="ADAL" clId="{AB652117-85A4-4154-8A0C-83B915B3F641}" dt="2022-11-30T13:56:34.390" v="414" actId="1076"/>
          <ac:spMkLst>
            <pc:docMk/>
            <pc:sldMk cId="3543896542" sldId="275"/>
            <ac:spMk id="3" creationId="{6A97B961-B016-9F5F-9C35-0C8ECAC014AC}"/>
          </ac:spMkLst>
        </pc:spChg>
      </pc:sldChg>
      <pc:sldChg chg="addSp modSp add mod modAnim">
        <pc:chgData name="Rosamund Hicks" userId="84be23d9-79e3-4580-84d9-c4e84bf2a35f" providerId="ADAL" clId="{AB652117-85A4-4154-8A0C-83B915B3F641}" dt="2022-11-30T15:26:41.984" v="864" actId="1076"/>
        <pc:sldMkLst>
          <pc:docMk/>
          <pc:sldMk cId="2654506286" sldId="276"/>
        </pc:sldMkLst>
        <pc:spChg chg="mod">
          <ac:chgData name="Rosamund Hicks" userId="84be23d9-79e3-4580-84d9-c4e84bf2a35f" providerId="ADAL" clId="{AB652117-85A4-4154-8A0C-83B915B3F641}" dt="2022-11-30T15:24:04.482" v="859" actId="14100"/>
          <ac:spMkLst>
            <pc:docMk/>
            <pc:sldMk cId="2654506286" sldId="276"/>
            <ac:spMk id="2" creationId="{ECF2A738-D966-F823-E61E-E7B252EAC895}"/>
          </ac:spMkLst>
        </pc:spChg>
        <pc:spChg chg="mod">
          <ac:chgData name="Rosamund Hicks" userId="84be23d9-79e3-4580-84d9-c4e84bf2a35f" providerId="ADAL" clId="{AB652117-85A4-4154-8A0C-83B915B3F641}" dt="2022-11-30T15:26:41.984" v="864" actId="1076"/>
          <ac:spMkLst>
            <pc:docMk/>
            <pc:sldMk cId="2654506286" sldId="276"/>
            <ac:spMk id="3" creationId="{F0D742CB-EBA2-4FBF-82C6-073C6A6234BA}"/>
          </ac:spMkLst>
        </pc:spChg>
        <pc:picChg chg="add mod">
          <ac:chgData name="Rosamund Hicks" userId="84be23d9-79e3-4580-84d9-c4e84bf2a35f" providerId="ADAL" clId="{AB652117-85A4-4154-8A0C-83B915B3F641}" dt="2022-11-30T15:24:10.511" v="860"/>
          <ac:picMkLst>
            <pc:docMk/>
            <pc:sldMk cId="2654506286" sldId="276"/>
            <ac:picMk id="4" creationId="{1122417B-975B-FC99-B337-A96B48CDDF41}"/>
          </ac:picMkLst>
        </pc:picChg>
      </pc:sldChg>
      <pc:sldChg chg="addSp modSp add mod">
        <pc:chgData name="Rosamund Hicks" userId="84be23d9-79e3-4580-84d9-c4e84bf2a35f" providerId="ADAL" clId="{AB652117-85A4-4154-8A0C-83B915B3F641}" dt="2022-11-30T15:27:41.627" v="889" actId="14100"/>
        <pc:sldMkLst>
          <pc:docMk/>
          <pc:sldMk cId="243280794" sldId="277"/>
        </pc:sldMkLst>
        <pc:spChg chg="mod">
          <ac:chgData name="Rosamund Hicks" userId="84be23d9-79e3-4580-84d9-c4e84bf2a35f" providerId="ADAL" clId="{AB652117-85A4-4154-8A0C-83B915B3F641}" dt="2022-11-30T15:27:25.980" v="883" actId="120"/>
          <ac:spMkLst>
            <pc:docMk/>
            <pc:sldMk cId="243280794" sldId="277"/>
            <ac:spMk id="2" creationId="{ECF2A738-D966-F823-E61E-E7B252EAC895}"/>
          </ac:spMkLst>
        </pc:spChg>
        <pc:spChg chg="mod">
          <ac:chgData name="Rosamund Hicks" userId="84be23d9-79e3-4580-84d9-c4e84bf2a35f" providerId="ADAL" clId="{AB652117-85A4-4154-8A0C-83B915B3F641}" dt="2022-11-30T15:27:41.627" v="889" actId="14100"/>
          <ac:spMkLst>
            <pc:docMk/>
            <pc:sldMk cId="243280794" sldId="277"/>
            <ac:spMk id="3" creationId="{F0D742CB-EBA2-4FBF-82C6-073C6A6234BA}"/>
          </ac:spMkLst>
        </pc:spChg>
        <pc:picChg chg="add mod">
          <ac:chgData name="Rosamund Hicks" userId="84be23d9-79e3-4580-84d9-c4e84bf2a35f" providerId="ADAL" clId="{AB652117-85A4-4154-8A0C-83B915B3F641}" dt="2022-11-30T15:24:16.136" v="862"/>
          <ac:picMkLst>
            <pc:docMk/>
            <pc:sldMk cId="243280794" sldId="277"/>
            <ac:picMk id="4" creationId="{37808151-538F-5860-2661-381000BFACD9}"/>
          </ac:picMkLst>
        </pc:picChg>
      </pc:sldChg>
      <pc:sldChg chg="modSp mod modAnim">
        <pc:chgData name="Rosamund Hicks" userId="84be23d9-79e3-4580-84d9-c4e84bf2a35f" providerId="ADAL" clId="{AB652117-85A4-4154-8A0C-83B915B3F641}" dt="2022-11-30T15:23:43.770" v="849" actId="1076"/>
        <pc:sldMkLst>
          <pc:docMk/>
          <pc:sldMk cId="491561281" sldId="278"/>
        </pc:sldMkLst>
        <pc:spChg chg="mod">
          <ac:chgData name="Rosamund Hicks" userId="84be23d9-79e3-4580-84d9-c4e84bf2a35f" providerId="ADAL" clId="{AB652117-85A4-4154-8A0C-83B915B3F641}" dt="2022-11-30T15:23:43.770" v="849" actId="1076"/>
          <ac:spMkLst>
            <pc:docMk/>
            <pc:sldMk cId="491561281" sldId="278"/>
            <ac:spMk id="3" creationId="{F0D742CB-EBA2-4FBF-82C6-073C6A6234BA}"/>
          </ac:spMkLst>
        </pc:spChg>
      </pc:sldChg>
      <pc:sldChg chg="modSp mod modAnim">
        <pc:chgData name="Rosamund Hicks" userId="84be23d9-79e3-4580-84d9-c4e84bf2a35f" providerId="ADAL" clId="{AB652117-85A4-4154-8A0C-83B915B3F641}" dt="2022-11-30T15:23:13.228" v="844" actId="15"/>
        <pc:sldMkLst>
          <pc:docMk/>
          <pc:sldMk cId="973656875" sldId="279"/>
        </pc:sldMkLst>
        <pc:spChg chg="mod">
          <ac:chgData name="Rosamund Hicks" userId="84be23d9-79e3-4580-84d9-c4e84bf2a35f" providerId="ADAL" clId="{AB652117-85A4-4154-8A0C-83B915B3F641}" dt="2022-11-30T15:23:13.228" v="844" actId="15"/>
          <ac:spMkLst>
            <pc:docMk/>
            <pc:sldMk cId="973656875" sldId="279"/>
            <ac:spMk id="3" creationId="{28C415AF-2360-4CD2-DBF9-CADE6E7819B7}"/>
          </ac:spMkLst>
        </pc:spChg>
      </pc:sldChg>
      <pc:sldChg chg="addSp modSp mod">
        <pc:chgData name="Rosamund Hicks" userId="84be23d9-79e3-4580-84d9-c4e84bf2a35f" providerId="ADAL" clId="{AB652117-85A4-4154-8A0C-83B915B3F641}" dt="2022-11-30T13:21:45.711" v="164" actId="1076"/>
        <pc:sldMkLst>
          <pc:docMk/>
          <pc:sldMk cId="1295751611" sldId="280"/>
        </pc:sldMkLst>
        <pc:picChg chg="add mod">
          <ac:chgData name="Rosamund Hicks" userId="84be23d9-79e3-4580-84d9-c4e84bf2a35f" providerId="ADAL" clId="{AB652117-85A4-4154-8A0C-83B915B3F641}" dt="2022-11-30T13:21:45.711" v="164" actId="1076"/>
          <ac:picMkLst>
            <pc:docMk/>
            <pc:sldMk cId="1295751611" sldId="280"/>
            <ac:picMk id="5" creationId="{8B8D2BCF-A874-54DB-CE10-8B89B79BFCDD}"/>
          </ac:picMkLst>
        </pc:picChg>
      </pc:sldChg>
      <pc:sldChg chg="addSp delSp modSp new mod">
        <pc:chgData name="Rosamund Hicks" userId="84be23d9-79e3-4580-84d9-c4e84bf2a35f" providerId="ADAL" clId="{AB652117-85A4-4154-8A0C-83B915B3F641}" dt="2022-11-30T13:21:07.717" v="134" actId="1076"/>
        <pc:sldMkLst>
          <pc:docMk/>
          <pc:sldMk cId="3866037191" sldId="281"/>
        </pc:sldMkLst>
        <pc:spChg chg="del">
          <ac:chgData name="Rosamund Hicks" userId="84be23d9-79e3-4580-84d9-c4e84bf2a35f" providerId="ADAL" clId="{AB652117-85A4-4154-8A0C-83B915B3F641}" dt="2022-11-30T11:42:36.306" v="3" actId="478"/>
          <ac:spMkLst>
            <pc:docMk/>
            <pc:sldMk cId="3866037191" sldId="281"/>
            <ac:spMk id="2" creationId="{5C9BAE23-FCC9-42BB-A5B6-0DDF521BBA91}"/>
          </ac:spMkLst>
        </pc:spChg>
        <pc:spChg chg="del">
          <ac:chgData name="Rosamund Hicks" userId="84be23d9-79e3-4580-84d9-c4e84bf2a35f" providerId="ADAL" clId="{AB652117-85A4-4154-8A0C-83B915B3F641}" dt="2022-11-30T11:42:35.189" v="2" actId="478"/>
          <ac:spMkLst>
            <pc:docMk/>
            <pc:sldMk cId="3866037191" sldId="281"/>
            <ac:spMk id="3" creationId="{684B1D99-8650-ED46-9757-2FF2F565B2F3}"/>
          </ac:spMkLst>
        </pc:spChg>
        <pc:spChg chg="add mod">
          <ac:chgData name="Rosamund Hicks" userId="84be23d9-79e3-4580-84d9-c4e84bf2a35f" providerId="ADAL" clId="{AB652117-85A4-4154-8A0C-83B915B3F641}" dt="2022-11-30T13:20:57.060" v="131" actId="1076"/>
          <ac:spMkLst>
            <pc:docMk/>
            <pc:sldMk cId="3866037191" sldId="281"/>
            <ac:spMk id="6" creationId="{3563DBBD-73B7-13E4-3249-6E86F475C482}"/>
          </ac:spMkLst>
        </pc:spChg>
        <pc:spChg chg="add mod">
          <ac:chgData name="Rosamund Hicks" userId="84be23d9-79e3-4580-84d9-c4e84bf2a35f" providerId="ADAL" clId="{AB652117-85A4-4154-8A0C-83B915B3F641}" dt="2022-11-30T13:21:07.717" v="134" actId="1076"/>
          <ac:spMkLst>
            <pc:docMk/>
            <pc:sldMk cId="3866037191" sldId="281"/>
            <ac:spMk id="8" creationId="{92EA3D8F-4580-871F-DD6D-9D9DC1F9C9DB}"/>
          </ac:spMkLst>
        </pc:spChg>
        <pc:picChg chg="add mod">
          <ac:chgData name="Rosamund Hicks" userId="84be23d9-79e3-4580-84d9-c4e84bf2a35f" providerId="ADAL" clId="{AB652117-85A4-4154-8A0C-83B915B3F641}" dt="2022-11-30T13:20:01.137" v="122" actId="1076"/>
          <ac:picMkLst>
            <pc:docMk/>
            <pc:sldMk cId="3866037191" sldId="281"/>
            <ac:picMk id="4" creationId="{F09A2DC7-74AC-087A-5467-490C635E2C3A}"/>
          </ac:picMkLst>
        </pc:picChg>
      </pc:sldChg>
      <pc:sldChg chg="addSp delSp modSp add mod">
        <pc:chgData name="Rosamund Hicks" userId="84be23d9-79e3-4580-84d9-c4e84bf2a35f" providerId="ADAL" clId="{AB652117-85A4-4154-8A0C-83B915B3F641}" dt="2022-11-30T15:28:39.501" v="907"/>
        <pc:sldMkLst>
          <pc:docMk/>
          <pc:sldMk cId="4274256401" sldId="282"/>
        </pc:sldMkLst>
        <pc:spChg chg="mod">
          <ac:chgData name="Rosamund Hicks" userId="84be23d9-79e3-4580-84d9-c4e84bf2a35f" providerId="ADAL" clId="{AB652117-85A4-4154-8A0C-83B915B3F641}" dt="2022-11-30T15:28:03.043" v="895" actId="14100"/>
          <ac:spMkLst>
            <pc:docMk/>
            <pc:sldMk cId="4274256401" sldId="282"/>
            <ac:spMk id="2" creationId="{296F15D0-1C48-4B63-7A21-18730B42742A}"/>
          </ac:spMkLst>
        </pc:spChg>
        <pc:spChg chg="mod">
          <ac:chgData name="Rosamund Hicks" userId="84be23d9-79e3-4580-84d9-c4e84bf2a35f" providerId="ADAL" clId="{AB652117-85A4-4154-8A0C-83B915B3F641}" dt="2022-11-30T15:28:18.359" v="903" actId="27636"/>
          <ac:spMkLst>
            <pc:docMk/>
            <pc:sldMk cId="4274256401" sldId="282"/>
            <ac:spMk id="3" creationId="{3702A852-9C88-D704-F59C-8016D791981B}"/>
          </ac:spMkLst>
        </pc:spChg>
        <pc:picChg chg="add mod">
          <ac:chgData name="Rosamund Hicks" userId="84be23d9-79e3-4580-84d9-c4e84bf2a35f" providerId="ADAL" clId="{AB652117-85A4-4154-8A0C-83B915B3F641}" dt="2022-11-30T15:24:18.664" v="863"/>
          <ac:picMkLst>
            <pc:docMk/>
            <pc:sldMk cId="4274256401" sldId="282"/>
            <ac:picMk id="4" creationId="{F0CD5B73-7FB8-92DF-509A-DAFEBC64FEA7}"/>
          </ac:picMkLst>
        </pc:picChg>
        <pc:picChg chg="add del mod">
          <ac:chgData name="Rosamund Hicks" userId="84be23d9-79e3-4580-84d9-c4e84bf2a35f" providerId="ADAL" clId="{AB652117-85A4-4154-8A0C-83B915B3F641}" dt="2022-11-30T15:28:39.501" v="907"/>
          <ac:picMkLst>
            <pc:docMk/>
            <pc:sldMk cId="4274256401" sldId="282"/>
            <ac:picMk id="5" creationId="{278E70A7-3399-C9A3-6991-FE3C0D9AA78E}"/>
          </ac:picMkLst>
        </pc:picChg>
        <pc:picChg chg="add del mod">
          <ac:chgData name="Rosamund Hicks" userId="84be23d9-79e3-4580-84d9-c4e84bf2a35f" providerId="ADAL" clId="{AB652117-85A4-4154-8A0C-83B915B3F641}" dt="2022-11-30T15:28:39.006" v="906"/>
          <ac:picMkLst>
            <pc:docMk/>
            <pc:sldMk cId="4274256401" sldId="282"/>
            <ac:picMk id="6" creationId="{2E72FA97-D094-E55C-64A3-29F6F6B88994}"/>
          </ac:picMkLst>
        </pc:picChg>
      </pc:sldChg>
      <pc:sldChg chg="addSp modSp add mod chgLayout">
        <pc:chgData name="Rosamund Hicks" userId="84be23d9-79e3-4580-84d9-c4e84bf2a35f" providerId="ADAL" clId="{AB652117-85A4-4154-8A0C-83B915B3F641}" dt="2022-11-30T12:37:28.430" v="71" actId="120"/>
        <pc:sldMkLst>
          <pc:docMk/>
          <pc:sldMk cId="3505913560" sldId="284"/>
        </pc:sldMkLst>
        <pc:spChg chg="add mod ord">
          <ac:chgData name="Rosamund Hicks" userId="84be23d9-79e3-4580-84d9-c4e84bf2a35f" providerId="ADAL" clId="{AB652117-85A4-4154-8A0C-83B915B3F641}" dt="2022-11-30T12:37:28.430" v="71" actId="120"/>
          <ac:spMkLst>
            <pc:docMk/>
            <pc:sldMk cId="3505913560" sldId="284"/>
            <ac:spMk id="2" creationId="{D14080C7-5CC9-DEE0-977D-416E68BFF619}"/>
          </ac:spMkLst>
        </pc:spChg>
        <pc:spChg chg="mod ord">
          <ac:chgData name="Rosamund Hicks" userId="84be23d9-79e3-4580-84d9-c4e84bf2a35f" providerId="ADAL" clId="{AB652117-85A4-4154-8A0C-83B915B3F641}" dt="2022-11-30T12:02:08.960" v="28" actId="14100"/>
          <ac:spMkLst>
            <pc:docMk/>
            <pc:sldMk cId="3505913560" sldId="284"/>
            <ac:spMk id="3" creationId="{38964238-3A95-4EC3-9827-AFAADB435F05}"/>
          </ac:spMkLst>
        </pc:spChg>
        <pc:picChg chg="mod">
          <ac:chgData name="Rosamund Hicks" userId="84be23d9-79e3-4580-84d9-c4e84bf2a35f" providerId="ADAL" clId="{AB652117-85A4-4154-8A0C-83B915B3F641}" dt="2022-11-30T12:02:10.080" v="29" actId="1076"/>
          <ac:picMkLst>
            <pc:docMk/>
            <pc:sldMk cId="3505913560" sldId="284"/>
            <ac:picMk id="4" creationId="{9E1766A7-2DC5-48BF-B60C-E05689575BC8}"/>
          </ac:picMkLst>
        </pc:picChg>
        <pc:picChg chg="add mod">
          <ac:chgData name="Rosamund Hicks" userId="84be23d9-79e3-4580-84d9-c4e84bf2a35f" providerId="ADAL" clId="{AB652117-85A4-4154-8A0C-83B915B3F641}" dt="2022-11-30T12:37:25.487" v="70"/>
          <ac:picMkLst>
            <pc:docMk/>
            <pc:sldMk cId="3505913560" sldId="284"/>
            <ac:picMk id="5" creationId="{36141EF1-640D-0D0A-C705-45ACF1DF7DC2}"/>
          </ac:picMkLst>
        </pc:picChg>
      </pc:sldChg>
      <pc:sldChg chg="addSp delSp modSp new mod">
        <pc:chgData name="Rosamund Hicks" userId="84be23d9-79e3-4580-84d9-c4e84bf2a35f" providerId="ADAL" clId="{AB652117-85A4-4154-8A0C-83B915B3F641}" dt="2022-11-30T13:22:07.799" v="167" actId="1076"/>
        <pc:sldMkLst>
          <pc:docMk/>
          <pc:sldMk cId="223675363" sldId="285"/>
        </pc:sldMkLst>
        <pc:spChg chg="mod">
          <ac:chgData name="Rosamund Hicks" userId="84be23d9-79e3-4580-84d9-c4e84bf2a35f" providerId="ADAL" clId="{AB652117-85A4-4154-8A0C-83B915B3F641}" dt="2022-11-30T13:22:05.247" v="166" actId="1076"/>
          <ac:spMkLst>
            <pc:docMk/>
            <pc:sldMk cId="223675363" sldId="285"/>
            <ac:spMk id="2" creationId="{B5CCE208-71C4-67E7-102D-E820DE9F3D93}"/>
          </ac:spMkLst>
        </pc:spChg>
        <pc:spChg chg="del">
          <ac:chgData name="Rosamund Hicks" userId="84be23d9-79e3-4580-84d9-c4e84bf2a35f" providerId="ADAL" clId="{AB652117-85A4-4154-8A0C-83B915B3F641}" dt="2022-11-30T12:38:18.870" v="78"/>
          <ac:spMkLst>
            <pc:docMk/>
            <pc:sldMk cId="223675363" sldId="285"/>
            <ac:spMk id="3" creationId="{136EF5DC-D9FE-6B52-E540-5B46BCCBE1EC}"/>
          </ac:spMkLst>
        </pc:spChg>
        <pc:picChg chg="add mod">
          <ac:chgData name="Rosamund Hicks" userId="84be23d9-79e3-4580-84d9-c4e84bf2a35f" providerId="ADAL" clId="{AB652117-85A4-4154-8A0C-83B915B3F641}" dt="2022-11-30T12:38:21.562" v="79" actId="1076"/>
          <ac:picMkLst>
            <pc:docMk/>
            <pc:sldMk cId="223675363" sldId="285"/>
            <ac:picMk id="4" creationId="{1DFA8B21-AAE2-F546-AE6C-61C4496EFB24}"/>
          </ac:picMkLst>
        </pc:picChg>
        <pc:picChg chg="add mod">
          <ac:chgData name="Rosamund Hicks" userId="84be23d9-79e3-4580-84d9-c4e84bf2a35f" providerId="ADAL" clId="{AB652117-85A4-4154-8A0C-83B915B3F641}" dt="2022-11-30T13:22:07.799" v="167" actId="1076"/>
          <ac:picMkLst>
            <pc:docMk/>
            <pc:sldMk cId="223675363" sldId="285"/>
            <ac:picMk id="1026" creationId="{AB63C8BF-BA2E-5B23-E008-7828CEFB555E}"/>
          </ac:picMkLst>
        </pc:picChg>
      </pc:sldChg>
      <pc:sldChg chg="addSp delSp modSp add mod">
        <pc:chgData name="Rosamund Hicks" userId="84be23d9-79e3-4580-84d9-c4e84bf2a35f" providerId="ADAL" clId="{AB652117-85A4-4154-8A0C-83B915B3F641}" dt="2022-11-30T15:10:11.087" v="663" actId="120"/>
        <pc:sldMkLst>
          <pc:docMk/>
          <pc:sldMk cId="1606631233" sldId="286"/>
        </pc:sldMkLst>
        <pc:spChg chg="mod">
          <ac:chgData name="Rosamund Hicks" userId="84be23d9-79e3-4580-84d9-c4e84bf2a35f" providerId="ADAL" clId="{AB652117-85A4-4154-8A0C-83B915B3F641}" dt="2022-11-30T15:10:11.087" v="663" actId="120"/>
          <ac:spMkLst>
            <pc:docMk/>
            <pc:sldMk cId="1606631233" sldId="286"/>
            <ac:spMk id="2" creationId="{78ACC885-2987-1BFD-F676-A1620603590D}"/>
          </ac:spMkLst>
        </pc:spChg>
        <pc:spChg chg="mod">
          <ac:chgData name="Rosamund Hicks" userId="84be23d9-79e3-4580-84d9-c4e84bf2a35f" providerId="ADAL" clId="{AB652117-85A4-4154-8A0C-83B915B3F641}" dt="2022-11-30T14:44:58.260" v="454" actId="1076"/>
          <ac:spMkLst>
            <pc:docMk/>
            <pc:sldMk cId="1606631233" sldId="286"/>
            <ac:spMk id="3" creationId="{031721C2-7185-1C0B-9A81-2EE89DBCD2CC}"/>
          </ac:spMkLst>
        </pc:spChg>
        <pc:spChg chg="add del">
          <ac:chgData name="Rosamund Hicks" userId="84be23d9-79e3-4580-84d9-c4e84bf2a35f" providerId="ADAL" clId="{AB652117-85A4-4154-8A0C-83B915B3F641}" dt="2022-11-30T14:56:21.194" v="644" actId="22"/>
          <ac:spMkLst>
            <pc:docMk/>
            <pc:sldMk cId="1606631233" sldId="286"/>
            <ac:spMk id="5" creationId="{6A56E45E-C106-CB39-3F15-2F8481567DC2}"/>
          </ac:spMkLst>
        </pc:spChg>
        <pc:picChg chg="add mod">
          <ac:chgData name="Rosamund Hicks" userId="84be23d9-79e3-4580-84d9-c4e84bf2a35f" providerId="ADAL" clId="{AB652117-85A4-4154-8A0C-83B915B3F641}" dt="2022-11-30T15:10:02.002" v="660"/>
          <ac:picMkLst>
            <pc:docMk/>
            <pc:sldMk cId="1606631233" sldId="286"/>
            <ac:picMk id="6" creationId="{ECCC733C-0233-61E2-34B7-BAB29C11AD13}"/>
          </ac:picMkLst>
        </pc:picChg>
      </pc:sldChg>
      <pc:sldChg chg="addSp delSp modSp new mod">
        <pc:chgData name="Rosamund Hicks" userId="84be23d9-79e3-4580-84d9-c4e84bf2a35f" providerId="ADAL" clId="{AB652117-85A4-4154-8A0C-83B915B3F641}" dt="2022-11-30T15:23:02.984" v="840" actId="1076"/>
        <pc:sldMkLst>
          <pc:docMk/>
          <pc:sldMk cId="190992065" sldId="287"/>
        </pc:sldMkLst>
        <pc:spChg chg="mod">
          <ac:chgData name="Rosamund Hicks" userId="84be23d9-79e3-4580-84d9-c4e84bf2a35f" providerId="ADAL" clId="{AB652117-85A4-4154-8A0C-83B915B3F641}" dt="2022-11-30T15:22:57.372" v="839" actId="5793"/>
          <ac:spMkLst>
            <pc:docMk/>
            <pc:sldMk cId="190992065" sldId="287"/>
            <ac:spMk id="2" creationId="{E8341AD8-93EF-3E79-560B-3508B27977DD}"/>
          </ac:spMkLst>
        </pc:spChg>
        <pc:spChg chg="del">
          <ac:chgData name="Rosamund Hicks" userId="84be23d9-79e3-4580-84d9-c4e84bf2a35f" providerId="ADAL" clId="{AB652117-85A4-4154-8A0C-83B915B3F641}" dt="2022-11-30T14:50:14.010" v="503" actId="3680"/>
          <ac:spMkLst>
            <pc:docMk/>
            <pc:sldMk cId="190992065" sldId="287"/>
            <ac:spMk id="3" creationId="{97484C30-E94B-B930-28C3-DA124029F0C7}"/>
          </ac:spMkLst>
        </pc:spChg>
        <pc:graphicFrameChg chg="add mod ord modGraphic">
          <ac:chgData name="Rosamund Hicks" userId="84be23d9-79e3-4580-84d9-c4e84bf2a35f" providerId="ADAL" clId="{AB652117-85A4-4154-8A0C-83B915B3F641}" dt="2022-11-30T15:23:02.984" v="840" actId="1076"/>
          <ac:graphicFrameMkLst>
            <pc:docMk/>
            <pc:sldMk cId="190992065" sldId="287"/>
            <ac:graphicFrameMk id="4" creationId="{C6A29C46-F5CB-E0DF-1220-3A370A4B0E31}"/>
          </ac:graphicFrameMkLst>
        </pc:graphicFrameChg>
        <pc:picChg chg="add mod">
          <ac:chgData name="Rosamund Hicks" userId="84be23d9-79e3-4580-84d9-c4e84bf2a35f" providerId="ADAL" clId="{AB652117-85A4-4154-8A0C-83B915B3F641}" dt="2022-11-30T14:54:37.032" v="614"/>
          <ac:picMkLst>
            <pc:docMk/>
            <pc:sldMk cId="190992065" sldId="287"/>
            <ac:picMk id="5" creationId="{45844298-D18B-9742-3CA0-27733EC68CE2}"/>
          </ac:picMkLst>
        </pc:picChg>
      </pc:sldChg>
      <pc:sldChg chg="addSp modSp new mod modAnim">
        <pc:chgData name="Rosamund Hicks" userId="84be23d9-79e3-4580-84d9-c4e84bf2a35f" providerId="ADAL" clId="{AB652117-85A4-4154-8A0C-83B915B3F641}" dt="2022-11-30T15:13:11.077" v="676"/>
        <pc:sldMkLst>
          <pc:docMk/>
          <pc:sldMk cId="2513512741" sldId="288"/>
        </pc:sldMkLst>
        <pc:spChg chg="mod">
          <ac:chgData name="Rosamund Hicks" userId="84be23d9-79e3-4580-84d9-c4e84bf2a35f" providerId="ADAL" clId="{AB652117-85A4-4154-8A0C-83B915B3F641}" dt="2022-11-30T15:10:14.799" v="664" actId="120"/>
          <ac:spMkLst>
            <pc:docMk/>
            <pc:sldMk cId="2513512741" sldId="288"/>
            <ac:spMk id="2" creationId="{B311EA29-31AA-ECEA-55C4-4846B5E1EC44}"/>
          </ac:spMkLst>
        </pc:spChg>
        <pc:spChg chg="mod">
          <ac:chgData name="Rosamund Hicks" userId="84be23d9-79e3-4580-84d9-c4e84bf2a35f" providerId="ADAL" clId="{AB652117-85A4-4154-8A0C-83B915B3F641}" dt="2022-11-30T15:10:22.367" v="675" actId="20577"/>
          <ac:spMkLst>
            <pc:docMk/>
            <pc:sldMk cId="2513512741" sldId="288"/>
            <ac:spMk id="3" creationId="{D4288CFD-FB52-651D-7E7B-B3857033C949}"/>
          </ac:spMkLst>
        </pc:spChg>
        <pc:picChg chg="add mod">
          <ac:chgData name="Rosamund Hicks" userId="84be23d9-79e3-4580-84d9-c4e84bf2a35f" providerId="ADAL" clId="{AB652117-85A4-4154-8A0C-83B915B3F641}" dt="2022-11-30T15:10:03.657" v="661"/>
          <ac:picMkLst>
            <pc:docMk/>
            <pc:sldMk cId="2513512741" sldId="288"/>
            <ac:picMk id="4" creationId="{39A4B179-D18C-393C-2419-28390A9D6CD2}"/>
          </ac:picMkLst>
        </pc:picChg>
      </pc:sldChg>
      <pc:sldChg chg="addSp modSp add mod">
        <pc:chgData name="Rosamund Hicks" userId="84be23d9-79e3-4580-84d9-c4e84bf2a35f" providerId="ADAL" clId="{AB652117-85A4-4154-8A0C-83B915B3F641}" dt="2022-11-30T15:27:05.303" v="877" actId="27636"/>
        <pc:sldMkLst>
          <pc:docMk/>
          <pc:sldMk cId="2055823793" sldId="289"/>
        </pc:sldMkLst>
        <pc:spChg chg="mod">
          <ac:chgData name="Rosamund Hicks" userId="84be23d9-79e3-4580-84d9-c4e84bf2a35f" providerId="ADAL" clId="{AB652117-85A4-4154-8A0C-83B915B3F641}" dt="2022-11-30T15:26:51.778" v="870" actId="120"/>
          <ac:spMkLst>
            <pc:docMk/>
            <pc:sldMk cId="2055823793" sldId="289"/>
            <ac:spMk id="2" creationId="{ECF2A738-D966-F823-E61E-E7B252EAC895}"/>
          </ac:spMkLst>
        </pc:spChg>
        <pc:spChg chg="mod">
          <ac:chgData name="Rosamund Hicks" userId="84be23d9-79e3-4580-84d9-c4e84bf2a35f" providerId="ADAL" clId="{AB652117-85A4-4154-8A0C-83B915B3F641}" dt="2022-11-30T15:27:05.303" v="877" actId="27636"/>
          <ac:spMkLst>
            <pc:docMk/>
            <pc:sldMk cId="2055823793" sldId="289"/>
            <ac:spMk id="3" creationId="{F0D742CB-EBA2-4FBF-82C6-073C6A6234BA}"/>
          </ac:spMkLst>
        </pc:spChg>
        <pc:picChg chg="add mod">
          <ac:chgData name="Rosamund Hicks" userId="84be23d9-79e3-4580-84d9-c4e84bf2a35f" providerId="ADAL" clId="{AB652117-85A4-4154-8A0C-83B915B3F641}" dt="2022-11-30T15:24:13.560" v="861"/>
          <ac:picMkLst>
            <pc:docMk/>
            <pc:sldMk cId="2055823793" sldId="289"/>
            <ac:picMk id="4" creationId="{8A1475F3-766A-14C3-E4F8-2A6D84C5D20A}"/>
          </ac:picMkLst>
        </pc:picChg>
      </pc:sldChg>
      <pc:sldChg chg="addSp delSp modSp new mod modClrScheme chgLayout">
        <pc:chgData name="Rosamund Hicks" userId="84be23d9-79e3-4580-84d9-c4e84bf2a35f" providerId="ADAL" clId="{AB652117-85A4-4154-8A0C-83B915B3F641}" dt="2022-11-30T15:29:25.186" v="933"/>
        <pc:sldMkLst>
          <pc:docMk/>
          <pc:sldMk cId="3814360978" sldId="290"/>
        </pc:sldMkLst>
        <pc:spChg chg="del mod ord">
          <ac:chgData name="Rosamund Hicks" userId="84be23d9-79e3-4580-84d9-c4e84bf2a35f" providerId="ADAL" clId="{AB652117-85A4-4154-8A0C-83B915B3F641}" dt="2022-11-30T15:28:49.800" v="909" actId="700"/>
          <ac:spMkLst>
            <pc:docMk/>
            <pc:sldMk cId="3814360978" sldId="290"/>
            <ac:spMk id="2" creationId="{DC9F4AEA-2002-9949-FEAD-3875FD09587D}"/>
          </ac:spMkLst>
        </pc:spChg>
        <pc:spChg chg="del mod ord">
          <ac:chgData name="Rosamund Hicks" userId="84be23d9-79e3-4580-84d9-c4e84bf2a35f" providerId="ADAL" clId="{AB652117-85A4-4154-8A0C-83B915B3F641}" dt="2022-11-30T15:28:49.800" v="909" actId="700"/>
          <ac:spMkLst>
            <pc:docMk/>
            <pc:sldMk cId="3814360978" sldId="290"/>
            <ac:spMk id="3" creationId="{8A7E139A-32A1-FD29-ED60-0EEF39BB753D}"/>
          </ac:spMkLst>
        </pc:spChg>
        <pc:spChg chg="add mod ord">
          <ac:chgData name="Rosamund Hicks" userId="84be23d9-79e3-4580-84d9-c4e84bf2a35f" providerId="ADAL" clId="{AB652117-85A4-4154-8A0C-83B915B3F641}" dt="2022-11-30T15:29:20.093" v="932" actId="14100"/>
          <ac:spMkLst>
            <pc:docMk/>
            <pc:sldMk cId="3814360978" sldId="290"/>
            <ac:spMk id="4" creationId="{83ABAFA3-A10F-D1C3-AC21-73078687A6CD}"/>
          </ac:spMkLst>
        </pc:spChg>
        <pc:spChg chg="add del mod ord">
          <ac:chgData name="Rosamund Hicks" userId="84be23d9-79e3-4580-84d9-c4e84bf2a35f" providerId="ADAL" clId="{AB652117-85A4-4154-8A0C-83B915B3F641}" dt="2022-11-30T15:29:05.006" v="925" actId="478"/>
          <ac:spMkLst>
            <pc:docMk/>
            <pc:sldMk cId="3814360978" sldId="290"/>
            <ac:spMk id="5" creationId="{BE41BD57-3D7F-A16B-7932-109D4AD03631}"/>
          </ac:spMkLst>
        </pc:spChg>
        <pc:picChg chg="add mod">
          <ac:chgData name="Rosamund Hicks" userId="84be23d9-79e3-4580-84d9-c4e84bf2a35f" providerId="ADAL" clId="{AB652117-85A4-4154-8A0C-83B915B3F641}" dt="2022-11-30T15:29:25.186" v="933"/>
          <ac:picMkLst>
            <pc:docMk/>
            <pc:sldMk cId="3814360978" sldId="290"/>
            <ac:picMk id="6" creationId="{4F219E3A-2E8C-3F69-E159-BE2E5DBA5A4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2D1CE-9904-427B-B4A2-0B8C61885210}" type="datetimeFigureOut">
              <a:rPr lang="en-GB" smtClean="0"/>
              <a:t>30/11/2022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88CEB-03FA-498F-A4CC-453BD769D2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2462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2D1CE-9904-427B-B4A2-0B8C61885210}" type="datetimeFigureOut">
              <a:rPr lang="en-GB" smtClean="0"/>
              <a:t>30/11/2022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88CEB-03FA-498F-A4CC-453BD769D2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2688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2D1CE-9904-427B-B4A2-0B8C61885210}" type="datetimeFigureOut">
              <a:rPr lang="en-GB" smtClean="0"/>
              <a:t>30/11/2022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88CEB-03FA-498F-A4CC-453BD769D2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9274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2D1CE-9904-427B-B4A2-0B8C61885210}" type="datetimeFigureOut">
              <a:rPr lang="en-GB" smtClean="0"/>
              <a:t>30/11/2022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88CEB-03FA-498F-A4CC-453BD769D2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0825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2D1CE-9904-427B-B4A2-0B8C61885210}" type="datetimeFigureOut">
              <a:rPr lang="en-GB" smtClean="0"/>
              <a:t>30/11/2022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88CEB-03FA-498F-A4CC-453BD769D2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8955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2D1CE-9904-427B-B4A2-0B8C61885210}" type="datetimeFigureOut">
              <a:rPr lang="en-GB" smtClean="0"/>
              <a:t>30/11/2022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88CEB-03FA-498F-A4CC-453BD769D2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1080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2D1CE-9904-427B-B4A2-0B8C61885210}" type="datetimeFigureOut">
              <a:rPr lang="en-GB" smtClean="0"/>
              <a:t>30/11/2022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88CEB-03FA-498F-A4CC-453BD769D2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502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2D1CE-9904-427B-B4A2-0B8C61885210}" type="datetimeFigureOut">
              <a:rPr lang="en-GB" smtClean="0"/>
              <a:t>30/11/2022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88CEB-03FA-498F-A4CC-453BD769D2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7723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2D1CE-9904-427B-B4A2-0B8C61885210}" type="datetimeFigureOut">
              <a:rPr lang="en-GB" smtClean="0"/>
              <a:t>30/11/2022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88CEB-03FA-498F-A4CC-453BD769D2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3371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2D1CE-9904-427B-B4A2-0B8C61885210}" type="datetimeFigureOut">
              <a:rPr lang="en-GB" smtClean="0"/>
              <a:t>30/11/2022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88CEB-03FA-498F-A4CC-453BD769D2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8455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2D1CE-9904-427B-B4A2-0B8C61885210}" type="datetimeFigureOut">
              <a:rPr lang="en-GB" smtClean="0"/>
              <a:t>30/11/2022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88CEB-03FA-498F-A4CC-453BD769D2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1013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3598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2D1CE-9904-427B-B4A2-0B8C61885210}" type="datetimeFigureOut">
              <a:rPr lang="en-GB" smtClean="0"/>
              <a:t>30/11/2022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188CEB-03FA-498F-A4CC-453BD769D2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9446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levels.gov.uk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gov.uk/government/publications/introduction-of-t-levels/introduction-of-t-levels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09A2DC7-74AC-087A-5467-490C635E2C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555526"/>
            <a:ext cx="7380312" cy="252028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563DBBD-73B7-13E4-3249-6E86F475C482}"/>
              </a:ext>
            </a:extLst>
          </p:cNvPr>
          <p:cNvSpPr txBox="1"/>
          <p:nvPr/>
        </p:nvSpPr>
        <p:spPr>
          <a:xfrm>
            <a:off x="2159732" y="3109547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>
                <a:hlinkClick r:id="rId3"/>
              </a:rPr>
              <a:t>T Levels | The Next Level Qualification</a:t>
            </a:r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2EA3D8F-4580-871F-DD6D-9D9DC1F9C9DB}"/>
              </a:ext>
            </a:extLst>
          </p:cNvPr>
          <p:cNvSpPr txBox="1"/>
          <p:nvPr/>
        </p:nvSpPr>
        <p:spPr>
          <a:xfrm>
            <a:off x="1835696" y="3723878"/>
            <a:ext cx="52920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>
                <a:hlinkClick r:id="rId4"/>
              </a:rPr>
              <a:t>Introduction of T Levels - GOV.UK (www.gov.uk)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60371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F84C0-26E5-74C3-845C-AB53B03AF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709588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/>
              <a:t>Scaling up of our T level offer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A2A160-FEB8-D91B-7490-0B210ACD2C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43558"/>
            <a:ext cx="8147248" cy="3848859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0" indent="0" algn="l" rtl="0" fontAlgn="base">
              <a:buNone/>
            </a:pPr>
            <a:r>
              <a:rPr lang="en-GB" sz="1800" b="1" i="0" u="none" strike="noStrike" dirty="0">
                <a:solidFill>
                  <a:srgbClr val="000000"/>
                </a:solidFill>
                <a:effectLst/>
                <a:latin typeface="Calibri"/>
                <a:cs typeface="Calibri"/>
              </a:rPr>
              <a:t>Health and Science </a:t>
            </a:r>
            <a:r>
              <a:rPr lang="en-US" sz="1800" b="1" i="0" dirty="0">
                <a:solidFill>
                  <a:srgbClr val="000000"/>
                </a:solidFill>
                <a:effectLst/>
                <a:latin typeface="Calibri"/>
                <a:cs typeface="Calibri"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800" b="1" i="0" u="none" strike="noStrike" dirty="0">
                <a:solidFill>
                  <a:srgbClr val="00B050"/>
                </a:solidFill>
                <a:effectLst/>
                <a:latin typeface="Calibri"/>
                <a:cs typeface="Calibri"/>
              </a:rPr>
              <a:t>Science (Laboratory Science OS) 2021</a:t>
            </a:r>
            <a:r>
              <a:rPr lang="en-US" sz="1800" b="1" i="0" dirty="0">
                <a:solidFill>
                  <a:srgbClr val="000000"/>
                </a:solidFill>
                <a:effectLst/>
                <a:latin typeface="Calibri"/>
                <a:cs typeface="Calibri"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800" b="1" i="0" u="none" strike="noStrike" dirty="0">
                <a:solidFill>
                  <a:srgbClr val="00B050"/>
                </a:solidFill>
                <a:effectLst/>
                <a:latin typeface="Calibri"/>
                <a:cs typeface="Calibri"/>
              </a:rPr>
              <a:t>Health (Adult Nursing OS) 2022</a:t>
            </a:r>
            <a:r>
              <a:rPr lang="en-US" sz="1800" b="1" i="0" dirty="0">
                <a:solidFill>
                  <a:srgbClr val="000000"/>
                </a:solidFill>
                <a:effectLst/>
                <a:latin typeface="Calibri"/>
                <a:cs typeface="Calibri"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800" b="1" i="0" u="none" strike="noStrike" dirty="0">
                <a:solidFill>
                  <a:srgbClr val="FFC000"/>
                </a:solidFill>
                <a:effectLst/>
                <a:latin typeface="Calibri"/>
                <a:cs typeface="Calibri"/>
              </a:rPr>
              <a:t>Health (Mental Health OS) 2022 Planned but not recruited to due to small cohort size</a:t>
            </a:r>
            <a:r>
              <a:rPr lang="en-US" sz="1800" b="1" i="0" dirty="0">
                <a:solidFill>
                  <a:srgbClr val="000000"/>
                </a:solidFill>
                <a:effectLst/>
                <a:latin typeface="Calibri"/>
                <a:cs typeface="Calibri"/>
              </a:rPr>
              <a:t>​</a:t>
            </a:r>
          </a:p>
          <a:p>
            <a:pPr algn="l" rtl="0" fontAlgn="base"/>
            <a:endParaRPr lang="en-GB" sz="1800" b="1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/>
            </a:endParaRPr>
          </a:p>
          <a:p>
            <a:pPr marL="0" indent="0" algn="l" rtl="0" fontAlgn="base">
              <a:buNone/>
            </a:pPr>
            <a:r>
              <a:rPr lang="en-GB" sz="1800" b="1" i="0" u="none" strike="noStrike" dirty="0">
                <a:solidFill>
                  <a:srgbClr val="000000"/>
                </a:solidFill>
                <a:effectLst/>
                <a:latin typeface="Calibri"/>
                <a:cs typeface="Calibri"/>
              </a:rPr>
              <a:t>Education and Childcare</a:t>
            </a:r>
            <a:r>
              <a:rPr lang="en-US" sz="1800" b="1" i="0" dirty="0">
                <a:solidFill>
                  <a:srgbClr val="000000"/>
                </a:solidFill>
                <a:effectLst/>
                <a:latin typeface="Calibri"/>
                <a:cs typeface="Calibri"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800" b="1" i="0" u="none" strike="noStrike" dirty="0">
                <a:solidFill>
                  <a:srgbClr val="00B050"/>
                </a:solidFill>
                <a:effectLst/>
                <a:latin typeface="Calibri"/>
                <a:cs typeface="Calibri"/>
              </a:rPr>
              <a:t>Education (Early Years Educator) 2020</a:t>
            </a:r>
            <a:r>
              <a:rPr lang="en-GB" sz="1800" b="1" i="0" dirty="0">
                <a:solidFill>
                  <a:srgbClr val="000000"/>
                </a:solidFill>
                <a:effectLst/>
                <a:latin typeface="Calibri"/>
                <a:cs typeface="Calibri"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800" b="1" i="0" u="none" strike="noStrike" dirty="0">
                <a:solidFill>
                  <a:srgbClr val="00B050"/>
                </a:solidFill>
                <a:effectLst/>
                <a:latin typeface="Calibri"/>
                <a:cs typeface="Calibri"/>
              </a:rPr>
              <a:t>Education (Assisting Teaching OS) 2021</a:t>
            </a:r>
            <a:r>
              <a:rPr lang="en-GB" sz="1800" b="1" i="0" dirty="0">
                <a:solidFill>
                  <a:srgbClr val="000000"/>
                </a:solidFill>
                <a:effectLst/>
                <a:latin typeface="Calibri"/>
                <a:cs typeface="Calibri"/>
              </a:rPr>
              <a:t>​</a:t>
            </a:r>
          </a:p>
          <a:p>
            <a:pPr marL="0" indent="0" algn="l" rtl="0" fontAlgn="base">
              <a:buNone/>
            </a:pPr>
            <a:r>
              <a:rPr lang="en-GB" sz="1800" b="1" i="0" dirty="0">
                <a:solidFill>
                  <a:srgbClr val="000000"/>
                </a:solidFill>
                <a:effectLst/>
                <a:latin typeface="Calibri"/>
                <a:cs typeface="Calibri"/>
              </a:rPr>
              <a:t>​</a:t>
            </a:r>
          </a:p>
          <a:p>
            <a:pPr marL="0" indent="0" algn="l" rtl="0" fontAlgn="base">
              <a:buNone/>
            </a:pPr>
            <a:r>
              <a:rPr lang="en-GB" sz="1800" b="1" i="0" u="none" strike="noStrike" dirty="0">
                <a:solidFill>
                  <a:srgbClr val="000000"/>
                </a:solidFill>
                <a:effectLst/>
                <a:latin typeface="Calibri"/>
                <a:cs typeface="Calibri"/>
              </a:rPr>
              <a:t>Engineering and Manufacturing</a:t>
            </a:r>
            <a:r>
              <a:rPr lang="en-US" sz="1800" b="1" i="0" dirty="0">
                <a:solidFill>
                  <a:srgbClr val="000000"/>
                </a:solidFill>
                <a:effectLst/>
                <a:latin typeface="Calibri"/>
                <a:cs typeface="Calibri"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800" b="1" i="0" u="none" strike="noStrike" dirty="0">
                <a:solidFill>
                  <a:srgbClr val="00B050"/>
                </a:solidFill>
                <a:effectLst/>
                <a:latin typeface="Calibri"/>
                <a:cs typeface="Calibri"/>
              </a:rPr>
              <a:t>Maintenance, Installation and Repair (Maintenance Engineering Technologies: Mechanical OS) 2022</a:t>
            </a:r>
            <a:r>
              <a:rPr lang="en-US" sz="1800" b="1" i="0" dirty="0">
                <a:solidFill>
                  <a:srgbClr val="000000"/>
                </a:solidFill>
                <a:effectLst/>
                <a:latin typeface="Calibri"/>
                <a:cs typeface="Calibri"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800" b="1" i="0" u="none" strike="noStrike" dirty="0">
                <a:solidFill>
                  <a:srgbClr val="00B050"/>
                </a:solidFill>
                <a:effectLst/>
                <a:latin typeface="Calibri"/>
                <a:cs typeface="Calibri"/>
              </a:rPr>
              <a:t>Maintenance, Installation and Repair (Maintenance Engineering Technologies: Mechatronic OS) 2022</a:t>
            </a:r>
            <a:r>
              <a:rPr lang="en-US" sz="1800" b="1" i="0" dirty="0">
                <a:solidFill>
                  <a:srgbClr val="000000"/>
                </a:solidFill>
                <a:effectLst/>
                <a:latin typeface="Calibri"/>
                <a:cs typeface="Calibri"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800" b="1" i="0" u="none" strike="noStrike" dirty="0">
                <a:solidFill>
                  <a:srgbClr val="00B050"/>
                </a:solidFill>
                <a:effectLst/>
                <a:latin typeface="Calibri"/>
                <a:cs typeface="Calibri"/>
              </a:rPr>
              <a:t>Maintenance, Installation and Repair (Maintenance Installation and Repair: Vehicles OS) 2022</a:t>
            </a:r>
            <a:r>
              <a:rPr lang="en-US" sz="1800" b="1" i="0" dirty="0">
                <a:solidFill>
                  <a:srgbClr val="000000"/>
                </a:solidFill>
                <a:effectLst/>
                <a:latin typeface="Calibri"/>
                <a:cs typeface="Calibri"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800" b="1" i="0" u="none" strike="noStrike" dirty="0">
                <a:solidFill>
                  <a:srgbClr val="00B050"/>
                </a:solidFill>
                <a:effectLst/>
                <a:latin typeface="Calibri"/>
                <a:cs typeface="Calibri"/>
              </a:rPr>
              <a:t>Manufacturing Process and Control (Manufacturing, Processing and control: Fitting and assembly techniques OS) 2022</a:t>
            </a:r>
            <a:endParaRPr lang="en-US" sz="1800" b="1" i="0" dirty="0">
              <a:solidFill>
                <a:srgbClr val="000000"/>
              </a:solidFill>
              <a:effectLst/>
              <a:latin typeface="Calibri"/>
              <a:cs typeface="Calibri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5163E49-55DD-2C08-F507-410AFF94C7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6256" y="289893"/>
            <a:ext cx="1866900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7355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CC885-2987-1BFD-F676-A16206035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6880"/>
            <a:ext cx="8229600" cy="857250"/>
          </a:xfrm>
        </p:spPr>
        <p:txBody>
          <a:bodyPr/>
          <a:lstStyle/>
          <a:p>
            <a:pPr algn="l"/>
            <a:r>
              <a:rPr lang="en-GB" dirty="0">
                <a:ea typeface="+mj-lt"/>
                <a:cs typeface="+mj-lt"/>
              </a:rPr>
              <a:t>Scaling up of T level offer</a:t>
            </a:r>
          </a:p>
          <a:p>
            <a:endParaRPr lang="en-GB" dirty="0">
              <a:cs typeface="Calibri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1721C2-7185-1C0B-9A81-2EE89DBCD2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85505"/>
            <a:ext cx="8229600" cy="3394472"/>
          </a:xfrm>
        </p:spPr>
        <p:txBody>
          <a:bodyPr vert="horz" lIns="91440" tIns="45720" rIns="91440" bIns="45720" rtlCol="0" anchor="t">
            <a:normAutofit fontScale="55000" lnSpcReduction="20000"/>
          </a:bodyPr>
          <a:lstStyle/>
          <a:p>
            <a:pPr marL="0" indent="0">
              <a:buNone/>
            </a:pPr>
            <a:r>
              <a:rPr lang="en-GB" b="1" dirty="0">
                <a:cs typeface="Calibri"/>
              </a:rPr>
              <a:t>Business and Administration</a:t>
            </a:r>
            <a:r>
              <a:rPr lang="en-US" b="1" dirty="0">
                <a:cs typeface="Calibri"/>
              </a:rPr>
              <a:t> </a:t>
            </a:r>
            <a:endParaRPr lang="en-US" dirty="0">
              <a:ea typeface="+mn-lt"/>
              <a:cs typeface="+mn-lt"/>
            </a:endParaRPr>
          </a:p>
          <a:p>
            <a:pPr>
              <a:buFont typeface="Arial,Sans-Serif" pitchFamily="34" charset="0"/>
            </a:pPr>
            <a:r>
              <a:rPr lang="en-GB" b="1" dirty="0">
                <a:solidFill>
                  <a:srgbClr val="00B050"/>
                </a:solidFill>
                <a:cs typeface="Calibri"/>
              </a:rPr>
              <a:t>Management and Administration (Team Leadership/Management OS) 2022 (Paston and Norwich)</a:t>
            </a:r>
            <a:r>
              <a:rPr lang="en-US" b="1" dirty="0">
                <a:cs typeface="Calibri"/>
              </a:rPr>
              <a:t> </a:t>
            </a:r>
            <a:endParaRPr lang="en-US" dirty="0">
              <a:ea typeface="+mn-lt"/>
              <a:cs typeface="+mn-lt"/>
            </a:endParaRPr>
          </a:p>
          <a:p>
            <a:pPr>
              <a:buFont typeface="Arial,Sans-Serif" pitchFamily="34" charset="0"/>
            </a:pPr>
            <a:r>
              <a:rPr lang="en-GB" b="1" dirty="0">
                <a:solidFill>
                  <a:srgbClr val="00B050"/>
                </a:solidFill>
                <a:cs typeface="Calibri"/>
              </a:rPr>
              <a:t>Management and Administration (Business Support OS) 2022</a:t>
            </a:r>
            <a:r>
              <a:rPr lang="en-US" b="1" dirty="0">
                <a:cs typeface="Calibri"/>
              </a:rPr>
              <a:t> </a:t>
            </a:r>
            <a:endParaRPr lang="en-US" dirty="0">
              <a:ea typeface="+mn-lt"/>
              <a:cs typeface="+mn-lt"/>
            </a:endParaRPr>
          </a:p>
          <a:p>
            <a:pPr>
              <a:buFont typeface="Arial,Sans-Serif" pitchFamily="34" charset="0"/>
            </a:pPr>
            <a:endParaRPr lang="en-US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 b="1" dirty="0">
                <a:cs typeface="Calibri"/>
              </a:rPr>
              <a:t>Construction </a:t>
            </a:r>
            <a:endParaRPr lang="en-US" dirty="0">
              <a:ea typeface="+mn-lt"/>
              <a:cs typeface="+mn-lt"/>
            </a:endParaRPr>
          </a:p>
          <a:p>
            <a:r>
              <a:rPr lang="en-GB" b="1" dirty="0">
                <a:solidFill>
                  <a:srgbClr val="00B050"/>
                </a:solidFill>
                <a:ea typeface="+mn-lt"/>
                <a:cs typeface="+mn-lt"/>
              </a:rPr>
              <a:t>Design, Surveying and Planning (Surveying and deign for construction and the built environment) 2020</a:t>
            </a:r>
            <a:endParaRPr lang="en-US" dirty="0">
              <a:ea typeface="+mn-lt"/>
              <a:cs typeface="+mn-lt"/>
            </a:endParaRPr>
          </a:p>
          <a:p>
            <a:endParaRPr lang="en-GB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en-GB" b="1" dirty="0">
                <a:cs typeface="Calibri"/>
              </a:rPr>
              <a:t>Digital</a:t>
            </a:r>
            <a:endParaRPr lang="en-US" dirty="0">
              <a:ea typeface="+mn-lt"/>
              <a:cs typeface="+mn-lt"/>
            </a:endParaRPr>
          </a:p>
          <a:p>
            <a:pPr>
              <a:buFont typeface="Arial,Sans-Serif" pitchFamily="34" charset="0"/>
            </a:pPr>
            <a:r>
              <a:rPr lang="en-GB" b="1" dirty="0">
                <a:solidFill>
                  <a:srgbClr val="FF0000"/>
                </a:solidFill>
                <a:cs typeface="Calibri"/>
              </a:rPr>
              <a:t>Digital Business Service (Data Technician OS) student recruitment challenges</a:t>
            </a:r>
            <a:endParaRPr lang="en-US" dirty="0">
              <a:ea typeface="+mn-lt"/>
              <a:cs typeface="+mn-lt"/>
            </a:endParaRPr>
          </a:p>
          <a:p>
            <a:pPr>
              <a:buFont typeface="Arial,Sans-Serif" pitchFamily="34" charset="0"/>
            </a:pPr>
            <a:r>
              <a:rPr lang="en-GB" b="1" dirty="0">
                <a:solidFill>
                  <a:srgbClr val="00B050"/>
                </a:solidFill>
                <a:cs typeface="Calibri"/>
              </a:rPr>
              <a:t>Digital Support Services (Digital Infrastructure OS) 2021</a:t>
            </a:r>
            <a:endParaRPr lang="en-US" dirty="0">
              <a:ea typeface="+mn-lt"/>
              <a:cs typeface="+mn-lt"/>
            </a:endParaRPr>
          </a:p>
          <a:p>
            <a:endParaRPr lang="en-GB" dirty="0">
              <a:cs typeface="Calibri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CCC733C-0233-61E2-34B7-BAB29C11AD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6256" y="289893"/>
            <a:ext cx="1866900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6631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1EA29-31AA-ECEA-55C4-4846B5E1EC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2023…..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288CFD-FB52-651D-7E7B-B3857033C9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0" i="0" dirty="0">
                <a:solidFill>
                  <a:srgbClr val="923A8E"/>
                </a:solidFill>
                <a:effectLst/>
                <a:latin typeface="itc-avant-garde-gothic-pro"/>
              </a:rPr>
              <a:t>T Level Hairdressing, Beauty &amp; Barbering</a:t>
            </a:r>
          </a:p>
          <a:p>
            <a:r>
              <a:rPr lang="en-GB" b="0" i="0" dirty="0">
                <a:solidFill>
                  <a:srgbClr val="923A8E"/>
                </a:solidFill>
                <a:effectLst/>
                <a:latin typeface="itc-avant-garde-gothic-pro"/>
              </a:rPr>
              <a:t>T level Professional Catering</a:t>
            </a:r>
          </a:p>
          <a:p>
            <a:r>
              <a:rPr lang="en-GB" dirty="0">
                <a:solidFill>
                  <a:srgbClr val="923A8E"/>
                </a:solidFill>
                <a:latin typeface="itc-avant-garde-gothic-pro"/>
              </a:rPr>
              <a:t>??????????</a:t>
            </a:r>
            <a:endParaRPr lang="en-GB" b="0" i="0" dirty="0">
              <a:solidFill>
                <a:srgbClr val="923A8E"/>
              </a:solidFill>
              <a:effectLst/>
              <a:latin typeface="itc-avant-garde-gothic-pro"/>
            </a:endParaRP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9A4B179-D18C-393C-2419-28390A9D6C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6256" y="289893"/>
            <a:ext cx="1866900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3512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2A738-D966-F823-E61E-E7B252EAC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T Level Transitions (</a:t>
            </a:r>
            <a:r>
              <a:rPr lang="en-GB" dirty="0" err="1"/>
              <a:t>PreT</a:t>
            </a:r>
            <a:r>
              <a:rPr lang="en-GB" dirty="0"/>
              <a:t>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D742CB-EBA2-4FBF-82C6-073C6A6234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393" y="915566"/>
            <a:ext cx="8229600" cy="3668762"/>
          </a:xfrm>
        </p:spPr>
        <p:txBody>
          <a:bodyPr>
            <a:normAutofit fontScale="77500" lnSpcReduction="20000"/>
          </a:bodyPr>
          <a:lstStyle/>
          <a:p>
            <a:r>
              <a:rPr lang="en-GB" dirty="0"/>
              <a:t>The T Level Transition Programme is a 1-year post-GCSE study programme designed to support progression to, and success on, a T Level. </a:t>
            </a:r>
          </a:p>
          <a:p>
            <a:r>
              <a:rPr lang="en-GB" dirty="0"/>
              <a:t>It’s aimed at students who would like to do a T Level but would benefit from additional preparation and support before starting one – </a:t>
            </a:r>
            <a:r>
              <a:rPr lang="en-GB" dirty="0" err="1"/>
              <a:t>ie</a:t>
            </a:r>
            <a:r>
              <a:rPr lang="en-GB" dirty="0"/>
              <a:t> students who miss the T Level entry requirements</a:t>
            </a:r>
          </a:p>
          <a:p>
            <a:r>
              <a:rPr lang="en-GB" dirty="0"/>
              <a:t>The programme gives students the opportunity to study technical content aligned to T Levels and develop their English, maths and digital skills, alongside work experience and personal development.</a:t>
            </a:r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5876459-FC5F-6056-8D54-CBA34900A8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2280" y="182958"/>
            <a:ext cx="1866900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561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2A738-D966-F823-E61E-E7B252EAC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8229600" cy="1152128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/>
              <a:t>T Level Transitions</a:t>
            </a:r>
            <a:br>
              <a:rPr lang="en-GB" dirty="0"/>
            </a:br>
            <a:r>
              <a:rPr lang="en-GB" dirty="0"/>
              <a:t>Early Adopters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D742CB-EBA2-4FBF-82C6-073C6A6234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60142"/>
            <a:ext cx="8229600" cy="3168352"/>
          </a:xfrm>
        </p:spPr>
        <p:txBody>
          <a:bodyPr vert="horz" lIns="91440" tIns="45720" rIns="91440" bIns="45720" rtlCol="0" anchor="t">
            <a:normAutofit fontScale="62500" lnSpcReduction="20000"/>
          </a:bodyPr>
          <a:lstStyle/>
          <a:p>
            <a:pPr marL="0" indent="0">
              <a:buNone/>
            </a:pPr>
            <a:r>
              <a:rPr lang="en-GB" b="1" dirty="0"/>
              <a:t>Education and Childcare Transitions:</a:t>
            </a:r>
            <a:endParaRPr lang="en-US" b="1" dirty="0"/>
          </a:p>
          <a:p>
            <a:pPr lvl="1"/>
            <a:r>
              <a:rPr lang="en-GB" dirty="0">
                <a:cs typeface="Calibri"/>
              </a:rPr>
              <a:t>First cohort 2020-21 (13)</a:t>
            </a:r>
          </a:p>
          <a:p>
            <a:pPr lvl="1"/>
            <a:r>
              <a:rPr lang="en-GB" dirty="0">
                <a:cs typeface="Calibri"/>
              </a:rPr>
              <a:t>Second cohort 2021-22 (23)</a:t>
            </a:r>
          </a:p>
          <a:p>
            <a:pPr lvl="1"/>
            <a:r>
              <a:rPr lang="en-GB" dirty="0">
                <a:ea typeface="+mn-lt"/>
                <a:cs typeface="+mn-lt"/>
              </a:rPr>
              <a:t>Level 3 Certificate STL</a:t>
            </a:r>
            <a:endParaRPr lang="en-GB" dirty="0">
              <a:cs typeface="Calibri"/>
            </a:endParaRPr>
          </a:p>
          <a:p>
            <a:pPr lvl="1"/>
            <a:r>
              <a:rPr lang="en-GB" dirty="0">
                <a:cs typeface="Calibri"/>
              </a:rPr>
              <a:t>Placement (2days per week all year)</a:t>
            </a:r>
            <a:endParaRPr lang="en-GB" dirty="0"/>
          </a:p>
          <a:p>
            <a:pPr marL="0" indent="0">
              <a:buNone/>
            </a:pPr>
            <a:r>
              <a:rPr lang="en-GB" b="1" dirty="0"/>
              <a:t>Digital Transitions: </a:t>
            </a:r>
            <a:endParaRPr lang="en-GB" dirty="0">
              <a:cs typeface="Calibri"/>
            </a:endParaRPr>
          </a:p>
          <a:p>
            <a:pPr lvl="1"/>
            <a:r>
              <a:rPr lang="en-GB" dirty="0"/>
              <a:t>First cohort 2021-22; 5 learners; </a:t>
            </a:r>
          </a:p>
          <a:p>
            <a:pPr lvl="1"/>
            <a:r>
              <a:rPr lang="en-GB" dirty="0"/>
              <a:t>Qualification - BTEC Level 2 Certificate in IT; Placement offered; English/Maths retakes; pathway specific workshops/projects embedded in the curriculum design to support progression</a:t>
            </a:r>
          </a:p>
          <a:p>
            <a:pPr lvl="1"/>
            <a:r>
              <a:rPr lang="en-GB" dirty="0">
                <a:cs typeface="Calibri"/>
              </a:rPr>
              <a:t>No Placement (Pandemic)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122417B-975B-FC99-B337-A96B48CDDF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2280" y="182958"/>
            <a:ext cx="1866900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4506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2A738-D966-F823-E61E-E7B252EAC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GB" dirty="0"/>
              <a:t>T Level Transitions</a:t>
            </a:r>
            <a:br>
              <a:rPr lang="en-GB" dirty="0"/>
            </a:br>
            <a:r>
              <a:rPr lang="en-GB" dirty="0"/>
              <a:t>Progression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D742CB-EBA2-4FBF-82C6-073C6A6234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347614"/>
            <a:ext cx="8229600" cy="3312368"/>
          </a:xfrm>
        </p:spPr>
        <p:txBody>
          <a:bodyPr vert="horz" lIns="91440" tIns="45720" rIns="91440" bIns="45720" rtlCol="0" anchor="t">
            <a:normAutofit fontScale="62500" lnSpcReduction="20000"/>
          </a:bodyPr>
          <a:lstStyle/>
          <a:p>
            <a:pPr marL="0" indent="0">
              <a:buNone/>
            </a:pPr>
            <a:r>
              <a:rPr lang="en-GB" b="1" dirty="0"/>
              <a:t>Education and Childcare Transitions 21/22 cohort:</a:t>
            </a:r>
            <a:endParaRPr lang="en-US" b="1" dirty="0">
              <a:cs typeface="Calibri"/>
            </a:endParaRPr>
          </a:p>
          <a:p>
            <a:pPr lvl="1"/>
            <a:r>
              <a:rPr lang="en-GB" dirty="0">
                <a:cs typeface="Calibri"/>
              </a:rPr>
              <a:t>21 students completed</a:t>
            </a:r>
            <a:endParaRPr lang="en-US" dirty="0">
              <a:cs typeface="Calibri"/>
            </a:endParaRPr>
          </a:p>
          <a:p>
            <a:pPr lvl="1"/>
            <a:r>
              <a:rPr lang="en-GB" dirty="0">
                <a:cs typeface="Calibri"/>
              </a:rPr>
              <a:t>4 progressed to T level EYE</a:t>
            </a:r>
          </a:p>
          <a:p>
            <a:pPr lvl="1"/>
            <a:r>
              <a:rPr lang="en-GB" dirty="0">
                <a:cs typeface="Calibri"/>
              </a:rPr>
              <a:t>3 into EYE apprenticeship</a:t>
            </a:r>
          </a:p>
          <a:p>
            <a:pPr lvl="1"/>
            <a:r>
              <a:rPr lang="en-GB" dirty="0">
                <a:cs typeface="Calibri"/>
              </a:rPr>
              <a:t>12 into Employment</a:t>
            </a:r>
          </a:p>
          <a:p>
            <a:pPr lvl="1"/>
            <a:r>
              <a:rPr lang="en-GB" dirty="0">
                <a:cs typeface="Calibri"/>
              </a:rPr>
              <a:t>2 into HE</a:t>
            </a:r>
            <a:endParaRPr lang="en-GB" dirty="0"/>
          </a:p>
          <a:p>
            <a:pPr marL="0" indent="0">
              <a:buNone/>
            </a:pPr>
            <a:r>
              <a:rPr lang="en-GB" b="1" dirty="0"/>
              <a:t>Digital Transitions:</a:t>
            </a:r>
          </a:p>
          <a:p>
            <a:pPr lvl="1"/>
            <a:r>
              <a:rPr lang="en-GB" dirty="0"/>
              <a:t>5 learners completed: </a:t>
            </a:r>
            <a:endParaRPr lang="en-GB" dirty="0">
              <a:cs typeface="Calibri"/>
            </a:endParaRPr>
          </a:p>
          <a:p>
            <a:pPr lvl="1"/>
            <a:r>
              <a:rPr lang="en-GB" dirty="0"/>
              <a:t>3 progressed to DPDD T Level</a:t>
            </a:r>
            <a:endParaRPr lang="en-GB" dirty="0">
              <a:cs typeface="Calibri"/>
            </a:endParaRPr>
          </a:p>
          <a:p>
            <a:pPr lvl="1"/>
            <a:r>
              <a:rPr lang="en-GB" dirty="0"/>
              <a:t>1 progressed to Level 3 DAG</a:t>
            </a:r>
            <a:endParaRPr lang="en-GB" dirty="0">
              <a:cs typeface="Calibri"/>
            </a:endParaRPr>
          </a:p>
          <a:p>
            <a:pPr lvl="1"/>
            <a:r>
              <a:rPr lang="en-GB" dirty="0"/>
              <a:t>1 entered employment</a:t>
            </a:r>
            <a:endParaRPr lang="en-GB" dirty="0">
              <a:cs typeface="Calibri"/>
            </a:endParaRPr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A1475F3-766A-14C3-E4F8-2A6D84C5D2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2280" y="182958"/>
            <a:ext cx="1866900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5823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2A738-D966-F823-E61E-E7B252EAC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GB" dirty="0"/>
              <a:t>T Level Transitions</a:t>
            </a:r>
            <a:br>
              <a:rPr lang="en-GB" dirty="0"/>
            </a:br>
            <a:r>
              <a:rPr lang="en-GB" dirty="0"/>
              <a:t>2022-23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D742CB-EBA2-4FBF-82C6-073C6A6234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3598"/>
            <a:ext cx="8229600" cy="3456384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GB" sz="1600" b="1" dirty="0"/>
              <a:t>Education and Childcare Transitions: </a:t>
            </a:r>
            <a:endParaRPr lang="en-US" sz="1600" dirty="0">
              <a:cs typeface="Calibri"/>
            </a:endParaRPr>
          </a:p>
          <a:p>
            <a:pPr lvl="1"/>
            <a:r>
              <a:rPr lang="en-GB" sz="1600" dirty="0">
                <a:cs typeface="Calibri"/>
              </a:rPr>
              <a:t>3rd Cohort; 25 learners</a:t>
            </a:r>
          </a:p>
          <a:p>
            <a:pPr lvl="1"/>
            <a:r>
              <a:rPr lang="en-GB" sz="1600" dirty="0">
                <a:cs typeface="Calibri"/>
              </a:rPr>
              <a:t>Change of qualification L2 Early Years Practitioner following mapping activities with Apprenticeship team. Placement 2 days per week</a:t>
            </a:r>
          </a:p>
          <a:p>
            <a:pPr lvl="1"/>
            <a:r>
              <a:rPr lang="en-GB" sz="1600" dirty="0">
                <a:ea typeface="+mn-lt"/>
                <a:cs typeface="+mn-lt"/>
              </a:rPr>
              <a:t>English/Maths retakes; pathway specific workshops/projects to be embedded in the curriculum</a:t>
            </a:r>
            <a:endParaRPr lang="en-GB" sz="1600" dirty="0">
              <a:cs typeface="Calibri"/>
            </a:endParaRPr>
          </a:p>
          <a:p>
            <a:pPr marL="0" indent="0">
              <a:buNone/>
            </a:pPr>
            <a:r>
              <a:rPr lang="en-GB" sz="1600" b="1" dirty="0">
                <a:cs typeface="Calibri"/>
              </a:rPr>
              <a:t>Health and Science Transitions:</a:t>
            </a:r>
          </a:p>
          <a:p>
            <a:pPr lvl="1"/>
            <a:r>
              <a:rPr lang="en-GB" sz="1600" dirty="0">
                <a:cs typeface="Calibri"/>
              </a:rPr>
              <a:t>1</a:t>
            </a:r>
            <a:r>
              <a:rPr lang="en-GB" sz="1600" baseline="30000" dirty="0">
                <a:cs typeface="Calibri"/>
              </a:rPr>
              <a:t>st</a:t>
            </a:r>
            <a:r>
              <a:rPr lang="en-GB" sz="1600" dirty="0">
                <a:cs typeface="Calibri"/>
              </a:rPr>
              <a:t> Cohort; 18 learners</a:t>
            </a:r>
          </a:p>
          <a:p>
            <a:pPr lvl="1"/>
            <a:r>
              <a:rPr lang="en-GB" sz="1600" dirty="0">
                <a:cs typeface="Calibri"/>
              </a:rPr>
              <a:t>Level 2 Certificate understanding working in the Health Sector</a:t>
            </a:r>
          </a:p>
          <a:p>
            <a:pPr lvl="1"/>
            <a:r>
              <a:rPr lang="en-GB" sz="1600" dirty="0">
                <a:cs typeface="Calibri"/>
              </a:rPr>
              <a:t>Placement 1 day per week in term 2 and 3</a:t>
            </a:r>
          </a:p>
          <a:p>
            <a:pPr lvl="1"/>
            <a:r>
              <a:rPr lang="en-GB" sz="1600" dirty="0">
                <a:ea typeface="+mn-lt"/>
                <a:cs typeface="+mn-lt"/>
              </a:rPr>
              <a:t>English/Maths retakes; pathway specific workshops/projects to be embedded in the curriculum</a:t>
            </a:r>
          </a:p>
          <a:p>
            <a:pPr lvl="1"/>
            <a:endParaRPr lang="en-GB" sz="1600" dirty="0">
              <a:cs typeface="Calibri"/>
            </a:endParaRPr>
          </a:p>
          <a:p>
            <a:pPr marL="0" indent="0">
              <a:buNone/>
            </a:pPr>
            <a:endParaRPr lang="en-GB" sz="1400" b="1" dirty="0">
              <a:cs typeface="Calibri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7808151-538F-5860-2661-381000BFAC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2280" y="182958"/>
            <a:ext cx="1866900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80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6F15D0-1C48-4B63-7A21-18730B427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997620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>
                <a:ea typeface="+mj-lt"/>
                <a:cs typeface="+mj-lt"/>
              </a:rPr>
              <a:t>T Level Transitions </a:t>
            </a:r>
            <a:br>
              <a:rPr lang="en-GB" dirty="0">
                <a:ea typeface="+mj-lt"/>
                <a:cs typeface="+mj-lt"/>
              </a:rPr>
            </a:br>
            <a:r>
              <a:rPr lang="en-GB" dirty="0">
                <a:ea typeface="+mj-lt"/>
                <a:cs typeface="+mj-lt"/>
              </a:rPr>
              <a:t>2022-23 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02A852-9C88-D704-F59C-8016D79198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7614"/>
            <a:ext cx="8229600" cy="3312368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pPr marL="0" indent="0">
              <a:buNone/>
            </a:pPr>
            <a:r>
              <a:rPr lang="en-GB" sz="2900" b="1" dirty="0">
                <a:ea typeface="+mn-lt"/>
                <a:cs typeface="+mn-lt"/>
              </a:rPr>
              <a:t>Digital Transitions:</a:t>
            </a:r>
            <a:endParaRPr lang="en-GB" sz="2900" dirty="0">
              <a:ea typeface="+mn-lt"/>
              <a:cs typeface="+mn-lt"/>
            </a:endParaRPr>
          </a:p>
          <a:p>
            <a:pPr lvl="1"/>
            <a:r>
              <a:rPr lang="en-GB" dirty="0">
                <a:ea typeface="+mn-lt"/>
                <a:cs typeface="+mn-lt"/>
              </a:rPr>
              <a:t>2nd cohort; 21 learners</a:t>
            </a:r>
          </a:p>
          <a:p>
            <a:pPr lvl="1"/>
            <a:r>
              <a:rPr lang="en-GB" dirty="0">
                <a:ea typeface="+mn-lt"/>
                <a:cs typeface="+mn-lt"/>
              </a:rPr>
              <a:t>Qualification ‘Gateway Level </a:t>
            </a:r>
            <a:r>
              <a:rPr lang="en-US" dirty="0">
                <a:ea typeface="+mn-lt"/>
                <a:cs typeface="+mn-lt"/>
              </a:rPr>
              <a:t>2 Diploma in Digital and IT Skills’ </a:t>
            </a:r>
          </a:p>
          <a:p>
            <a:pPr lvl="1"/>
            <a:r>
              <a:rPr lang="en-GB" dirty="0">
                <a:ea typeface="+mn-lt"/>
                <a:cs typeface="+mn-lt"/>
              </a:rPr>
              <a:t>Placement offered </a:t>
            </a:r>
          </a:p>
          <a:p>
            <a:pPr lvl="1"/>
            <a:r>
              <a:rPr lang="en-GB" dirty="0">
                <a:ea typeface="+mn-lt"/>
                <a:cs typeface="+mn-lt"/>
              </a:rPr>
              <a:t>English/Maths retakes; pathway specific workshops/projects to be embedded in the curriculum</a:t>
            </a:r>
            <a:endParaRPr lang="en-GB" b="1" dirty="0">
              <a:ea typeface="+mn-lt"/>
              <a:cs typeface="+mn-lt"/>
            </a:endParaRPr>
          </a:p>
          <a:p>
            <a:pPr marL="457200" lvl="1" indent="0">
              <a:buNone/>
            </a:pPr>
            <a:r>
              <a:rPr lang="en-GB" b="1" dirty="0">
                <a:ea typeface="+mn-lt"/>
                <a:cs typeface="+mn-lt"/>
              </a:rPr>
              <a:t>Business Transitions:</a:t>
            </a:r>
            <a:endParaRPr lang="en-GB" dirty="0">
              <a:ea typeface="+mn-lt"/>
              <a:cs typeface="+mn-lt"/>
            </a:endParaRPr>
          </a:p>
          <a:p>
            <a:pPr lvl="1"/>
            <a:r>
              <a:rPr lang="en-GB" dirty="0">
                <a:ea typeface="+mn-lt"/>
                <a:cs typeface="+mn-lt"/>
              </a:rPr>
              <a:t>1st cohort; 23 learners; qualification </a:t>
            </a:r>
          </a:p>
          <a:p>
            <a:pPr lvl="1"/>
            <a:r>
              <a:rPr lang="en-GB" dirty="0">
                <a:ea typeface="+mn-lt"/>
                <a:cs typeface="+mn-lt"/>
              </a:rPr>
              <a:t>‘NCFE Level 2 Technical Award in Enterprise’</a:t>
            </a:r>
          </a:p>
          <a:p>
            <a:pPr lvl="1"/>
            <a:r>
              <a:rPr lang="en-GB" dirty="0">
                <a:ea typeface="+mn-lt"/>
                <a:cs typeface="+mn-lt"/>
              </a:rPr>
              <a:t>English/Maths retakes; placement offered; pathway specific workshops to be embedded in the curriculum</a:t>
            </a: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0CD5B73-7FB8-92DF-509A-DAFEBC64FE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2280" y="182958"/>
            <a:ext cx="1866900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4256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3ABAFA3-A10F-D1C3-AC21-73078687A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1419622"/>
            <a:ext cx="7920880" cy="1021556"/>
          </a:xfrm>
        </p:spPr>
        <p:txBody>
          <a:bodyPr/>
          <a:lstStyle/>
          <a:p>
            <a:pPr algn="ctr"/>
            <a:r>
              <a:rPr lang="en-GB" dirty="0"/>
              <a:t>ANY QUESTIONS???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F219E3A-2E8C-3F69-E159-BE2E5DBA5A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2280" y="182958"/>
            <a:ext cx="1866900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4360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080C7-5CC9-DEE0-977D-416E68BFF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964238-3A95-4EC3-9827-AFAADB435F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83768" y="1203598"/>
            <a:ext cx="6203032" cy="3394472"/>
          </a:xfrm>
        </p:spPr>
        <p:txBody>
          <a:bodyPr>
            <a:normAutofit/>
          </a:bodyPr>
          <a:lstStyle/>
          <a:p>
            <a:r>
              <a:rPr lang="en-GB" dirty="0"/>
              <a:t>Roz Hicks</a:t>
            </a:r>
          </a:p>
          <a:p>
            <a:r>
              <a:rPr lang="en-GB" dirty="0"/>
              <a:t>Head of Media, Business and Digital Industries</a:t>
            </a:r>
          </a:p>
          <a:p>
            <a:r>
              <a:rPr lang="en-GB" dirty="0"/>
              <a:t>Ipswich Road and Paston College</a:t>
            </a:r>
          </a:p>
          <a:p>
            <a:endParaRPr lang="en-GB" dirty="0"/>
          </a:p>
        </p:txBody>
      </p:sp>
      <p:pic>
        <p:nvPicPr>
          <p:cNvPr id="4" name="Picture 4" descr="https://address-book.nes.org.uk/Picture?StaffMemberReference=263320041D">
            <a:extLst>
              <a:ext uri="{FF2B5EF4-FFF2-40B4-BE49-F238E27FC236}">
                <a16:creationId xmlns:a16="http://schemas.microsoft.com/office/drawing/2014/main" id="{9E1766A7-2DC5-48BF-B60C-E05689575B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491630"/>
            <a:ext cx="1591831" cy="159183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Content Placeholder 3">
            <a:extLst>
              <a:ext uri="{FF2B5EF4-FFF2-40B4-BE49-F238E27FC236}">
                <a16:creationId xmlns:a16="http://schemas.microsoft.com/office/drawing/2014/main" id="{36141EF1-640D-0D0A-C705-45ACF1DF7D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9900" y="367903"/>
            <a:ext cx="1866900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5913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2D6269-D300-47D3-91AD-E60AD61F1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GB" sz="4000" dirty="0"/>
              <a:t>T Levels – what do you know?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E5437D-F525-4700-B6AA-43CF7FEFCD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0151"/>
            <a:ext cx="5372570" cy="33944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/>
              <a:t>Temperature check:</a:t>
            </a:r>
          </a:p>
          <a:p>
            <a:pPr marL="0" indent="0">
              <a:buNone/>
            </a:pPr>
            <a:r>
              <a:rPr lang="en-GB" sz="2800" dirty="0"/>
              <a:t>On a scale of 1-10 how much do you think you know about T Levels?</a:t>
            </a:r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r>
              <a:rPr lang="en-GB" sz="2800" dirty="0"/>
              <a:t>1 = know very little</a:t>
            </a:r>
          </a:p>
          <a:p>
            <a:pPr marL="0" indent="0">
              <a:buNone/>
            </a:pPr>
            <a:r>
              <a:rPr lang="en-GB" sz="2800" dirty="0"/>
              <a:t>10 = know practically everything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A2BCAE0-370C-420B-8D51-1D841495550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7800" b="34600"/>
          <a:stretch/>
        </p:blipFill>
        <p:spPr>
          <a:xfrm>
            <a:off x="5757762" y="1419622"/>
            <a:ext cx="3206726" cy="2160240"/>
          </a:xfrm>
          <a:prstGeom prst="rect">
            <a:avLst/>
          </a:prstGeom>
        </p:spPr>
      </p:pic>
      <p:pic>
        <p:nvPicPr>
          <p:cNvPr id="5" name="Content Placeholder 3">
            <a:extLst>
              <a:ext uri="{FF2B5EF4-FFF2-40B4-BE49-F238E27FC236}">
                <a16:creationId xmlns:a16="http://schemas.microsoft.com/office/drawing/2014/main" id="{88A05C70-52CA-1A78-131F-B64A903F30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8264" y="433785"/>
            <a:ext cx="1866900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24230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FED44-1453-4B70-B095-016381570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What are T Levels?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7D3A64-2D20-45EF-B5E2-78AE9529F5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300" dirty="0"/>
              <a:t>New 2-year Level 3 courses which launched nationally September 2020</a:t>
            </a:r>
          </a:p>
          <a:p>
            <a:r>
              <a:rPr lang="en-GB" sz="2300" dirty="0"/>
              <a:t>Equivalent to 3 A levels and one of the main choices after GCSE alongside A levels and apprenticeships</a:t>
            </a:r>
          </a:p>
          <a:p>
            <a:r>
              <a:rPr lang="en-GB" sz="2300" dirty="0"/>
              <a:t>Developed in collaboration with employers and businesses</a:t>
            </a:r>
          </a:p>
          <a:p>
            <a:r>
              <a:rPr lang="en-GB" sz="2300" dirty="0"/>
              <a:t>Mix of classroom learning and ‘on the job’ experience with an industry placement of at least 315 hours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C0AE2D10-8F80-21EE-26B9-4D80FBA1A4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9900" y="367903"/>
            <a:ext cx="1866900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9777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F6435-0446-4527-E654-1E5490CD71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What are T Levels?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8A99FFEE-F82A-287F-F316-D052A2D5A3C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19900" y="367903"/>
            <a:ext cx="1866900" cy="5334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B8D2BCF-A874-54DB-CE10-8B89B79BFC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1640" y="987574"/>
            <a:ext cx="5408424" cy="3452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5751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CE208-71C4-67E7-102D-E820DE9F3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3478"/>
            <a:ext cx="8229600" cy="857250"/>
          </a:xfrm>
        </p:spPr>
        <p:txBody>
          <a:bodyPr/>
          <a:lstStyle/>
          <a:p>
            <a:pPr algn="l"/>
            <a:r>
              <a:rPr lang="en-GB" dirty="0"/>
              <a:t>T Level Structure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DFA8B21-AAE2-F546-AE6C-61C4496EFB2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19900" y="339502"/>
            <a:ext cx="1866900" cy="533400"/>
          </a:xfrm>
          <a:prstGeom prst="rect">
            <a:avLst/>
          </a:prstGeom>
        </p:spPr>
      </p:pic>
      <p:pic>
        <p:nvPicPr>
          <p:cNvPr id="1026" name="Picture 2" descr="T Levels and Industry Placements in Hertfordshire | HOP">
            <a:extLst>
              <a:ext uri="{FF2B5EF4-FFF2-40B4-BE49-F238E27FC236}">
                <a16:creationId xmlns:a16="http://schemas.microsoft.com/office/drawing/2014/main" id="{AB63C8BF-BA2E-5B23-E008-7828CEFB55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8614" y="868701"/>
            <a:ext cx="6624736" cy="4151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6753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341AD8-93EF-3E79-560B-3508B2797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National Timeline…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C6A29C46-F5CB-E0DF-1220-3A370A4B0E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1802348"/>
              </p:ext>
            </p:extLst>
          </p:nvPr>
        </p:nvGraphicFramePr>
        <p:xfrm>
          <a:off x="258612" y="971610"/>
          <a:ext cx="8626776" cy="3965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>
                  <a:extLst>
                    <a:ext uri="{9D8B030D-6E8A-4147-A177-3AD203B41FA5}">
                      <a16:colId xmlns:a16="http://schemas.microsoft.com/office/drawing/2014/main" val="2492240522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1297897385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val="3927016571"/>
                    </a:ext>
                  </a:extLst>
                </a:gridCol>
                <a:gridCol w="2074048">
                  <a:extLst>
                    <a:ext uri="{9D8B030D-6E8A-4147-A177-3AD203B41FA5}">
                      <a16:colId xmlns:a16="http://schemas.microsoft.com/office/drawing/2014/main" val="224067745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r>
                        <a:rPr lang="en-GB" dirty="0"/>
                        <a:t>September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September 2021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September 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September 2023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1513599"/>
                  </a:ext>
                </a:extLst>
              </a:tr>
              <a:tr h="3325832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Design, surveying and planning for construction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Digital production, design and development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Education and childcare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Building services engineering for construction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Digital business services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Digital support and services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Health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Healthcare science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Onsite construction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Science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Accounting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Design and development for engineering and manufacturing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Engineering, manufacturing, processing and control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Finance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Maintenance, installation and repair for engineering and manufacturing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Management and administration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Animal care and management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Agriculture, land management and production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Catering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Craft and design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Hair, beauty and aesthetics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Legal services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Media, broadcast and production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8162494"/>
                  </a:ext>
                </a:extLst>
              </a:tr>
            </a:tbl>
          </a:graphicData>
        </a:graphic>
      </p:graphicFrame>
      <p:pic>
        <p:nvPicPr>
          <p:cNvPr id="5" name="Content Placeholder 3">
            <a:extLst>
              <a:ext uri="{FF2B5EF4-FFF2-40B4-BE49-F238E27FC236}">
                <a16:creationId xmlns:a16="http://schemas.microsoft.com/office/drawing/2014/main" id="{45844298-D18B-9742-3CA0-27733EC68C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9900" y="339502"/>
            <a:ext cx="1866900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9920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C02C1A-E730-7709-589A-3BB638FEE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T Levels at CCN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415AF-2360-4CD2-DBF9-CADE6E7819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As Early Adopters of T Levels in 2020 we set up and delivered:</a:t>
            </a:r>
          </a:p>
          <a:p>
            <a:pPr lvl="1"/>
            <a:r>
              <a:rPr lang="en-GB" dirty="0"/>
              <a:t>Digital Production, Design and Development – Software Engineering</a:t>
            </a:r>
          </a:p>
          <a:p>
            <a:pPr lvl="1"/>
            <a:r>
              <a:rPr lang="en-GB" dirty="0"/>
              <a:t>Design, Surveying and Planning – Construction for the Built Environment</a:t>
            </a:r>
          </a:p>
          <a:p>
            <a:pPr lvl="1"/>
            <a:r>
              <a:rPr lang="en-GB" dirty="0"/>
              <a:t>Education – Early Years</a:t>
            </a:r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003317E-8AFB-9745-38D4-7934F0DBC8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6256" y="289893"/>
            <a:ext cx="1866900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3656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F38AF-79FF-27FA-13A4-64E0F3861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Our Journey so far…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97B961-B016-9F5F-9C35-0C8ECAC014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64039"/>
            <a:ext cx="8229600" cy="3394472"/>
          </a:xfrm>
        </p:spPr>
        <p:txBody>
          <a:bodyPr>
            <a:normAutofit fontScale="70000" lnSpcReduction="20000"/>
          </a:bodyPr>
          <a:lstStyle/>
          <a:p>
            <a:pPr marL="0" indent="0" fontAlgn="base">
              <a:buNone/>
            </a:pPr>
            <a:r>
              <a:rPr lang="en-GB" b="1" dirty="0">
                <a:solidFill>
                  <a:srgbClr val="000000"/>
                </a:solidFill>
                <a:latin typeface="Calibri" panose="020F0502020204030204" pitchFamily="34" charset="0"/>
              </a:rPr>
              <a:t>Pass rates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​</a:t>
            </a:r>
            <a:endParaRPr 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</a:rPr>
              <a:t>Design, Surveying &amp; Planning for Construction –</a:t>
            </a:r>
            <a:r>
              <a:rPr lang="en-GB" b="1" dirty="0">
                <a:solidFill>
                  <a:srgbClr val="000000"/>
                </a:solidFill>
                <a:latin typeface="Calibri" panose="020F0502020204030204" pitchFamily="34" charset="0"/>
              </a:rPr>
              <a:t>  94% (NA 93.7%)</a:t>
            </a: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</a:rPr>
              <a:t>​</a:t>
            </a: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</a:rPr>
              <a:t>Digital Production, Design &amp; Development –</a:t>
            </a:r>
            <a:r>
              <a:rPr lang="en-GB" b="1" dirty="0">
                <a:solidFill>
                  <a:srgbClr val="000000"/>
                </a:solidFill>
                <a:latin typeface="Calibri" panose="020F0502020204030204" pitchFamily="34" charset="0"/>
              </a:rPr>
              <a:t> 100% (NA 89.7%)</a:t>
            </a: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</a:rPr>
              <a:t>​</a:t>
            </a: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</a:rPr>
              <a:t>Education &amp; Childcare</a:t>
            </a:r>
            <a:r>
              <a:rPr lang="en-GB" b="1" dirty="0">
                <a:solidFill>
                  <a:srgbClr val="000000"/>
                </a:solidFill>
                <a:latin typeface="Calibri" panose="020F0502020204030204" pitchFamily="34" charset="0"/>
              </a:rPr>
              <a:t> – 96% (NA 93.4%)</a:t>
            </a: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</a:rPr>
              <a:t>​</a:t>
            </a: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 fontAlgn="base">
              <a:buNone/>
            </a:pP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​</a:t>
            </a:r>
            <a:endParaRPr 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 fontAlgn="base">
              <a:buNone/>
            </a:pPr>
            <a:r>
              <a:rPr lang="en-GB" b="1" dirty="0">
                <a:solidFill>
                  <a:srgbClr val="000000"/>
                </a:solidFill>
                <a:latin typeface="Calibri" panose="020F0502020204030204" pitchFamily="34" charset="0"/>
              </a:rPr>
              <a:t>High grades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​</a:t>
            </a:r>
            <a:endParaRPr 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</a:rPr>
              <a:t>94% Merit and above in Construction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​</a:t>
            </a:r>
            <a:endParaRPr 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</a:rPr>
              <a:t>80% Merit and above in Digital Production, Design &amp; Development​</a:t>
            </a: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</a:rPr>
              <a:t>74% Merit and above in Education and Childcare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​</a:t>
            </a:r>
            <a:endParaRPr 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21BD144-7AED-E2EA-2FB0-1E34313BE7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6256" y="289893"/>
            <a:ext cx="1866900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3896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d03fbaaa-f09f-4870-b858-23998d3cb250">
      <UserInfo>
        <DisplayName>Victoria Crowe</DisplayName>
        <AccountId>824</AccountId>
        <AccountType/>
      </UserInfo>
      <UserInfo>
        <DisplayName>Lucy Emms</DisplayName>
        <AccountId>310</AccountId>
        <AccountType/>
      </UserInfo>
    </SharedWithUsers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3AF36DAE07704492A7516186A8C454" ma:contentTypeVersion="16" ma:contentTypeDescription="Create a new document." ma:contentTypeScope="" ma:versionID="e890973692fa12b0bcd789440e64fff0">
  <xsd:schema xmlns:xsd="http://www.w3.org/2001/XMLSchema" xmlns:xs="http://www.w3.org/2001/XMLSchema" xmlns:p="http://schemas.microsoft.com/office/2006/metadata/properties" xmlns:ns1="http://schemas.microsoft.com/sharepoint/v3" xmlns:ns3="80ccba76-9e40-47f5-946a-0732841be38b" xmlns:ns4="d03fbaaa-f09f-4870-b858-23998d3cb250" targetNamespace="http://schemas.microsoft.com/office/2006/metadata/properties" ma:root="true" ma:fieldsID="a7de4f6f179a4cc45fea9ed1b71096a5" ns1:_="" ns3:_="" ns4:_="">
    <xsd:import namespace="http://schemas.microsoft.com/sharepoint/v3"/>
    <xsd:import namespace="80ccba76-9e40-47f5-946a-0732841be38b"/>
    <xsd:import namespace="d03fbaaa-f09f-4870-b858-23998d3cb25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1:_ip_UnifiedCompliancePolicyProperties" minOccurs="0"/>
                <xsd:element ref="ns1:_ip_UnifiedCompliancePolicyUIAc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1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2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ccba76-9e40-47f5-946a-0732841be38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3fbaaa-f09f-4870-b858-23998d3cb250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D215810-DA89-4369-8950-DD0C434FAA43}">
  <ds:schemaRefs>
    <ds:schemaRef ds:uri="http://schemas.microsoft.com/office/2006/metadata/properties"/>
    <ds:schemaRef ds:uri="http://schemas.microsoft.com/sharepoint/v3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d03fbaaa-f09f-4870-b858-23998d3cb250"/>
    <ds:schemaRef ds:uri="http://purl.org/dc/elements/1.1/"/>
    <ds:schemaRef ds:uri="80ccba76-9e40-47f5-946a-0732841be38b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73E8F1E-B9E0-433F-8F13-BF8A28A9DA2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C69667B-BE77-4B9D-9FC2-202BEA1E4B9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0ccba76-9e40-47f5-946a-0732841be38b"/>
    <ds:schemaRef ds:uri="d03fbaaa-f09f-4870-b858-23998d3cb2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 Template</Template>
  <TotalTime>1070</TotalTime>
  <Words>994</Words>
  <Application>Microsoft Office PowerPoint</Application>
  <PresentationFormat>On-screen Show (16:9)</PresentationFormat>
  <Paragraphs>139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Arial,Sans-Serif</vt:lpstr>
      <vt:lpstr>Calibri</vt:lpstr>
      <vt:lpstr>itc-avant-garde-gothic-pro</vt:lpstr>
      <vt:lpstr>Wingdings</vt:lpstr>
      <vt:lpstr>Theme1</vt:lpstr>
      <vt:lpstr>PowerPoint Presentation</vt:lpstr>
      <vt:lpstr>Introduction</vt:lpstr>
      <vt:lpstr>T Levels – what do you know?</vt:lpstr>
      <vt:lpstr>What are T Levels?</vt:lpstr>
      <vt:lpstr>What are T Levels?</vt:lpstr>
      <vt:lpstr>T Level Structure</vt:lpstr>
      <vt:lpstr>National Timeline…</vt:lpstr>
      <vt:lpstr>T Levels at CCN</vt:lpstr>
      <vt:lpstr>Our Journey so far…</vt:lpstr>
      <vt:lpstr>Scaling up of our T level offer</vt:lpstr>
      <vt:lpstr>Scaling up of T level offer </vt:lpstr>
      <vt:lpstr>2023…..</vt:lpstr>
      <vt:lpstr>T Level Transitions (PreT) </vt:lpstr>
      <vt:lpstr>T Level Transitions Early Adopters</vt:lpstr>
      <vt:lpstr>T Level Transitions Progression</vt:lpstr>
      <vt:lpstr>T Level Transitions 2022-23 </vt:lpstr>
      <vt:lpstr>T Level Transitions  2022-23 </vt:lpstr>
      <vt:lpstr>ANY QUESTIONS???</vt:lpstr>
    </vt:vector>
  </TitlesOfParts>
  <Company>Norfolk Educational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Gallagher, Vicki</dc:creator>
  <cp:lastModifiedBy>Rosamund Hicks</cp:lastModifiedBy>
  <cp:revision>14</cp:revision>
  <dcterms:created xsi:type="dcterms:W3CDTF">2016-12-20T14:10:17Z</dcterms:created>
  <dcterms:modified xsi:type="dcterms:W3CDTF">2022-11-30T15:29:27Z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0x010100833AF36DAE07704492A7516186A8C454</vt:lpwstr>
  </property>
  <property fmtid="{D5CDD505-2E9C-101B-9397-08002B2CF9AE}" pid="3" name="Order">
    <vt:r8>1380500</vt:r8>
  </property>
  <property fmtid="{D5CDD505-2E9C-101B-9397-08002B2CF9AE}" pid="4" name="SharedWithUsers">
    <vt:lpwstr>824;#Victoria Crowe;#310;#Lucy Emms</vt:lpwstr>
  </property>
  <property fmtid="{D5CDD505-2E9C-101B-9397-08002B2CF9AE}" pid="5" name="ComplianceAssetId">
    <vt:lpwstr/>
  </property>
</Properties>
</file>