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É importante frisar que de momento a SOLARGROUP abstém-se de quaisquer operações sobre valores mobiliários no contexto do projeto “Duyunov's motors”, ainda que possa fazê-lo no futuro. Como tal, para já, a empresa não necessita de um estatuto específico de participante autorizado no mercado de valores mobiliários. Dedicamo-nos à atração de investimentos para projetos através do mecanismo de financiamento colaborativo.</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As atividades da empresa encontram-se perfeitamente legítimas e em conformidade com a lei. Respeitam todos os fundamentos jurídicos necessários para as atividades — pode consultá-los no seu ecrã, agora.</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 SOLARGROUP não se dedica somente a melhorar os processo internos da empresa, tendo também como foco a melhoria dos fatores externos, as condições segundo as quais desenvolvemos a nossa atividade.</a:t>
            </a:r>
            <a:endParaRPr sz="1200">
              <a:solidFill>
                <a:schemeClr val="dk1"/>
              </a:solidFill>
            </a:endParaRPr>
          </a:p>
          <a:p>
            <a:pPr indent="0" lvl="0" marL="0" rtl="0" algn="l">
              <a:spcBef>
                <a:spcPts val="0"/>
              </a:spcBef>
              <a:spcAft>
                <a:spcPts val="0"/>
              </a:spcAft>
              <a:buNone/>
            </a:pPr>
            <a:r>
              <a:rPr lang="ru" sz="1200">
                <a:solidFill>
                  <a:schemeClr val="dk1"/>
                </a:solidFill>
              </a:rPr>
              <a:t>A SOLARGROUP é uma empresa internacional focada em reunir indivíduos de todas as partes do mundo, independentemente das barreiras geográficas e relações políticas divisivas.</a:t>
            </a:r>
            <a:endParaRPr sz="1200">
              <a:solidFill>
                <a:schemeClr val="dk1"/>
              </a:solidFill>
            </a:endParaRPr>
          </a:p>
          <a:p>
            <a:pPr indent="0" lvl="0" marL="0" rtl="0" algn="l">
              <a:spcBef>
                <a:spcPts val="0"/>
              </a:spcBef>
              <a:spcAft>
                <a:spcPts val="0"/>
              </a:spcAft>
              <a:buNone/>
            </a:pPr>
            <a:r>
              <a:rPr lang="ru" sz="1200">
                <a:solidFill>
                  <a:schemeClr val="dk1"/>
                </a:solidFill>
              </a:rPr>
              <a:t>Sempre foi de extrema importância fomentarmos as condições mais favoráveis para levar a cabo os nossos serviços, bem como assegurar toda a transparência e acessibilidade da nossa atividade.</a:t>
            </a:r>
            <a:endParaRPr sz="1200">
              <a:solidFill>
                <a:schemeClr val="dk1"/>
              </a:solidFill>
            </a:endParaRPr>
          </a:p>
          <a:p>
            <a:pPr indent="0" lvl="0" marL="0" rtl="0" algn="l">
              <a:spcBef>
                <a:spcPts val="0"/>
              </a:spcBef>
              <a:spcAft>
                <a:spcPts val="0"/>
              </a:spcAft>
              <a:buNone/>
            </a:pPr>
            <a:r>
              <a:rPr lang="ru" sz="1200">
                <a:solidFill>
                  <a:schemeClr val="dk1"/>
                </a:solidFill>
              </a:rPr>
              <a:t>Como tal, estamos constantemente à procura de novas soluções que nos mantenham no rumo correto; uma das soluções passou pela realocação da nossa empresa, anteriormente na República de Vanuatu, e onde se encontrava registada desde 2017, para a jurisdição da União das Comores, a partir de 2024.</a:t>
            </a:r>
            <a:endParaRPr sz="1200">
              <a:solidFill>
                <a:schemeClr val="dk1"/>
              </a:solidFill>
            </a:endParaRPr>
          </a:p>
          <a:p>
            <a:pPr indent="0" lvl="0" marL="0" rtl="0" algn="l">
              <a:spcBef>
                <a:spcPts val="0"/>
              </a:spcBef>
              <a:spcAft>
                <a:spcPts val="0"/>
              </a:spcAft>
              <a:buNone/>
            </a:pPr>
            <a:r>
              <a:rPr lang="ru" sz="1200">
                <a:solidFill>
                  <a:schemeClr val="dk1"/>
                </a:solidFill>
              </a:rPr>
              <a:t>Esta transferência exigiu um volume de trabalho considerável para a nossa equipa.</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 República de Vanuatu tem vindo a implementar de forma contínua requisitos progressivamente mais exigentes e novas restrições ao desempenho de atividades comerciais. A Jurisdição da União das Comores possibilita-nos desempenhar a nossa atividade de forma independente, livre e economicamente viável.</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Até à data, a empresa concluiu todas as atividades de registo necessárias na nossa jurisdição, tendo adquirido uma licença internacional específica de corretagem e liquidação. Entre outros aspetos, a licença permite-nos emitir valores mobiliários e efetuar transações a partir deles. Atualmente, a empresa não se dedica a este tipo de atividades, contudo, é possível enveredar por este rumo a longo prazo. Planeamos finalizar todas as formalidades jurídicas relativas a esta realocação, o quanto antes. Nada muda para os nossos investidores ou sócios. A SOLARGROUP permanece a mesma empresa, tendo apenas sido submetida a uma alteração do local de registo.</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É solicitado a cada investidor que assine o acordo de investimento na área administrativa, na página oficial da empresa SOLARGROUP. Pode lê-lo de antemão, bem como ter acesso ao acordo no seu perfil, depois de o assinar, acedendo à secção de “Documentos”, sempre que quiser. Os investimentos acarretam sempre um dado risco. Também alertamos sobejamente a respeito dos mesmos na nossa página. Tentamos ser o mais transparentes e honestos possível com os nossos investidores e sócios.</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Um sócio da empresa desempenha um papel de agente que, de forma voluntária e em plena conformidade com a legislação internacional, surge como consultor no projeto. Os sócios desempenham as suas funções segundo os termos da Diretiva 86/653/CEE relativa a agentes comerciais independentes, segundo os artigos 10.º e 11.º da Convenção para a Proteção dos Direitos Humanos e das Liberdades Fundamentais, artigo 1.º da Convenção de Haia relativa à regulação das atividades de representantes (agentes) na transferência de propostas comerciais do comitente, e ainda segundo a Convenção UNIDROIT sobre o processo de adjudicação de contratos e as competências de intermediários e a Convenção Benelux (23.11.1973). Os sócios recebem uma remuneração monetária e legítima pela divulgação de informações sobre a empresa.</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Os sócios abstêm-se de realizar vendas ou de operações sobre valores mobiliários. Não são funcionários ou agentes da empresa. Não podem aceitar montantes monetários diretamente de investidores do projeto para seu próprio benefício ou para benefício da SOLARGROUP. Os fundos dos investidores são diretamente encaminhados para a empresa, ficando esta posteriormente encarregue de remunerar os seus sócios. </a:t>
            </a:r>
            <a:endParaRPr sz="1200">
              <a:solidFill>
                <a:schemeClr val="dk1"/>
              </a:solidFill>
            </a:endParaRPr>
          </a:p>
          <a:p>
            <a:pPr indent="0" lvl="0" marL="0" rtl="0" algn="l">
              <a:spcBef>
                <a:spcPts val="0"/>
              </a:spcBef>
              <a:spcAft>
                <a:spcPts val="0"/>
              </a:spcAft>
              <a:buNone/>
            </a:pPr>
            <a:r>
              <a:rPr lang="ru" sz="1200">
                <a:solidFill>
                  <a:schemeClr val="dk1"/>
                </a:solidFill>
              </a:rPr>
              <a:t>Cada sócio age com base nos seus próprios interesses e segundo a possibilidade de receber uma remuneração de sócio pelo seu trabalho. Os sócios desenvolvem as suas atividades por vontade própria e voluntariamente, nos termos da Diretiva de Agentes Comerciais Independentes, artigos 10.º e 11.º da Convenção para a Protecção dos Direitos Humanos e das Liberdades Fundamentais, artigo 1.º da Convenção de Haia relativa à regulação das atividades de agentes na transferência de propostas comerciais do comitente e outros documentos internacionais.</a:t>
            </a:r>
            <a:endParaRPr sz="1200">
              <a:solidFill>
                <a:schemeClr val="dk1"/>
              </a:solidFill>
            </a:endParaRPr>
          </a:p>
          <a:p>
            <a:pPr indent="0" lvl="0" marL="0" rtl="0" algn="l">
              <a:spcBef>
                <a:spcPts val="0"/>
              </a:spcBef>
              <a:spcAft>
                <a:spcPts val="0"/>
              </a:spcAft>
              <a:buNone/>
            </a:pPr>
            <a:r>
              <a:rPr lang="ru" sz="1200">
                <a:solidFill>
                  <a:schemeClr val="dk1"/>
                </a:solidFill>
              </a:rPr>
              <a:t>Os sócios encontram-se, deste modo, isentos de qualquer responsabilidade jurídica e são remunerados de forma legítima e em conformidade com a lei.</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As relações mantidas entre os sócios e a empresa são reguladas pelo acordo, disponível para consulta na área administrativa da página oficial da empresa SOLARGROUP.</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Este acordo confere aos sócios os direitos e autorizações necessárias para divulgar o projeto aos demais por meio de diversos modos e metodologias, prestar apoio e assistência a respeito dos tópicos do projeto e participar em eventos de marketing.</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ASPETOS LEGAIS </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QUANTO AO FUNCIONAMENTO DA 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A SOLARGROUP E O MERCADO DE VALORES MOBILIÁRIOS</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A SOLARGROUP FOCA-SE NA ATRAÇÃO DE INVESTIMENTOS PARA PROJETOS ATRAVÉS DO MECANISMO DE FINANCIAMENTO COLABORATIVO</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A SOLARGROUP ABSTÉM-SE DE OPERAÇÕES SOBRE VALORES MOBILIÁRIOS PELO QUE NÃO NECESSITA DO ESTATUTO DE PARTICIPANTE AUTORIZADO NO MERCADO</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OS SÓCIOS DA SOLARGROUP NÃO SÃO AGENTES CORRETORES AUTORIZADOS E NÃO NECESSITAM DE LICENÇA PARA DESEMPENHAR AS SUAS ATIVIDADES</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FUNDAMENTOS JURÍDICOS</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PARA AS ATIVIDADES DA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AS ATIVIDADES DA EMPRESA E DOS NOSSOS SÓCIOS ENCONTRAM-SE PERFEITAMENTE ENQUADRADAS E EM CONFORMIDADE COM A LEI</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CARTA DOS DIREITOS E DEVERES ECONÓMICOS DOS ESTADOS, ADOTADA PELA RESOLUÇÃO 3281 DA ASSEMBLEIA GERAL DAS NAÇÕES UNIDAS (XXIX) DE 12 DE DEZEMBRO DE 1974</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DOCUMENTOS INTERNOS CONSTITUINTES DA EMPRESA</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LICENÇA INTERNACIONAL DE CORRETAGEM E DE LIQUIDAÇÃO</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PERGUNTAS E RESPOSTAS</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REGISTO NA REPÚBLICA DE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LOCAL DA COMPANHIA DA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ALTERAÇÃO DE JURISDIÇÃO PARA A UNIÃO DAS COMORES.</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A RAZÃO CINGE-SE A UM CONJUNTO DE CONDIÇÕES MAIS ATRATIVAS PARA O DESENVOLVIMENTO DE UMA ATIVIDADE COMERCIAL NO ÂMBITO DA ESTRATÉGIA DE CONTÍNUO DESENVOLVIMENTO DA EMPRESA</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PORQUÊ A UNIÃO DAS COMORES?</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CONDIÇÕES LEGAIS E UM VASTO LEQUE DE OPORTUNIDADES PARA O MODELO DE FINANCIAMENTO COLABORATIVO</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EFICIÊNCIA ECONÓMICA MÁXIMA</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A OPORTUNIDADE PARA ACEITAR INVESTIMENTOS À ESCALA INTERNACIONAL DE FORMA LEGAL</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LICENÇA DA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A EMPRESA POSSUI UMA LICENÇA DE CORRETAGEM E DE LIQUIDAÇÃO N.º L15658 / SG COM A DATA DE 1 DE MARÇO DE 2024, EMITIDA PELA AUTORIDADE FINANCEIRA DA REGIÃO AUTÓNOMA DA ILHA DE ANJOUAN NOS TERMOS DO DECRETO GOVERNAMENTAL N.º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REGULAMENTAÇÃO DE RELAÇÕES ENTRE OS INVESTIDORES DO PROJETO E A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CADA INVESTIDOR ASSINA (ACEITA) O ACORDO DE INVESTIMENTO NA ÁREA ADMINISTRATIVA</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AS INFORMAÇÕES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A RESPEITO DOS POSSÍVEIS RISCOS INERENTES A INVESTIMENTOS</a:t>
            </a:r>
            <a:r>
              <a:rPr lang="ru" sz="1500">
                <a:solidFill>
                  <a:srgbClr val="3F5670"/>
                </a:solidFill>
                <a:latin typeface="Montserrat Medium"/>
                <a:ea typeface="Montserrat Medium"/>
                <a:cs typeface="Montserrat Medium"/>
                <a:sym typeface="Montserrat Medium"/>
              </a:rPr>
              <a:t> ENCONTRAM-SE DISPONÍVEIS PARA CONSULTA PÚBLICA NA PÁGINA OFICIAL DA EMPRESA</a:t>
            </a:r>
            <a:endParaRPr b="1" sz="1500">
              <a:solidFill>
                <a:srgbClr val="2678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UM SÓCIO DA EMPRESA DESEMPENHA UM PAPEL DE AGENTE QUE, DE FORMA VOLUNTÁRIA E EM PLENA CONFORMIDADE COM A LEGISLAÇÃO INTERNACIONAL, SURGE COMO CONSULTOR NO PROJETO</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ESTATUTO LEGAL DE UM SÓCIO DA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OS SÓCIOS RECEBEM UMA REMUNERAÇÃO MONETÁRIA E LEGÍTIMA PELA DIVULGAÇÃO DE INFORMAÇÕES SOBRE A EMPRESA</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ESTATUTO LEGAL DE UM SÓCIO DA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NÃO É RESPONSÁVEL PELAS ATIVIDADES DA EMPRESA</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0" y="3967600"/>
            <a:ext cx="91440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a:solidFill>
                  <a:srgbClr val="3F5670"/>
                </a:solidFill>
                <a:latin typeface="Montserrat SemiBold"/>
                <a:ea typeface="Montserrat SemiBold"/>
                <a:cs typeface="Montserrat SemiBold"/>
                <a:sym typeface="Montserrat SemiBold"/>
              </a:rPr>
              <a:t>OS SÓCIOS FICAM, DESTE MODO, ISENTOS DE QUALQUER RESPONSABILIDADE JURÍDICA E A REMUNERAÇÃO QUE RECEBEM PERMANECE ENQUADRADA E EM CONFORMIDADE COM A LEI</a:t>
            </a:r>
            <a:endParaRPr>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UM SÓCIO</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NÃO PODE RECEBER MONTANTES MONETÁRIOS DE INVESTIDORES PARA SEU PRÓPRIO BENEFÍCIO</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NÃO É FUNCIONÁRIO DA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NÃO RECEBE UM SALÁRIO DA EMPRESA</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NÃO É UMA PESSOA AUTORIZADA A INSTAURAR DIVISÕES, FILIAIS OU ESCRITÓRIOS DE REPRESENTAÇÃO DA EMPRESA</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REGULAMENTAÇÃO DE RELAÇÕES ENTRE OS SÓCIOS E A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CADA SÓCIO ASSINA UM ACORDO DE PRESTAÇÃO DE SERVIÇOS A RESPEITO DA ATRAÇÃO DE UTILIZADORES PARA A PÁGINA DA SOLARGROUP, COM BASE NA QUAL LHE É ATRIBUÍDA UMA REMUNERAÇÃO</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REGULAMENTAÇÃO DE RELAÇÕES ENTRE OS SÓCIOS E A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ESTE ACORDO AUTORIZA CADA SÓCIO A</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DIVULGAR O PROJETO DA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PARTICIPAR NOS EVENTOS DE MARKETING</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OBTER UMA REMUNERAÇÃO DA EMPRESA</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