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Важно е да се разбере дека компанијата SOLARGROUP не тргува со хартии од вредност во рамките на проектот „Моторите на Дујунов“, иако можеби ќе го прави тоа во иднина. Од таа причина, моментално на компанијата и на нејзините партнери не им е потребен посебен статус на овластен учесник на пазарот со хартии од вредност. Ние се занимаваме со привлекување инвестиции во проектот со помош на механизмот на крудинвестирање.</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Дејностите на компанијата се во целосен склад со законот. Тие ја имаат секоја потребна правна основа — сега можете да ги видите на вашиот екран.</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се грижи не само за подобрување на внатрешните процеси во компанијата, туку и на надворешните фактори, односно на условите во кои ги извршуваме нашите дејности.</a:t>
            </a:r>
            <a:endParaRPr sz="1200">
              <a:solidFill>
                <a:schemeClr val="dk1"/>
              </a:solidFill>
            </a:endParaRPr>
          </a:p>
          <a:p>
            <a:pPr indent="0" lvl="0" marL="0" rtl="0" algn="l">
              <a:spcBef>
                <a:spcPts val="0"/>
              </a:spcBef>
              <a:spcAft>
                <a:spcPts val="0"/>
              </a:spcAft>
              <a:buNone/>
            </a:pPr>
            <a:r>
              <a:rPr lang="ru" sz="1200">
                <a:solidFill>
                  <a:schemeClr val="dk1"/>
                </a:solidFill>
              </a:rPr>
              <a:t>SOLARGROUP е меѓународна компанија што обединува луѓе од целиот свет, без оглед на географските граници и политичките односи.</a:t>
            </a:r>
            <a:endParaRPr sz="1200">
              <a:solidFill>
                <a:schemeClr val="dk1"/>
              </a:solidFill>
            </a:endParaRPr>
          </a:p>
          <a:p>
            <a:pPr indent="0" lvl="0" marL="0" rtl="0" algn="l">
              <a:spcBef>
                <a:spcPts val="0"/>
              </a:spcBef>
              <a:spcAft>
                <a:spcPts val="0"/>
              </a:spcAft>
              <a:buNone/>
            </a:pPr>
            <a:r>
              <a:rPr lang="ru" sz="1200">
                <a:solidFill>
                  <a:schemeClr val="dk1"/>
                </a:solidFill>
              </a:rPr>
              <a:t>За нас отсекогаш било важно да создадеме поволни услови за вршење на нашите активности, и нашиот бизнис да се одликува со транспарентност и отвореност.</a:t>
            </a:r>
            <a:endParaRPr sz="1200">
              <a:solidFill>
                <a:schemeClr val="dk1"/>
              </a:solidFill>
            </a:endParaRPr>
          </a:p>
          <a:p>
            <a:pPr indent="0" lvl="0" marL="0" rtl="0" algn="l">
              <a:spcBef>
                <a:spcPts val="0"/>
              </a:spcBef>
              <a:spcAft>
                <a:spcPts val="0"/>
              </a:spcAft>
              <a:buNone/>
            </a:pPr>
            <a:r>
              <a:rPr lang="ru" sz="1200">
                <a:solidFill>
                  <a:schemeClr val="dk1"/>
                </a:solidFill>
              </a:rPr>
              <a:t>Постојано се трудиме да изнаоѓаме решенија што ќе ни помогнат да го следиме зацртаниот правец. Тоа беше една од причините што донесовме одлука да ја префрлиме нашата компанија од Република Вануату, каде што бевме регистрирани во 2017 год., во јурисдикција на Коморските Острови во 2024 год.</a:t>
            </a:r>
            <a:endParaRPr sz="1200">
              <a:solidFill>
                <a:schemeClr val="dk1"/>
              </a:solidFill>
            </a:endParaRPr>
          </a:p>
          <a:p>
            <a:pPr indent="0" lvl="0" marL="0" rtl="0" algn="l">
              <a:spcBef>
                <a:spcPts val="0"/>
              </a:spcBef>
              <a:spcAft>
                <a:spcPts val="0"/>
              </a:spcAft>
              <a:buNone/>
            </a:pPr>
            <a:r>
              <a:rPr lang="ru" sz="1200">
                <a:solidFill>
                  <a:schemeClr val="dk1"/>
                </a:solidFill>
              </a:rPr>
              <a:t>Успеавме да го постигнеме ова благодарение на огромната работа што ја заврши нашиот тим.</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Република Вануату континуирано наметнуваше сѐ построги барања и нови ограничувања за работење. Јурисдикцијата на Коморските Острови ни овозможува да го водиме нашиот бизнис независно, слободно и исплатливо.</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До денес, нашата компанија ги пројде сите потребни мерки за регистрација во новата јурисдикција, и доби посебна меѓународна брокерска лиценца и лиценца за клиринг. Таквата лиценца, меѓу другото, овозможува издавање на хартии од вредност и трансакција со нив. Моментално компанијата не се занимава со такви активности, но ќе биде можно да го прави тоа во иднина. Планираме во најкраток можен рок да ги завршиме сите законски формалности поврзани со преселувањето на нашата компанија. За инвеститорите и партнерите не се менува ништо. SOLARGROUP останува истата компанија, само со промена на местото на регистрација.</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Секој инвеститор потпишува инвестициски договор во бек-офисот на веб страницата на компанијата SOLARGROUP. Може однапред да го прочитате, а и откако ќе го потпишете, можете во секое време да го погледнете на Вашиот профил, во делот „Документи“. Инвестирањето секогаш вклучува одредени ризици, и ние го даваме тоа предупредување на нашата веб страница. Се трудиме да бидеме максимално отворени и чесни со нашите инвеститори и партнери.</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Партнерот е застапник на компанијата кој, доброволно и на темел на меѓународното законодавство, дејствува како советник во проектот. Партнерите ја извршуваат својата дејност врз основа на Директива 86/653/EEC за независни трговски застапници, член 10 и член 11 од Конвенцијата за заштита на човековите права и основни слободи, член 1 од Хашката конвенција која ги регулира активностите на застапниците (агентите) во преносот на комерцијални понуди на налогодавачот, Конвенцијата UNIDROIT во врска со постапката за склучување договори и овластувања на посредници, Конвенцијата Бенелукс (23.11.1973). За споделување информации за компанијата, партнерот има право да добива паричен надоместок во склад со законот.</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Партнерот не продава ништо и не се занимава со трговија на хартии од вредност. Исто така, не е вработен и не е овластено лице на компанијата. Партнерот не може да добива пари директно од инвеститорите во проектот ниту за своја лична корист ниту за корист на SOLARGROUP. Средствата од инвеститорите одат право во компанијата, а потоа компанијата му исплаќа надоместок на партнерот. </a:t>
            </a:r>
            <a:endParaRPr sz="1200">
              <a:solidFill>
                <a:schemeClr val="dk1"/>
              </a:solidFill>
            </a:endParaRPr>
          </a:p>
          <a:p>
            <a:pPr indent="0" lvl="0" marL="0" rtl="0" algn="l">
              <a:spcBef>
                <a:spcPts val="0"/>
              </a:spcBef>
              <a:spcAft>
                <a:spcPts val="0"/>
              </a:spcAft>
              <a:buNone/>
            </a:pPr>
            <a:r>
              <a:rPr lang="ru" sz="1200">
                <a:solidFill>
                  <a:schemeClr val="dk1"/>
                </a:solidFill>
              </a:rPr>
              <a:t>Секој партнер дејствува во склад со своите лични интереси и можности за добивање партнерски надоместок. Го прави тоа на доброволна основа, како и на темел на Директивата за независни трговски застапници, член 10 и член 11, Конвенцијата за заштита на човековите права и основни слободи, член 1, Хашката конвенција која ги регулира активностите на застапниците во преносот на </a:t>
            </a:r>
            <a:r>
              <a:rPr lang="ru" sz="1200">
                <a:solidFill>
                  <a:schemeClr val="dk1"/>
                </a:solidFill>
              </a:rPr>
              <a:t>к</a:t>
            </a:r>
            <a:r>
              <a:rPr lang="ru" sz="1200">
                <a:solidFill>
                  <a:schemeClr val="dk1"/>
                </a:solidFill>
              </a:rPr>
              <a:t>омерцијални понуди на налогодавачот, и други меѓународни документи.</a:t>
            </a:r>
            <a:endParaRPr sz="1200">
              <a:solidFill>
                <a:schemeClr val="dk1"/>
              </a:solidFill>
            </a:endParaRPr>
          </a:p>
          <a:p>
            <a:pPr indent="0" lvl="0" marL="0" rtl="0" algn="l">
              <a:spcBef>
                <a:spcPts val="0"/>
              </a:spcBef>
              <a:spcAft>
                <a:spcPts val="0"/>
              </a:spcAft>
              <a:buNone/>
            </a:pPr>
            <a:r>
              <a:rPr lang="ru" sz="1200">
                <a:solidFill>
                  <a:schemeClr val="dk1"/>
                </a:solidFill>
              </a:rPr>
              <a:t>Благодарение на сето ова, партнерот е ослободен од правна одговорност и законски го добива својот надоместок.</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Односите меѓу партнерот и компанијата се регулирани со договор, кој е достапен во бек-офисот на веб страницата на компанијата SOLARGROUP. </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Договорот му дава право на партнерот да ги информира луѓето за проектот на разни начини, да дава совети и да учествува во маркетинг настани.</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2349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ПРАВНИ АСПЕКТИ</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ОД РАБОТЕЊЕТО НА КОМПАНИЈАТА</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И ПАЗАРОТ НА ХАРТИИ ОД ВРЕДНОСТ</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СЕ ЗАНИМАВА СО ПРИВЛЕКУВАЊЕ ИНВЕСТИЦИИ ВО ПРОЕКТОТ СО ПОМОШ НА МЕХАНИЗМОТ НА КРУДИНВЕСТИРАЊЕ</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НЕ ТРГУВА СО ХАРТИИ ОД ВРЕДНОСТ, И ЗАТОА НЕМА ПОТРЕБА ДА ИМА СТАТУС НА ОВЛАСТЕН УЧЕСНИК НА ПАЗАРОТ</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ПАРТНЕРИТЕ НА SOLARGROUP НЕ СЕ ОВЛАСТЕНИ БРОКЕРИ И НЕ ТРЕБА ДА ПОСЕДУВААТ ЛИЦЕНЦА ЗА СВОЈАТА ДЕЈНОСТ</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ПРАВНА ОСНОВА</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ЗА ДЕЈНОСТИТЕ НА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ДЕЈНОСТИТЕ НА КОМПАНИЈАТА И НА НАШИТЕ ПАРТНЕРИ СЕ ВО ЦЕЛОСЕН СКЛАД СО ЗАКОНОТ</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ПОВЕЛБА ЗА ЕКОНОМСКИТЕ ПРАВА И ОДГОВОРНОСТИ НА ДРЖАВИТЕ УСВОЕНА СО РЕЗОЛУЦИЈА 3281 (XXIX) НА ГЕНЕРАЛНОТО СОБРАНИЕ НА ОБЕДИНЕТИТЕ НАЦИИ СО ДАТУМ ОД 12 ДЕКЕМВРИ 1974 ГОД.</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ИНТЕРНИ ДОКУМЕНТИ ЗА ОСНОВАЊЕ НА КОМПАНИЈАТА</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МЕЃУНАРОДНА БРОКЕРСКА ЛИЦЕНЦА И ЛИЦЕНЦА ЗА КЛИРИНГ</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ПРАШАЊА И ОДГОВОРИ</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РЕГИСТРАЦИЈА ВО РЕПУБЛИКА ВАНУАТУ.</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МЕСТО НА РЕГИСТРАЦИЈА НА КОМПАНИЈАТА SOLARGROUP </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ПРОМЕНА НА ЈУРИСДИКЦИЈАТА НА КОМОРСКИ ОСТРОВИ.</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ПРИЧИНА — ПОПРИВЛЕЧНИ УСЛОВИ ЗА РАБОТЕЊЕ ВО РАМКИТЕ НА СТРАТЕГИЈАТА ЗА ПОНАТАМОШЕН РАЗВОЈ НА КОМПАНИЈАТА</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10521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ЗОШТО НА КОМОРСКИТЕ ОСТРОВИ?</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ЗАКОНСКИ УСЛОВИ И ШИРОК СПЕКТАР НА МОЖНОСТИ ЗА КРУДИНВЕСТИРАЊЕ</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МАКСИМАЛНА ЕКОНОМСКА ЕФИКАСНОСТ</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МОЖНОСТ ЗА ЗАКОНСКО ПРИМАЊЕ НА ИНВЕСТИЦИИ ОД ЦЕЛИОТ СВЕТ</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ЛИЦЕНЦА НА SOLARGROUP</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КОМПАНИЈАТА ИМА МЕЃУНАРОДНА БРОКЕРСКА ЛИЦЕНЦА И ЛИЦЕНЦА ЗА КЛИРИНГ</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БР. L15658 / SG ОД 1 МАРТ 2024 ГОД., ИЗДАДЕНА ОД ФИНАНСИСКАТА УПРАВА НА АВТОНОМНИОТ ОСТРОВ АНЖУАН СОГЛАСНО СО ВЛАДИНАТА ОДРЕДБА БР. 005 2005</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РЕГУЛИРАЊЕ НА ОДНОСИТЕ МЕЃУ ИНВЕСТИТОРИТЕ ВО ПРОЕКТОТ И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СЕКОЈ ИНВЕСТИТОР ПОТПИШУВА (ПРИФАЌА) ДОГОВОР ЗА ИНВЕСТИРАЊЕ ВО БЕК-ОФИСОТ</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НА ОФИЦИЈАЛНАТА СТРАНИЦА НА КОМПАНИЈАТА ЈАВНО СЕ ДОСТАПНИ ИНФОРМАЦИИ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ЗА МОЖНИТЕ РИЗИЦИ ОД ИНВЕСТИРАЊЕТО</a:t>
            </a:r>
            <a:endParaRPr b="1" sz="1500">
              <a:solidFill>
                <a:srgbClr val="2677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ПАРТНЕРОТ Е ЗАСТАПНИК НА КОМПАНИЈАТА КОЈ, ДОБРОВОЛНО И НА ТЕМЕЛ НА МЕЃУНАРОДНОТО ЗАКОНОДАВСТВО, ДЕЈСТВУВА КАКО СОВЕТНИК ВО ПРОЕКТОТ</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ПРАВЕН СТАТУС НА ПАРТНЕРИТЕ НА SOLARGROUP</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ЗА СПОДЕЛУВАЊЕ ИНФОРМАЦИИ ЗА КОМПАНИЈАТА, ПАРТНЕРОТ ДОБИВА ПАРИЧЕН НАДОМЕСТОК ВО СКЛАД СО ЗАКОНОТ</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ПРАВЕН СТАТУС НА ПАРТНЕРИТЕ НА SOLARGROUP</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НЕ Е ОДГОВОРЕН ЗА АКТИВНОСТИТЕ НА КОМПАНИЈАТА</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ПОРАДИ ТОА, ПАРТНЕРОТ Е ОСЛОБОДЕН ОД ЗАКОНСКА ОДГОВОРНОСТ И ГО ДОБИВА СВОЈОТ НАДОМЕСТОК ВО СКЛАД СО ЗАКОНОТ</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ПАРТНЕРОТ</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НЕ МОЖЕ ДА ДОБИВА ПАРИ ОД ИНВЕСТИТОРИТЕ ЗА СВОЈА ЛИЧНА КОРИСТ</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НЕ Е ВРАБОТЕН ВО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НЕ ДОБИВА ПЛАТА ОД КОМПАНИЈАТА</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НЕ Е ОВЛАСТЕНО ЛИЦЕ КОЕ МОЖЕ ДА ОТВОРА ПОДРУЖНИЦИ И ПРЕТСТАВНИШТВА НА КОМПАНИЈАТА</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РЕГУЛИРАЊЕ НА ОДНОСИТЕ МЕЃУ ПАРТНЕРИТЕ И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СЕКОЈ ПАРТНЕР ПОТПИШУВА ДОГОВОР ЗА ДАВАЊЕ НА УСЛУГА ПРИВЛЕКУВАЊЕ КОРИСНИЦИ НА ВЕБ СТРАНИЦАТА НА SOLARGROUP, ВРЗ ОСНОВА НА КОЈ ДОБИВА НАДОМЕСТОК </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РЕГУЛИРАЊЕ НА ОДНОСИТЕ МЕЃУ ПАРТНЕРИТЕ И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СО ДОГОВОРОТ, НА ПАРТНЕРОТ МУ СЛЕДУВААТ СЛЕДНИВЕ ПРАВА</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ДА СПОДЕЛУВА ИНФОРМАЦИИ ЗА ПРОЕКТОТ НА SOLARGROUP</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ДА УЧЕСТВУВА ВО МАРКЕТИНГ НАСТАНИ</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ДА ДОБИВА НАДОМЕСТОК ОД КОМПАНИЈАТА</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