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4" r:id="rId5"/>
    <p:sldMasterId id="2147483697" r:id="rId6"/>
    <p:sldMasterId id="2147483695" r:id="rId7"/>
  </p:sldMasterIdLst>
  <p:notesMasterIdLst>
    <p:notesMasterId r:id="rId20"/>
  </p:notesMasterIdLst>
  <p:sldIdLst>
    <p:sldId id="289" r:id="rId8"/>
    <p:sldId id="301" r:id="rId9"/>
    <p:sldId id="304" r:id="rId10"/>
    <p:sldId id="308" r:id="rId11"/>
    <p:sldId id="313" r:id="rId12"/>
    <p:sldId id="303" r:id="rId13"/>
    <p:sldId id="297" r:id="rId14"/>
    <p:sldId id="288" r:id="rId15"/>
    <p:sldId id="317" r:id="rId16"/>
    <p:sldId id="315" r:id="rId17"/>
    <p:sldId id="316" r:id="rId18"/>
    <p:sldId id="29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shall-Nichols, Bridget" initials="MB" lastIdx="9" clrIdx="0">
    <p:extLst>
      <p:ext uri="{19B8F6BF-5375-455C-9EA6-DF929625EA0E}">
        <p15:presenceInfo xmlns:p15="http://schemas.microsoft.com/office/powerpoint/2012/main" userId="S::eadmn@norfolk.gov.uk::c0088317-0ddd-4ec2-8e28-56397c9b341d" providerId="AD"/>
      </p:ext>
    </p:extLst>
  </p:cmAuthor>
  <p:cmAuthor id="2" name="Atkins, Michelle" initials="AM" lastIdx="6" clrIdx="1">
    <p:extLst>
      <p:ext uri="{19B8F6BF-5375-455C-9EA6-DF929625EA0E}">
        <p15:presenceInfo xmlns:p15="http://schemas.microsoft.com/office/powerpoint/2012/main" userId="S::michelle.atkins@norfolk.gov.uk::ad01f53a-7ba8-4c1f-ac18-f0c1591eca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99FF"/>
    <a:srgbClr val="7DBB26"/>
    <a:srgbClr val="08DA44"/>
    <a:srgbClr val="05862A"/>
    <a:srgbClr val="E6B9B8"/>
    <a:srgbClr val="9B1E5C"/>
    <a:srgbClr val="A9D18E"/>
    <a:srgbClr val="00B0F0"/>
    <a:srgbClr val="9AA195"/>
    <a:srgbClr val="5482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BC278C-99F6-45FF-945C-988CBF9F2868}" v="13" dt="2022-09-06T15:28:09.2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32"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tkins, Michelle" userId="ad01f53a-7ba8-4c1f-ac18-f0c1591eca03" providerId="ADAL" clId="{8C4D63E7-36AC-4133-81A8-3B7307E6D26C}"/>
    <pc:docChg chg="undo custSel delSld modSld">
      <pc:chgData name="Atkins, Michelle" userId="ad01f53a-7ba8-4c1f-ac18-f0c1591eca03" providerId="ADAL" clId="{8C4D63E7-36AC-4133-81A8-3B7307E6D26C}" dt="2022-07-18T08:37:33.398" v="101" actId="1440"/>
      <pc:docMkLst>
        <pc:docMk/>
      </pc:docMkLst>
      <pc:sldChg chg="del">
        <pc:chgData name="Atkins, Michelle" userId="ad01f53a-7ba8-4c1f-ac18-f0c1591eca03" providerId="ADAL" clId="{8C4D63E7-36AC-4133-81A8-3B7307E6D26C}" dt="2022-07-18T08:07:50.096" v="86" actId="2696"/>
        <pc:sldMkLst>
          <pc:docMk/>
          <pc:sldMk cId="0" sldId="256"/>
        </pc:sldMkLst>
      </pc:sldChg>
      <pc:sldChg chg="modSp mod">
        <pc:chgData name="Atkins, Michelle" userId="ad01f53a-7ba8-4c1f-ac18-f0c1591eca03" providerId="ADAL" clId="{8C4D63E7-36AC-4133-81A8-3B7307E6D26C}" dt="2022-07-18T07:54:05.189" v="83" actId="207"/>
        <pc:sldMkLst>
          <pc:docMk/>
          <pc:sldMk cId="733433541" sldId="288"/>
        </pc:sldMkLst>
        <pc:graphicFrameChg chg="modGraphic">
          <ac:chgData name="Atkins, Michelle" userId="ad01f53a-7ba8-4c1f-ac18-f0c1591eca03" providerId="ADAL" clId="{8C4D63E7-36AC-4133-81A8-3B7307E6D26C}" dt="2022-07-18T07:54:05.189" v="83" actId="207"/>
          <ac:graphicFrameMkLst>
            <pc:docMk/>
            <pc:sldMk cId="733433541" sldId="288"/>
            <ac:graphicFrameMk id="3" creationId="{86FF7879-CE47-924B-905B-BB3FA7146E41}"/>
          </ac:graphicFrameMkLst>
        </pc:graphicFrameChg>
      </pc:sldChg>
      <pc:sldChg chg="addSp delSp modSp mod">
        <pc:chgData name="Atkins, Michelle" userId="ad01f53a-7ba8-4c1f-ac18-f0c1591eca03" providerId="ADAL" clId="{8C4D63E7-36AC-4133-81A8-3B7307E6D26C}" dt="2022-07-18T08:37:33.398" v="101" actId="1440"/>
        <pc:sldMkLst>
          <pc:docMk/>
          <pc:sldMk cId="3474188317" sldId="289"/>
        </pc:sldMkLst>
        <pc:spChg chg="mod">
          <ac:chgData name="Atkins, Michelle" userId="ad01f53a-7ba8-4c1f-ac18-f0c1591eca03" providerId="ADAL" clId="{8C4D63E7-36AC-4133-81A8-3B7307E6D26C}" dt="2022-07-18T07:48:15.223" v="1" actId="20577"/>
          <ac:spMkLst>
            <pc:docMk/>
            <pc:sldMk cId="3474188317" sldId="289"/>
            <ac:spMk id="4" creationId="{2B120041-AE32-4048-97A9-CB0005086336}"/>
          </ac:spMkLst>
        </pc:spChg>
        <pc:picChg chg="add mod modCrop">
          <ac:chgData name="Atkins, Michelle" userId="ad01f53a-7ba8-4c1f-ac18-f0c1591eca03" providerId="ADAL" clId="{8C4D63E7-36AC-4133-81A8-3B7307E6D26C}" dt="2022-07-18T08:37:33.398" v="101" actId="1440"/>
          <ac:picMkLst>
            <pc:docMk/>
            <pc:sldMk cId="3474188317" sldId="289"/>
            <ac:picMk id="5" creationId="{B547BBCC-A047-4ECA-99FF-32DC43F98C80}"/>
          </ac:picMkLst>
        </pc:picChg>
        <pc:picChg chg="del">
          <ac:chgData name="Atkins, Michelle" userId="ad01f53a-7ba8-4c1f-ac18-f0c1591eca03" providerId="ADAL" clId="{8C4D63E7-36AC-4133-81A8-3B7307E6D26C}" dt="2022-07-18T08:36:39.255" v="90" actId="21"/>
          <ac:picMkLst>
            <pc:docMk/>
            <pc:sldMk cId="3474188317" sldId="289"/>
            <ac:picMk id="11" creationId="{14C0A6A6-3D83-47D3-B2C5-BB4732447952}"/>
          </ac:picMkLst>
        </pc:picChg>
      </pc:sldChg>
      <pc:sldChg chg="del">
        <pc:chgData name="Atkins, Michelle" userId="ad01f53a-7ba8-4c1f-ac18-f0c1591eca03" providerId="ADAL" clId="{8C4D63E7-36AC-4133-81A8-3B7307E6D26C}" dt="2022-07-18T08:07:53.272" v="87" actId="2696"/>
        <pc:sldMkLst>
          <pc:docMk/>
          <pc:sldMk cId="961762234" sldId="296"/>
        </pc:sldMkLst>
      </pc:sldChg>
      <pc:sldChg chg="modSp mod">
        <pc:chgData name="Atkins, Michelle" userId="ad01f53a-7ba8-4c1f-ac18-f0c1591eca03" providerId="ADAL" clId="{8C4D63E7-36AC-4133-81A8-3B7307E6D26C}" dt="2022-07-18T07:49:26.674" v="4" actId="207"/>
        <pc:sldMkLst>
          <pc:docMk/>
          <pc:sldMk cId="1672732677" sldId="303"/>
        </pc:sldMkLst>
        <pc:spChg chg="mod">
          <ac:chgData name="Atkins, Michelle" userId="ad01f53a-7ba8-4c1f-ac18-f0c1591eca03" providerId="ADAL" clId="{8C4D63E7-36AC-4133-81A8-3B7307E6D26C}" dt="2022-07-18T07:49:26.674" v="4" actId="207"/>
          <ac:spMkLst>
            <pc:docMk/>
            <pc:sldMk cId="1672732677" sldId="303"/>
            <ac:spMk id="3" creationId="{0D0C5D71-37D8-4C7A-97E6-D02B75AC47C4}"/>
          </ac:spMkLst>
        </pc:spChg>
      </pc:sldChg>
      <pc:sldChg chg="modSp mod">
        <pc:chgData name="Atkins, Michelle" userId="ad01f53a-7ba8-4c1f-ac18-f0c1591eca03" providerId="ADAL" clId="{8C4D63E7-36AC-4133-81A8-3B7307E6D26C}" dt="2022-07-18T07:58:18.541" v="85" actId="20577"/>
        <pc:sldMkLst>
          <pc:docMk/>
          <pc:sldMk cId="1797780462" sldId="304"/>
        </pc:sldMkLst>
        <pc:spChg chg="mod">
          <ac:chgData name="Atkins, Michelle" userId="ad01f53a-7ba8-4c1f-ac18-f0c1591eca03" providerId="ADAL" clId="{8C4D63E7-36AC-4133-81A8-3B7307E6D26C}" dt="2022-07-18T07:58:18.541" v="85" actId="20577"/>
          <ac:spMkLst>
            <pc:docMk/>
            <pc:sldMk cId="1797780462" sldId="304"/>
            <ac:spMk id="3" creationId="{0D0C5D71-37D8-4C7A-97E6-D02B75AC47C4}"/>
          </ac:spMkLst>
        </pc:spChg>
      </pc:sldChg>
      <pc:sldChg chg="modSp mod">
        <pc:chgData name="Atkins, Michelle" userId="ad01f53a-7ba8-4c1f-ac18-f0c1591eca03" providerId="ADAL" clId="{8C4D63E7-36AC-4133-81A8-3B7307E6D26C}" dt="2022-07-18T07:48:59.189" v="2" actId="207"/>
        <pc:sldMkLst>
          <pc:docMk/>
          <pc:sldMk cId="2736396644" sldId="306"/>
        </pc:sldMkLst>
        <pc:spChg chg="mod">
          <ac:chgData name="Atkins, Michelle" userId="ad01f53a-7ba8-4c1f-ac18-f0c1591eca03" providerId="ADAL" clId="{8C4D63E7-36AC-4133-81A8-3B7307E6D26C}" dt="2022-07-18T07:48:59.189" v="2" actId="207"/>
          <ac:spMkLst>
            <pc:docMk/>
            <pc:sldMk cId="2736396644" sldId="306"/>
            <ac:spMk id="3" creationId="{0D0C5D71-37D8-4C7A-97E6-D02B75AC47C4}"/>
          </ac:spMkLst>
        </pc:spChg>
      </pc:sldChg>
      <pc:sldChg chg="modSp mod">
        <pc:chgData name="Atkins, Michelle" userId="ad01f53a-7ba8-4c1f-ac18-f0c1591eca03" providerId="ADAL" clId="{8C4D63E7-36AC-4133-81A8-3B7307E6D26C}" dt="2022-07-18T07:49:13.204" v="3" actId="207"/>
        <pc:sldMkLst>
          <pc:docMk/>
          <pc:sldMk cId="813259281" sldId="313"/>
        </pc:sldMkLst>
        <pc:spChg chg="mod">
          <ac:chgData name="Atkins, Michelle" userId="ad01f53a-7ba8-4c1f-ac18-f0c1591eca03" providerId="ADAL" clId="{8C4D63E7-36AC-4133-81A8-3B7307E6D26C}" dt="2022-07-18T07:49:13.204" v="3" actId="207"/>
          <ac:spMkLst>
            <pc:docMk/>
            <pc:sldMk cId="813259281" sldId="313"/>
            <ac:spMk id="3" creationId="{0D0C5D71-37D8-4C7A-97E6-D02B75AC47C4}"/>
          </ac:spMkLst>
        </pc:spChg>
      </pc:sldChg>
    </pc:docChg>
  </pc:docChgLst>
  <pc:docChgLst>
    <pc:chgData name="Atkins, Michelle" userId="ad01f53a-7ba8-4c1f-ac18-f0c1591eca03" providerId="ADAL" clId="{B26BAAD2-D4E6-484A-8B7E-B81A3893EDC9}"/>
    <pc:docChg chg="undo redo custSel addSld delSld modSld sldOrd addMainMaster delMainMaster modMainMaster">
      <pc:chgData name="Atkins, Michelle" userId="ad01f53a-7ba8-4c1f-ac18-f0c1591eca03" providerId="ADAL" clId="{B26BAAD2-D4E6-484A-8B7E-B81A3893EDC9}" dt="2022-08-23T11:57:16.545" v="4865" actId="20577"/>
      <pc:docMkLst>
        <pc:docMk/>
      </pc:docMkLst>
      <pc:sldChg chg="addSp modSp mod addCm delCm modCm">
        <pc:chgData name="Atkins, Michelle" userId="ad01f53a-7ba8-4c1f-ac18-f0c1591eca03" providerId="ADAL" clId="{B26BAAD2-D4E6-484A-8B7E-B81A3893EDC9}" dt="2022-08-17T11:10:37.523" v="3342" actId="20577"/>
        <pc:sldMkLst>
          <pc:docMk/>
          <pc:sldMk cId="733433541" sldId="288"/>
        </pc:sldMkLst>
        <pc:spChg chg="add mod">
          <ac:chgData name="Atkins, Michelle" userId="ad01f53a-7ba8-4c1f-ac18-f0c1591eca03" providerId="ADAL" clId="{B26BAAD2-D4E6-484A-8B7E-B81A3893EDC9}" dt="2022-08-17T10:55:18.837" v="3154" actId="1076"/>
          <ac:spMkLst>
            <pc:docMk/>
            <pc:sldMk cId="733433541" sldId="288"/>
            <ac:spMk id="5" creationId="{E9FE331C-82F6-48C2-AA3F-9FDF7F22C2E0}"/>
          </ac:spMkLst>
        </pc:spChg>
        <pc:spChg chg="mod">
          <ac:chgData name="Atkins, Michelle" userId="ad01f53a-7ba8-4c1f-ac18-f0c1591eca03" providerId="ADAL" clId="{B26BAAD2-D4E6-484A-8B7E-B81A3893EDC9}" dt="2022-08-17T11:00:48.184" v="3271" actId="20577"/>
          <ac:spMkLst>
            <pc:docMk/>
            <pc:sldMk cId="733433541" sldId="288"/>
            <ac:spMk id="6" creationId="{9E2E3D3F-6B96-482B-8DC4-776990AF1373}"/>
          </ac:spMkLst>
        </pc:spChg>
        <pc:spChg chg="add mod">
          <ac:chgData name="Atkins, Michelle" userId="ad01f53a-7ba8-4c1f-ac18-f0c1591eca03" providerId="ADAL" clId="{B26BAAD2-D4E6-484A-8B7E-B81A3893EDC9}" dt="2022-08-17T11:10:34.829" v="3341" actId="20577"/>
          <ac:spMkLst>
            <pc:docMk/>
            <pc:sldMk cId="733433541" sldId="288"/>
            <ac:spMk id="8" creationId="{8A1A15C8-BEF5-4DEF-A1F0-34AF4A0C9EDC}"/>
          </ac:spMkLst>
        </pc:spChg>
        <pc:spChg chg="add mod">
          <ac:chgData name="Atkins, Michelle" userId="ad01f53a-7ba8-4c1f-ac18-f0c1591eca03" providerId="ADAL" clId="{B26BAAD2-D4E6-484A-8B7E-B81A3893EDC9}" dt="2022-08-17T10:56:09.750" v="3199" actId="1076"/>
          <ac:spMkLst>
            <pc:docMk/>
            <pc:sldMk cId="733433541" sldId="288"/>
            <ac:spMk id="9" creationId="{173C6B2F-BAB5-4A60-B179-6D37334D28CB}"/>
          </ac:spMkLst>
        </pc:spChg>
        <pc:spChg chg="add mod">
          <ac:chgData name="Atkins, Michelle" userId="ad01f53a-7ba8-4c1f-ac18-f0c1591eca03" providerId="ADAL" clId="{B26BAAD2-D4E6-484A-8B7E-B81A3893EDC9}" dt="2022-08-17T10:56:06.220" v="3198" actId="1076"/>
          <ac:spMkLst>
            <pc:docMk/>
            <pc:sldMk cId="733433541" sldId="288"/>
            <ac:spMk id="10" creationId="{11958EBD-59BB-4E1B-90A7-A70635EDB6E2}"/>
          </ac:spMkLst>
        </pc:spChg>
        <pc:spChg chg="add mod">
          <ac:chgData name="Atkins, Michelle" userId="ad01f53a-7ba8-4c1f-ac18-f0c1591eca03" providerId="ADAL" clId="{B26BAAD2-D4E6-484A-8B7E-B81A3893EDC9}" dt="2022-08-17T10:56:02.166" v="3197" actId="1076"/>
          <ac:spMkLst>
            <pc:docMk/>
            <pc:sldMk cId="733433541" sldId="288"/>
            <ac:spMk id="11" creationId="{812E097A-700D-43CF-9357-85BA75122E8C}"/>
          </ac:spMkLst>
        </pc:spChg>
        <pc:graphicFrameChg chg="mod modGraphic">
          <ac:chgData name="Atkins, Michelle" userId="ad01f53a-7ba8-4c1f-ac18-f0c1591eca03" providerId="ADAL" clId="{B26BAAD2-D4E6-484A-8B7E-B81A3893EDC9}" dt="2022-08-17T11:10:37.523" v="3342" actId="20577"/>
          <ac:graphicFrameMkLst>
            <pc:docMk/>
            <pc:sldMk cId="733433541" sldId="288"/>
            <ac:graphicFrameMk id="3" creationId="{86FF7879-CE47-924B-905B-BB3FA7146E41}"/>
          </ac:graphicFrameMkLst>
        </pc:graphicFrameChg>
      </pc:sldChg>
      <pc:sldChg chg="modSp mod delCm">
        <pc:chgData name="Atkins, Michelle" userId="ad01f53a-7ba8-4c1f-ac18-f0c1591eca03" providerId="ADAL" clId="{B26BAAD2-D4E6-484A-8B7E-B81A3893EDC9}" dt="2022-08-17T12:40:13.244" v="3979" actId="14861"/>
        <pc:sldMkLst>
          <pc:docMk/>
          <pc:sldMk cId="3474188317" sldId="289"/>
        </pc:sldMkLst>
        <pc:spChg chg="mod">
          <ac:chgData name="Atkins, Michelle" userId="ad01f53a-7ba8-4c1f-ac18-f0c1591eca03" providerId="ADAL" clId="{B26BAAD2-D4E6-484A-8B7E-B81A3893EDC9}" dt="2022-08-17T12:40:09.407" v="3978" actId="14861"/>
          <ac:spMkLst>
            <pc:docMk/>
            <pc:sldMk cId="3474188317" sldId="289"/>
            <ac:spMk id="3" creationId="{E008B7FD-F029-F746-9354-F3D6F2D5B29A}"/>
          </ac:spMkLst>
        </pc:spChg>
        <pc:spChg chg="mod">
          <ac:chgData name="Atkins, Michelle" userId="ad01f53a-7ba8-4c1f-ac18-f0c1591eca03" providerId="ADAL" clId="{B26BAAD2-D4E6-484A-8B7E-B81A3893EDC9}" dt="2022-08-17T12:40:13.244" v="3979" actId="14861"/>
          <ac:spMkLst>
            <pc:docMk/>
            <pc:sldMk cId="3474188317" sldId="289"/>
            <ac:spMk id="4" creationId="{2B120041-AE32-4048-97A9-CB0005086336}"/>
          </ac:spMkLst>
        </pc:spChg>
        <pc:picChg chg="mod">
          <ac:chgData name="Atkins, Michelle" userId="ad01f53a-7ba8-4c1f-ac18-f0c1591eca03" providerId="ADAL" clId="{B26BAAD2-D4E6-484A-8B7E-B81A3893EDC9}" dt="2022-08-17T12:39:52.711" v="3977" actId="2085"/>
          <ac:picMkLst>
            <pc:docMk/>
            <pc:sldMk cId="3474188317" sldId="289"/>
            <ac:picMk id="6" creationId="{12A0CDF1-825D-4DE8-810E-0DC90887C665}"/>
          </ac:picMkLst>
        </pc:picChg>
      </pc:sldChg>
      <pc:sldChg chg="modSp mod">
        <pc:chgData name="Atkins, Michelle" userId="ad01f53a-7ba8-4c1f-ac18-f0c1591eca03" providerId="ADAL" clId="{B26BAAD2-D4E6-484A-8B7E-B81A3893EDC9}" dt="2022-08-17T12:18:46.112" v="3860" actId="1076"/>
        <pc:sldMkLst>
          <pc:docMk/>
          <pc:sldMk cId="3167806797" sldId="290"/>
        </pc:sldMkLst>
        <pc:picChg chg="mod">
          <ac:chgData name="Atkins, Michelle" userId="ad01f53a-7ba8-4c1f-ac18-f0c1591eca03" providerId="ADAL" clId="{B26BAAD2-D4E6-484A-8B7E-B81A3893EDC9}" dt="2022-08-17T12:18:46.112" v="3860" actId="1076"/>
          <ac:picMkLst>
            <pc:docMk/>
            <pc:sldMk cId="3167806797" sldId="290"/>
            <ac:picMk id="9" creationId="{C6459E58-7E9C-4D73-A748-2A8A61ED826F}"/>
          </ac:picMkLst>
        </pc:picChg>
      </pc:sldChg>
      <pc:sldChg chg="modSp mod">
        <pc:chgData name="Atkins, Michelle" userId="ad01f53a-7ba8-4c1f-ac18-f0c1591eca03" providerId="ADAL" clId="{B26BAAD2-D4E6-484A-8B7E-B81A3893EDC9}" dt="2022-08-16T16:06:32.118" v="2741" actId="207"/>
        <pc:sldMkLst>
          <pc:docMk/>
          <pc:sldMk cId="1723219153" sldId="301"/>
        </pc:sldMkLst>
        <pc:spChg chg="mod">
          <ac:chgData name="Atkins, Michelle" userId="ad01f53a-7ba8-4c1f-ac18-f0c1591eca03" providerId="ADAL" clId="{B26BAAD2-D4E6-484A-8B7E-B81A3893EDC9}" dt="2022-08-16T16:06:32.118" v="2741" actId="207"/>
          <ac:spMkLst>
            <pc:docMk/>
            <pc:sldMk cId="1723219153" sldId="301"/>
            <ac:spMk id="3" creationId="{0D0C5D71-37D8-4C7A-97E6-D02B75AC47C4}"/>
          </ac:spMkLst>
        </pc:spChg>
      </pc:sldChg>
      <pc:sldChg chg="modSp mod">
        <pc:chgData name="Atkins, Michelle" userId="ad01f53a-7ba8-4c1f-ac18-f0c1591eca03" providerId="ADAL" clId="{B26BAAD2-D4E6-484A-8B7E-B81A3893EDC9}" dt="2022-08-23T10:43:23.993" v="4557" actId="20577"/>
        <pc:sldMkLst>
          <pc:docMk/>
          <pc:sldMk cId="1672732677" sldId="303"/>
        </pc:sldMkLst>
        <pc:spChg chg="mod">
          <ac:chgData name="Atkins, Michelle" userId="ad01f53a-7ba8-4c1f-ac18-f0c1591eca03" providerId="ADAL" clId="{B26BAAD2-D4E6-484A-8B7E-B81A3893EDC9}" dt="2022-08-23T10:43:23.993" v="4557" actId="20577"/>
          <ac:spMkLst>
            <pc:docMk/>
            <pc:sldMk cId="1672732677" sldId="303"/>
            <ac:spMk id="3" creationId="{0D0C5D71-37D8-4C7A-97E6-D02B75AC47C4}"/>
          </ac:spMkLst>
        </pc:spChg>
      </pc:sldChg>
      <pc:sldChg chg="modSp mod ord">
        <pc:chgData name="Atkins, Michelle" userId="ad01f53a-7ba8-4c1f-ac18-f0c1591eca03" providerId="ADAL" clId="{B26BAAD2-D4E6-484A-8B7E-B81A3893EDC9}" dt="2022-08-17T14:30:31.702" v="3992" actId="114"/>
        <pc:sldMkLst>
          <pc:docMk/>
          <pc:sldMk cId="1797780462" sldId="304"/>
        </pc:sldMkLst>
        <pc:spChg chg="mod">
          <ac:chgData name="Atkins, Michelle" userId="ad01f53a-7ba8-4c1f-ac18-f0c1591eca03" providerId="ADAL" clId="{B26BAAD2-D4E6-484A-8B7E-B81A3893EDC9}" dt="2022-08-17T14:30:31.702" v="3992" actId="114"/>
          <ac:spMkLst>
            <pc:docMk/>
            <pc:sldMk cId="1797780462" sldId="304"/>
            <ac:spMk id="3" creationId="{0D0C5D71-37D8-4C7A-97E6-D02B75AC47C4}"/>
          </ac:spMkLst>
        </pc:spChg>
      </pc:sldChg>
      <pc:sldChg chg="del ord modCm">
        <pc:chgData name="Atkins, Michelle" userId="ad01f53a-7ba8-4c1f-ac18-f0c1591eca03" providerId="ADAL" clId="{B26BAAD2-D4E6-484A-8B7E-B81A3893EDC9}" dt="2022-08-17T12:18:28.136" v="3859" actId="2696"/>
        <pc:sldMkLst>
          <pc:docMk/>
          <pc:sldMk cId="3917830702" sldId="305"/>
        </pc:sldMkLst>
      </pc:sldChg>
      <pc:sldChg chg="del">
        <pc:chgData name="Atkins, Michelle" userId="ad01f53a-7ba8-4c1f-ac18-f0c1591eca03" providerId="ADAL" clId="{B26BAAD2-D4E6-484A-8B7E-B81A3893EDC9}" dt="2022-08-16T11:14:59.355" v="993" actId="2696"/>
        <pc:sldMkLst>
          <pc:docMk/>
          <pc:sldMk cId="2736396644" sldId="306"/>
        </pc:sldMkLst>
      </pc:sldChg>
      <pc:sldChg chg="addSp delSp modSp mod ord setBg modClrScheme chgLayout">
        <pc:chgData name="Atkins, Michelle" userId="ad01f53a-7ba8-4c1f-ac18-f0c1591eca03" providerId="ADAL" clId="{B26BAAD2-D4E6-484A-8B7E-B81A3893EDC9}" dt="2022-08-23T10:41:31.934" v="4460" actId="20577"/>
        <pc:sldMkLst>
          <pc:docMk/>
          <pc:sldMk cId="1644945884" sldId="308"/>
        </pc:sldMkLst>
        <pc:spChg chg="del">
          <ac:chgData name="Atkins, Michelle" userId="ad01f53a-7ba8-4c1f-ac18-f0c1591eca03" providerId="ADAL" clId="{B26BAAD2-D4E6-484A-8B7E-B81A3893EDC9}" dt="2022-08-16T12:49:02.107" v="1015" actId="21"/>
          <ac:spMkLst>
            <pc:docMk/>
            <pc:sldMk cId="1644945884" sldId="308"/>
            <ac:spMk id="2" creationId="{BE895A70-3332-41AA-B47C-88484465A669}"/>
          </ac:spMkLst>
        </pc:spChg>
        <pc:spChg chg="mod">
          <ac:chgData name="Atkins, Michelle" userId="ad01f53a-7ba8-4c1f-ac18-f0c1591eca03" providerId="ADAL" clId="{B26BAAD2-D4E6-484A-8B7E-B81A3893EDC9}" dt="2022-08-17T12:40:26.346" v="3980" actId="14861"/>
          <ac:spMkLst>
            <pc:docMk/>
            <pc:sldMk cId="1644945884" sldId="308"/>
            <ac:spMk id="3" creationId="{693ED0B9-BE32-4750-B729-9B73A3D04509}"/>
          </ac:spMkLst>
        </pc:spChg>
        <pc:spChg chg="mod">
          <ac:chgData name="Atkins, Michelle" userId="ad01f53a-7ba8-4c1f-ac18-f0c1591eca03" providerId="ADAL" clId="{B26BAAD2-D4E6-484A-8B7E-B81A3893EDC9}" dt="2022-08-23T10:41:31.934" v="4460" actId="20577"/>
          <ac:spMkLst>
            <pc:docMk/>
            <pc:sldMk cId="1644945884" sldId="308"/>
            <ac:spMk id="4" creationId="{418E7BD3-B1F9-4171-AA8B-E2CC258B51E2}"/>
          </ac:spMkLst>
        </pc:spChg>
        <pc:spChg chg="del mod">
          <ac:chgData name="Atkins, Michelle" userId="ad01f53a-7ba8-4c1f-ac18-f0c1591eca03" providerId="ADAL" clId="{B26BAAD2-D4E6-484A-8B7E-B81A3893EDC9}" dt="2022-08-16T12:52:48.295" v="1056"/>
          <ac:spMkLst>
            <pc:docMk/>
            <pc:sldMk cId="1644945884" sldId="308"/>
            <ac:spMk id="5" creationId="{056B1D7F-CD63-437A-BFC7-42B2C8DE0230}"/>
          </ac:spMkLst>
        </pc:spChg>
        <pc:spChg chg="mod">
          <ac:chgData name="Atkins, Michelle" userId="ad01f53a-7ba8-4c1f-ac18-f0c1591eca03" providerId="ADAL" clId="{B26BAAD2-D4E6-484A-8B7E-B81A3893EDC9}" dt="2022-08-16T13:47:11.790" v="1360" actId="14861"/>
          <ac:spMkLst>
            <pc:docMk/>
            <pc:sldMk cId="1644945884" sldId="308"/>
            <ac:spMk id="6" creationId="{A160D30B-F793-401E-B26F-ADCDC8F96E12}"/>
          </ac:spMkLst>
        </pc:spChg>
        <pc:spChg chg="mod">
          <ac:chgData name="Atkins, Michelle" userId="ad01f53a-7ba8-4c1f-ac18-f0c1591eca03" providerId="ADAL" clId="{B26BAAD2-D4E6-484A-8B7E-B81A3893EDC9}" dt="2022-08-16T14:37:35.516" v="1867" actId="207"/>
          <ac:spMkLst>
            <pc:docMk/>
            <pc:sldMk cId="1644945884" sldId="308"/>
            <ac:spMk id="7" creationId="{2DA1FB66-840A-43FA-965C-37D3C846F866}"/>
          </ac:spMkLst>
        </pc:spChg>
        <pc:spChg chg="del">
          <ac:chgData name="Atkins, Michelle" userId="ad01f53a-7ba8-4c1f-ac18-f0c1591eca03" providerId="ADAL" clId="{B26BAAD2-D4E6-484A-8B7E-B81A3893EDC9}" dt="2022-08-16T12:49:04.948" v="1016" actId="21"/>
          <ac:spMkLst>
            <pc:docMk/>
            <pc:sldMk cId="1644945884" sldId="308"/>
            <ac:spMk id="8" creationId="{AED6606C-B281-4136-B4FA-484B434BE414}"/>
          </ac:spMkLst>
        </pc:spChg>
        <pc:spChg chg="add mod ord">
          <ac:chgData name="Atkins, Michelle" userId="ad01f53a-7ba8-4c1f-ac18-f0c1591eca03" providerId="ADAL" clId="{B26BAAD2-D4E6-484A-8B7E-B81A3893EDC9}" dt="2022-08-16T14:43:45.312" v="1880" actId="207"/>
          <ac:spMkLst>
            <pc:docMk/>
            <pc:sldMk cId="1644945884" sldId="308"/>
            <ac:spMk id="9" creationId="{EEE8C411-8A8A-4825-BB00-FB8635C25E76}"/>
          </ac:spMkLst>
        </pc:spChg>
        <pc:spChg chg="add mod">
          <ac:chgData name="Atkins, Michelle" userId="ad01f53a-7ba8-4c1f-ac18-f0c1591eca03" providerId="ADAL" clId="{B26BAAD2-D4E6-484A-8B7E-B81A3893EDC9}" dt="2022-08-16T13:49:35.013" v="1392" actId="1076"/>
          <ac:spMkLst>
            <pc:docMk/>
            <pc:sldMk cId="1644945884" sldId="308"/>
            <ac:spMk id="13" creationId="{1C03D78C-DD50-47C1-8611-F59690D7E3A9}"/>
          </ac:spMkLst>
        </pc:spChg>
        <pc:spChg chg="add del mod">
          <ac:chgData name="Atkins, Michelle" userId="ad01f53a-7ba8-4c1f-ac18-f0c1591eca03" providerId="ADAL" clId="{B26BAAD2-D4E6-484A-8B7E-B81A3893EDC9}" dt="2022-08-16T12:47:25.899" v="1005"/>
          <ac:spMkLst>
            <pc:docMk/>
            <pc:sldMk cId="1644945884" sldId="308"/>
            <ac:spMk id="14" creationId="{8DCB7363-A705-4FA5-8CBC-DC1A41D7B3AB}"/>
          </ac:spMkLst>
        </pc:spChg>
        <pc:spChg chg="add mod">
          <ac:chgData name="Atkins, Michelle" userId="ad01f53a-7ba8-4c1f-ac18-f0c1591eca03" providerId="ADAL" clId="{B26BAAD2-D4E6-484A-8B7E-B81A3893EDC9}" dt="2022-08-16T14:36:01.695" v="1865" actId="20577"/>
          <ac:spMkLst>
            <pc:docMk/>
            <pc:sldMk cId="1644945884" sldId="308"/>
            <ac:spMk id="17" creationId="{57EE8CB0-3D3F-4C0A-AE84-A1D1DF120D0D}"/>
          </ac:spMkLst>
        </pc:spChg>
        <pc:picChg chg="add del mod">
          <ac:chgData name="Atkins, Michelle" userId="ad01f53a-7ba8-4c1f-ac18-f0c1591eca03" providerId="ADAL" clId="{B26BAAD2-D4E6-484A-8B7E-B81A3893EDC9}" dt="2022-08-16T12:50:51.681" v="1040" actId="21"/>
          <ac:picMkLst>
            <pc:docMk/>
            <pc:sldMk cId="1644945884" sldId="308"/>
            <ac:picMk id="15" creationId="{A9033ED8-BB9B-43A1-8183-9CB0D3788717}"/>
          </ac:picMkLst>
        </pc:picChg>
        <pc:picChg chg="add mod">
          <ac:chgData name="Atkins, Michelle" userId="ad01f53a-7ba8-4c1f-ac18-f0c1591eca03" providerId="ADAL" clId="{B26BAAD2-D4E6-484A-8B7E-B81A3893EDC9}" dt="2022-08-17T11:03:27.391" v="3291" actId="207"/>
          <ac:picMkLst>
            <pc:docMk/>
            <pc:sldMk cId="1644945884" sldId="308"/>
            <ac:picMk id="16" creationId="{709DECBC-E5C7-4A5F-86FD-E7EC8EDB82B2}"/>
          </ac:picMkLst>
        </pc:picChg>
        <pc:picChg chg="add del mod">
          <ac:chgData name="Atkins, Michelle" userId="ad01f53a-7ba8-4c1f-ac18-f0c1591eca03" providerId="ADAL" clId="{B26BAAD2-D4E6-484A-8B7E-B81A3893EDC9}" dt="2022-08-17T11:03:24.295" v="3288" actId="207"/>
          <ac:picMkLst>
            <pc:docMk/>
            <pc:sldMk cId="1644945884" sldId="308"/>
            <ac:picMk id="18" creationId="{C704B193-F434-4EB1-9F35-11EF168A4985}"/>
          </ac:picMkLst>
        </pc:picChg>
        <pc:picChg chg="add mod">
          <ac:chgData name="Atkins, Michelle" userId="ad01f53a-7ba8-4c1f-ac18-f0c1591eca03" providerId="ADAL" clId="{B26BAAD2-D4E6-484A-8B7E-B81A3893EDC9}" dt="2022-08-17T11:03:26.233" v="3290" actId="207"/>
          <ac:picMkLst>
            <pc:docMk/>
            <pc:sldMk cId="1644945884" sldId="308"/>
            <ac:picMk id="19" creationId="{49EC3E95-8A34-41A5-AB07-D2B129A09E83}"/>
          </ac:picMkLst>
        </pc:picChg>
        <pc:picChg chg="del mod">
          <ac:chgData name="Atkins, Michelle" userId="ad01f53a-7ba8-4c1f-ac18-f0c1591eca03" providerId="ADAL" clId="{B26BAAD2-D4E6-484A-8B7E-B81A3893EDC9}" dt="2022-08-16T13:27:35.596" v="1272" actId="21"/>
          <ac:picMkLst>
            <pc:docMk/>
            <pc:sldMk cId="1644945884" sldId="308"/>
            <ac:picMk id="21" creationId="{EB0BCA35-A32B-47AA-B534-C2A994B18F62}"/>
          </ac:picMkLst>
        </pc:picChg>
        <pc:picChg chg="mod">
          <ac:chgData name="Atkins, Michelle" userId="ad01f53a-7ba8-4c1f-ac18-f0c1591eca03" providerId="ADAL" clId="{B26BAAD2-D4E6-484A-8B7E-B81A3893EDC9}" dt="2022-08-17T11:03:25.408" v="3289" actId="207"/>
          <ac:picMkLst>
            <pc:docMk/>
            <pc:sldMk cId="1644945884" sldId="308"/>
            <ac:picMk id="24" creationId="{48E223AD-EF1F-4202-BF2E-D4658D2C05A2}"/>
          </ac:picMkLst>
        </pc:picChg>
        <pc:picChg chg="mod">
          <ac:chgData name="Atkins, Michelle" userId="ad01f53a-7ba8-4c1f-ac18-f0c1591eca03" providerId="ADAL" clId="{B26BAAD2-D4E6-484A-8B7E-B81A3893EDC9}" dt="2022-08-16T13:16:38.049" v="1209" actId="1076"/>
          <ac:picMkLst>
            <pc:docMk/>
            <pc:sldMk cId="1644945884" sldId="308"/>
            <ac:picMk id="25" creationId="{CDE27D6E-0619-4DC4-84BE-B9B92613B832}"/>
          </ac:picMkLst>
        </pc:picChg>
      </pc:sldChg>
      <pc:sldChg chg="del mod ord modClrScheme chgLayout">
        <pc:chgData name="Atkins, Michelle" userId="ad01f53a-7ba8-4c1f-ac18-f0c1591eca03" providerId="ADAL" clId="{B26BAAD2-D4E6-484A-8B7E-B81A3893EDC9}" dt="2022-08-16T14:35:31.137" v="1821" actId="2696"/>
        <pc:sldMkLst>
          <pc:docMk/>
          <pc:sldMk cId="3132175432" sldId="310"/>
        </pc:sldMkLst>
      </pc:sldChg>
      <pc:sldChg chg="del ord">
        <pc:chgData name="Atkins, Michelle" userId="ad01f53a-7ba8-4c1f-ac18-f0c1591eca03" providerId="ADAL" clId="{B26BAAD2-D4E6-484A-8B7E-B81A3893EDC9}" dt="2022-08-16T15:55:48.793" v="2736" actId="2696"/>
        <pc:sldMkLst>
          <pc:docMk/>
          <pc:sldMk cId="1560232293" sldId="312"/>
        </pc:sldMkLst>
      </pc:sldChg>
      <pc:sldChg chg="del">
        <pc:chgData name="Atkins, Michelle" userId="ad01f53a-7ba8-4c1f-ac18-f0c1591eca03" providerId="ADAL" clId="{B26BAAD2-D4E6-484A-8B7E-B81A3893EDC9}" dt="2022-08-16T11:33:13.630" v="994" actId="2696"/>
        <pc:sldMkLst>
          <pc:docMk/>
          <pc:sldMk cId="813259281" sldId="313"/>
        </pc:sldMkLst>
      </pc:sldChg>
      <pc:sldChg chg="new add del mod modClrScheme chgLayout">
        <pc:chgData name="Atkins, Michelle" userId="ad01f53a-7ba8-4c1f-ac18-f0c1591eca03" providerId="ADAL" clId="{B26BAAD2-D4E6-484A-8B7E-B81A3893EDC9}" dt="2022-08-16T13:04:32.015" v="1149" actId="680"/>
        <pc:sldMkLst>
          <pc:docMk/>
          <pc:sldMk cId="2581193716" sldId="313"/>
        </pc:sldMkLst>
      </pc:sldChg>
      <pc:sldChg chg="addSp delSp modSp add mod">
        <pc:chgData name="Atkins, Michelle" userId="ad01f53a-7ba8-4c1f-ac18-f0c1591eca03" providerId="ADAL" clId="{B26BAAD2-D4E6-484A-8B7E-B81A3893EDC9}" dt="2022-08-23T10:41:49.444" v="4474" actId="20577"/>
        <pc:sldMkLst>
          <pc:docMk/>
          <pc:sldMk cId="3359150639" sldId="313"/>
        </pc:sldMkLst>
        <pc:spChg chg="mod">
          <ac:chgData name="Atkins, Michelle" userId="ad01f53a-7ba8-4c1f-ac18-f0c1591eca03" providerId="ADAL" clId="{B26BAAD2-D4E6-484A-8B7E-B81A3893EDC9}" dt="2022-08-17T12:40:32.456" v="3981" actId="14861"/>
          <ac:spMkLst>
            <pc:docMk/>
            <pc:sldMk cId="3359150639" sldId="313"/>
            <ac:spMk id="3" creationId="{693ED0B9-BE32-4750-B729-9B73A3D04509}"/>
          </ac:spMkLst>
        </pc:spChg>
        <pc:spChg chg="mod">
          <ac:chgData name="Atkins, Michelle" userId="ad01f53a-7ba8-4c1f-ac18-f0c1591eca03" providerId="ADAL" clId="{B26BAAD2-D4E6-484A-8B7E-B81A3893EDC9}" dt="2022-08-23T10:41:49.444" v="4474" actId="20577"/>
          <ac:spMkLst>
            <pc:docMk/>
            <pc:sldMk cId="3359150639" sldId="313"/>
            <ac:spMk id="4" creationId="{418E7BD3-B1F9-4171-AA8B-E2CC258B51E2}"/>
          </ac:spMkLst>
        </pc:spChg>
        <pc:spChg chg="mod">
          <ac:chgData name="Atkins, Michelle" userId="ad01f53a-7ba8-4c1f-ac18-f0c1591eca03" providerId="ADAL" clId="{B26BAAD2-D4E6-484A-8B7E-B81A3893EDC9}" dt="2022-08-16T14:27:25.038" v="1816" actId="1076"/>
          <ac:spMkLst>
            <pc:docMk/>
            <pc:sldMk cId="3359150639" sldId="313"/>
            <ac:spMk id="6" creationId="{A160D30B-F793-401E-B26F-ADCDC8F96E12}"/>
          </ac:spMkLst>
        </pc:spChg>
        <pc:spChg chg="mod">
          <ac:chgData name="Atkins, Michelle" userId="ad01f53a-7ba8-4c1f-ac18-f0c1591eca03" providerId="ADAL" clId="{B26BAAD2-D4E6-484A-8B7E-B81A3893EDC9}" dt="2022-08-16T14:26:42.286" v="1808" actId="1076"/>
          <ac:spMkLst>
            <pc:docMk/>
            <pc:sldMk cId="3359150639" sldId="313"/>
            <ac:spMk id="7" creationId="{2DA1FB66-840A-43FA-965C-37D3C846F866}"/>
          </ac:spMkLst>
        </pc:spChg>
        <pc:spChg chg="mod">
          <ac:chgData name="Atkins, Michelle" userId="ad01f53a-7ba8-4c1f-ac18-f0c1591eca03" providerId="ADAL" clId="{B26BAAD2-D4E6-484A-8B7E-B81A3893EDC9}" dt="2022-08-16T14:19:14.350" v="1709" actId="1076"/>
          <ac:spMkLst>
            <pc:docMk/>
            <pc:sldMk cId="3359150639" sldId="313"/>
            <ac:spMk id="9" creationId="{EEE8C411-8A8A-4825-BB00-FB8635C25E76}"/>
          </ac:spMkLst>
        </pc:spChg>
        <pc:spChg chg="mod">
          <ac:chgData name="Atkins, Michelle" userId="ad01f53a-7ba8-4c1f-ac18-f0c1591eca03" providerId="ADAL" clId="{B26BAAD2-D4E6-484A-8B7E-B81A3893EDC9}" dt="2022-08-16T14:20:40.082" v="1735" actId="20577"/>
          <ac:spMkLst>
            <pc:docMk/>
            <pc:sldMk cId="3359150639" sldId="313"/>
            <ac:spMk id="13" creationId="{1C03D78C-DD50-47C1-8611-F59690D7E3A9}"/>
          </ac:spMkLst>
        </pc:spChg>
        <pc:spChg chg="add mod ord">
          <ac:chgData name="Atkins, Michelle" userId="ad01f53a-7ba8-4c1f-ac18-f0c1591eca03" providerId="ADAL" clId="{B26BAAD2-D4E6-484A-8B7E-B81A3893EDC9}" dt="2022-08-16T14:19:58.666" v="1722" actId="1076"/>
          <ac:spMkLst>
            <pc:docMk/>
            <pc:sldMk cId="3359150639" sldId="313"/>
            <ac:spMk id="15" creationId="{9743DA46-EEBC-4ED8-ABE4-2D0D48D634CC}"/>
          </ac:spMkLst>
        </pc:spChg>
        <pc:spChg chg="mod">
          <ac:chgData name="Atkins, Michelle" userId="ad01f53a-7ba8-4c1f-ac18-f0c1591eca03" providerId="ADAL" clId="{B26BAAD2-D4E6-484A-8B7E-B81A3893EDC9}" dt="2022-08-16T14:21:20.126" v="1774" actId="20577"/>
          <ac:spMkLst>
            <pc:docMk/>
            <pc:sldMk cId="3359150639" sldId="313"/>
            <ac:spMk id="17" creationId="{57EE8CB0-3D3F-4C0A-AE84-A1D1DF120D0D}"/>
          </ac:spMkLst>
        </pc:spChg>
        <pc:spChg chg="add mod">
          <ac:chgData name="Atkins, Michelle" userId="ad01f53a-7ba8-4c1f-ac18-f0c1591eca03" providerId="ADAL" clId="{B26BAAD2-D4E6-484A-8B7E-B81A3893EDC9}" dt="2022-08-16T14:26:18.829" v="1802" actId="1076"/>
          <ac:spMkLst>
            <pc:docMk/>
            <pc:sldMk cId="3359150639" sldId="313"/>
            <ac:spMk id="20" creationId="{A6D4162B-1305-4912-9ACF-67F15F903F75}"/>
          </ac:spMkLst>
        </pc:spChg>
        <pc:spChg chg="add mod">
          <ac:chgData name="Atkins, Michelle" userId="ad01f53a-7ba8-4c1f-ac18-f0c1591eca03" providerId="ADAL" clId="{B26BAAD2-D4E6-484A-8B7E-B81A3893EDC9}" dt="2022-08-16T14:19:20.920" v="1713" actId="1076"/>
          <ac:spMkLst>
            <pc:docMk/>
            <pc:sldMk cId="3359150639" sldId="313"/>
            <ac:spMk id="21" creationId="{2EEDEC74-8EEF-45C6-B6BC-EF5A08B77AAB}"/>
          </ac:spMkLst>
        </pc:spChg>
        <pc:picChg chg="del mod">
          <ac:chgData name="Atkins, Michelle" userId="ad01f53a-7ba8-4c1f-ac18-f0c1591eca03" providerId="ADAL" clId="{B26BAAD2-D4E6-484A-8B7E-B81A3893EDC9}" dt="2022-08-16T14:27:36.459" v="1819" actId="21"/>
          <ac:picMkLst>
            <pc:docMk/>
            <pc:sldMk cId="3359150639" sldId="313"/>
            <ac:picMk id="16" creationId="{709DECBC-E5C7-4A5F-86FD-E7EC8EDB82B2}"/>
          </ac:picMkLst>
        </pc:picChg>
        <pc:picChg chg="del mod">
          <ac:chgData name="Atkins, Michelle" userId="ad01f53a-7ba8-4c1f-ac18-f0c1591eca03" providerId="ADAL" clId="{B26BAAD2-D4E6-484A-8B7E-B81A3893EDC9}" dt="2022-08-16T14:27:37.869" v="1820" actId="21"/>
          <ac:picMkLst>
            <pc:docMk/>
            <pc:sldMk cId="3359150639" sldId="313"/>
            <ac:picMk id="18" creationId="{C704B193-F434-4EB1-9F35-11EF168A4985}"/>
          </ac:picMkLst>
        </pc:picChg>
        <pc:picChg chg="add del mod">
          <ac:chgData name="Atkins, Michelle" userId="ad01f53a-7ba8-4c1f-ac18-f0c1591eca03" providerId="ADAL" clId="{B26BAAD2-D4E6-484A-8B7E-B81A3893EDC9}" dt="2022-08-17T11:03:00.578" v="3284" actId="478"/>
          <ac:picMkLst>
            <pc:docMk/>
            <pc:sldMk cId="3359150639" sldId="313"/>
            <ac:picMk id="19" creationId="{33EDE6DB-70E6-4012-8BD0-BA38CE846987}"/>
          </ac:picMkLst>
        </pc:picChg>
        <pc:picChg chg="del mod">
          <ac:chgData name="Atkins, Michelle" userId="ad01f53a-7ba8-4c1f-ac18-f0c1591eca03" providerId="ADAL" clId="{B26BAAD2-D4E6-484A-8B7E-B81A3893EDC9}" dt="2022-08-16T14:27:34.582" v="1818" actId="21"/>
          <ac:picMkLst>
            <pc:docMk/>
            <pc:sldMk cId="3359150639" sldId="313"/>
            <ac:picMk id="19" creationId="{49EC3E95-8A34-41A5-AB07-D2B129A09E83}"/>
          </ac:picMkLst>
        </pc:picChg>
        <pc:picChg chg="add mod">
          <ac:chgData name="Atkins, Michelle" userId="ad01f53a-7ba8-4c1f-ac18-f0c1591eca03" providerId="ADAL" clId="{B26BAAD2-D4E6-484A-8B7E-B81A3893EDC9}" dt="2022-08-17T11:02:43.581" v="3277" actId="207"/>
          <ac:picMkLst>
            <pc:docMk/>
            <pc:sldMk cId="3359150639" sldId="313"/>
            <ac:picMk id="22" creationId="{8DD51B40-07EB-4093-9E09-36F5BDF19C5F}"/>
          </ac:picMkLst>
        </pc:picChg>
        <pc:picChg chg="add mod">
          <ac:chgData name="Atkins, Michelle" userId="ad01f53a-7ba8-4c1f-ac18-f0c1591eca03" providerId="ADAL" clId="{B26BAAD2-D4E6-484A-8B7E-B81A3893EDC9}" dt="2022-08-17T11:02:58.904" v="3283" actId="207"/>
          <ac:picMkLst>
            <pc:docMk/>
            <pc:sldMk cId="3359150639" sldId="313"/>
            <ac:picMk id="23" creationId="{5277643C-516E-4CFB-A450-A743520B5219}"/>
          </ac:picMkLst>
        </pc:picChg>
        <pc:picChg chg="mod">
          <ac:chgData name="Atkins, Michelle" userId="ad01f53a-7ba8-4c1f-ac18-f0c1591eca03" providerId="ADAL" clId="{B26BAAD2-D4E6-484A-8B7E-B81A3893EDC9}" dt="2022-08-17T11:02:56.645" v="3281" actId="207"/>
          <ac:picMkLst>
            <pc:docMk/>
            <pc:sldMk cId="3359150639" sldId="313"/>
            <ac:picMk id="24" creationId="{48E223AD-EF1F-4202-BF2E-D4658D2C05A2}"/>
          </ac:picMkLst>
        </pc:picChg>
        <pc:picChg chg="add mod">
          <ac:chgData name="Atkins, Michelle" userId="ad01f53a-7ba8-4c1f-ac18-f0c1591eca03" providerId="ADAL" clId="{B26BAAD2-D4E6-484A-8B7E-B81A3893EDC9}" dt="2022-08-17T11:02:55.560" v="3280" actId="207"/>
          <ac:picMkLst>
            <pc:docMk/>
            <pc:sldMk cId="3359150639" sldId="313"/>
            <ac:picMk id="26" creationId="{3D8108EB-3426-4C1F-887D-64E081358CD2}"/>
          </ac:picMkLst>
        </pc:picChg>
        <pc:picChg chg="add mod">
          <ac:chgData name="Atkins, Michelle" userId="ad01f53a-7ba8-4c1f-ac18-f0c1591eca03" providerId="ADAL" clId="{B26BAAD2-D4E6-484A-8B7E-B81A3893EDC9}" dt="2022-08-17T11:02:57.690" v="3282" actId="207"/>
          <ac:picMkLst>
            <pc:docMk/>
            <pc:sldMk cId="3359150639" sldId="313"/>
            <ac:picMk id="27" creationId="{5F137E2B-80E0-49DD-9E29-C29AE3E01913}"/>
          </ac:picMkLst>
        </pc:picChg>
        <pc:picChg chg="add mod">
          <ac:chgData name="Atkins, Michelle" userId="ad01f53a-7ba8-4c1f-ac18-f0c1591eca03" providerId="ADAL" clId="{B26BAAD2-D4E6-484A-8B7E-B81A3893EDC9}" dt="2022-08-17T11:02:54.247" v="3279" actId="207"/>
          <ac:picMkLst>
            <pc:docMk/>
            <pc:sldMk cId="3359150639" sldId="313"/>
            <ac:picMk id="28" creationId="{C8E68DB1-72F6-4A59-B2C8-B27AF8CB4480}"/>
          </ac:picMkLst>
        </pc:picChg>
        <pc:picChg chg="add del mod">
          <ac:chgData name="Atkins, Michelle" userId="ad01f53a-7ba8-4c1f-ac18-f0c1591eca03" providerId="ADAL" clId="{B26BAAD2-D4E6-484A-8B7E-B81A3893EDC9}" dt="2022-08-17T11:03:01.607" v="3285" actId="478"/>
          <ac:picMkLst>
            <pc:docMk/>
            <pc:sldMk cId="3359150639" sldId="313"/>
            <ac:picMk id="29" creationId="{EA647BDD-23AF-4F01-BC10-5341B5B31F34}"/>
          </ac:picMkLst>
        </pc:picChg>
      </pc:sldChg>
      <pc:sldChg chg="addSp modSp new del mod modClrScheme chgLayout">
        <pc:chgData name="Atkins, Michelle" userId="ad01f53a-7ba8-4c1f-ac18-f0c1591eca03" providerId="ADAL" clId="{B26BAAD2-D4E6-484A-8B7E-B81A3893EDC9}" dt="2022-08-16T13:03:25.140" v="1140" actId="2696"/>
        <pc:sldMkLst>
          <pc:docMk/>
          <pc:sldMk cId="3957557618" sldId="313"/>
        </pc:sldMkLst>
        <pc:spChg chg="add mod">
          <ac:chgData name="Atkins, Michelle" userId="ad01f53a-7ba8-4c1f-ac18-f0c1591eca03" providerId="ADAL" clId="{B26BAAD2-D4E6-484A-8B7E-B81A3893EDC9}" dt="2022-08-16T13:03:11.630" v="1139" actId="700"/>
          <ac:spMkLst>
            <pc:docMk/>
            <pc:sldMk cId="3957557618" sldId="313"/>
            <ac:spMk id="2" creationId="{73F9A8AC-12BF-4B2A-A67B-CA3B4EFAB653}"/>
          </ac:spMkLst>
        </pc:spChg>
        <pc:spChg chg="add mod">
          <ac:chgData name="Atkins, Michelle" userId="ad01f53a-7ba8-4c1f-ac18-f0c1591eca03" providerId="ADAL" clId="{B26BAAD2-D4E6-484A-8B7E-B81A3893EDC9}" dt="2022-08-16T13:03:11.630" v="1139" actId="700"/>
          <ac:spMkLst>
            <pc:docMk/>
            <pc:sldMk cId="3957557618" sldId="313"/>
            <ac:spMk id="3" creationId="{A5784C3D-20CB-4540-AD4A-1A6202FCE724}"/>
          </ac:spMkLst>
        </pc:spChg>
      </pc:sldChg>
      <pc:sldChg chg="new del">
        <pc:chgData name="Atkins, Michelle" userId="ad01f53a-7ba8-4c1f-ac18-f0c1591eca03" providerId="ADAL" clId="{B26BAAD2-D4E6-484A-8B7E-B81A3893EDC9}" dt="2022-08-16T14:55:46.509" v="1899" actId="2696"/>
        <pc:sldMkLst>
          <pc:docMk/>
          <pc:sldMk cId="314698442" sldId="314"/>
        </pc:sldMkLst>
      </pc:sldChg>
      <pc:sldChg chg="addSp delSp modSp add mod ord">
        <pc:chgData name="Atkins, Michelle" userId="ad01f53a-7ba8-4c1f-ac18-f0c1591eca03" providerId="ADAL" clId="{B26BAAD2-D4E6-484A-8B7E-B81A3893EDC9}" dt="2022-08-17T15:11:00.694" v="4272" actId="20577"/>
        <pc:sldMkLst>
          <pc:docMk/>
          <pc:sldMk cId="2572580613" sldId="315"/>
        </pc:sldMkLst>
        <pc:spChg chg="mod">
          <ac:chgData name="Atkins, Michelle" userId="ad01f53a-7ba8-4c1f-ac18-f0c1591eca03" providerId="ADAL" clId="{B26BAAD2-D4E6-484A-8B7E-B81A3893EDC9}" dt="2022-08-17T15:11:00.694" v="4272" actId="20577"/>
          <ac:spMkLst>
            <pc:docMk/>
            <pc:sldMk cId="2572580613" sldId="315"/>
            <ac:spMk id="3" creationId="{0D0C5D71-37D8-4C7A-97E6-D02B75AC47C4}"/>
          </ac:spMkLst>
        </pc:spChg>
        <pc:spChg chg="mod">
          <ac:chgData name="Atkins, Michelle" userId="ad01f53a-7ba8-4c1f-ac18-f0c1591eca03" providerId="ADAL" clId="{B26BAAD2-D4E6-484A-8B7E-B81A3893EDC9}" dt="2022-08-16T15:28:48.991" v="2350" actId="20577"/>
          <ac:spMkLst>
            <pc:docMk/>
            <pc:sldMk cId="2572580613" sldId="315"/>
            <ac:spMk id="10" creationId="{38737FB7-413D-4B8A-8FB6-5B5BAF8AD141}"/>
          </ac:spMkLst>
        </pc:spChg>
        <pc:picChg chg="add del">
          <ac:chgData name="Atkins, Michelle" userId="ad01f53a-7ba8-4c1f-ac18-f0c1591eca03" providerId="ADAL" clId="{B26BAAD2-D4E6-484A-8B7E-B81A3893EDC9}" dt="2022-08-16T16:06:02.451" v="2738" actId="21"/>
          <ac:picMkLst>
            <pc:docMk/>
            <pc:sldMk cId="2572580613" sldId="315"/>
            <ac:picMk id="2" creationId="{D7AF24E6-FD4A-42CF-8B64-7BE4E6783295}"/>
          </ac:picMkLst>
        </pc:picChg>
        <pc:picChg chg="mod">
          <ac:chgData name="Atkins, Michelle" userId="ad01f53a-7ba8-4c1f-ac18-f0c1591eca03" providerId="ADAL" clId="{B26BAAD2-D4E6-484A-8B7E-B81A3893EDC9}" dt="2022-08-16T16:06:05.390" v="2739" actId="14100"/>
          <ac:picMkLst>
            <pc:docMk/>
            <pc:sldMk cId="2572580613" sldId="315"/>
            <ac:picMk id="7" creationId="{5C1C8CF0-96C7-4894-BED6-8D30443852A9}"/>
          </ac:picMkLst>
        </pc:picChg>
      </pc:sldChg>
      <pc:sldChg chg="addSp delSp modSp add mod ord modClrScheme addCm delCm modCm chgLayout">
        <pc:chgData name="Atkins, Michelle" userId="ad01f53a-7ba8-4c1f-ac18-f0c1591eca03" providerId="ADAL" clId="{B26BAAD2-D4E6-484A-8B7E-B81A3893EDC9}" dt="2022-08-23T10:36:03.371" v="4442" actId="1592"/>
        <pc:sldMkLst>
          <pc:docMk/>
          <pc:sldMk cId="153092128" sldId="316"/>
        </pc:sldMkLst>
        <pc:spChg chg="del">
          <ac:chgData name="Atkins, Michelle" userId="ad01f53a-7ba8-4c1f-ac18-f0c1591eca03" providerId="ADAL" clId="{B26BAAD2-D4E6-484A-8B7E-B81A3893EDC9}" dt="2022-08-17T11:19:50.228" v="3361" actId="21"/>
          <ac:spMkLst>
            <pc:docMk/>
            <pc:sldMk cId="153092128" sldId="316"/>
            <ac:spMk id="2" creationId="{00000000-0000-0000-0000-000000000000}"/>
          </ac:spMkLst>
        </pc:spChg>
        <pc:spChg chg="add del mod">
          <ac:chgData name="Atkins, Michelle" userId="ad01f53a-7ba8-4c1f-ac18-f0c1591eca03" providerId="ADAL" clId="{B26BAAD2-D4E6-484A-8B7E-B81A3893EDC9}" dt="2022-08-23T10:29:49.545" v="4292" actId="478"/>
          <ac:spMkLst>
            <pc:docMk/>
            <pc:sldMk cId="153092128" sldId="316"/>
            <ac:spMk id="3" creationId="{73B7895F-4B03-4CEB-98A8-490173B63EBA}"/>
          </ac:spMkLst>
        </pc:spChg>
        <pc:spChg chg="add del mod">
          <ac:chgData name="Atkins, Michelle" userId="ad01f53a-7ba8-4c1f-ac18-f0c1591eca03" providerId="ADAL" clId="{B26BAAD2-D4E6-484A-8B7E-B81A3893EDC9}" dt="2022-08-17T11:19:55.117" v="3362" actId="21"/>
          <ac:spMkLst>
            <pc:docMk/>
            <pc:sldMk cId="153092128" sldId="316"/>
            <ac:spMk id="16" creationId="{7A73B88D-CB4F-43B5-B09D-F952BA11754A}"/>
          </ac:spMkLst>
        </pc:spChg>
        <pc:spChg chg="add mod">
          <ac:chgData name="Atkins, Michelle" userId="ad01f53a-7ba8-4c1f-ac18-f0c1591eca03" providerId="ADAL" clId="{B26BAAD2-D4E6-484A-8B7E-B81A3893EDC9}" dt="2022-08-17T12:10:21.611" v="3639" actId="2085"/>
          <ac:spMkLst>
            <pc:docMk/>
            <pc:sldMk cId="153092128" sldId="316"/>
            <ac:spMk id="17" creationId="{56B30DE5-D1DA-42CB-B90A-5B466F7DA788}"/>
          </ac:spMkLst>
        </pc:spChg>
        <pc:spChg chg="add mod">
          <ac:chgData name="Atkins, Michelle" userId="ad01f53a-7ba8-4c1f-ac18-f0c1591eca03" providerId="ADAL" clId="{B26BAAD2-D4E6-484A-8B7E-B81A3893EDC9}" dt="2022-08-17T12:40:55.259" v="3983" actId="14861"/>
          <ac:spMkLst>
            <pc:docMk/>
            <pc:sldMk cId="153092128" sldId="316"/>
            <ac:spMk id="29" creationId="{80AC4DC0-52C1-4DB8-BB59-16D17E82791B}"/>
          </ac:spMkLst>
        </pc:spChg>
        <pc:spChg chg="add del mod">
          <ac:chgData name="Atkins, Michelle" userId="ad01f53a-7ba8-4c1f-ac18-f0c1591eca03" providerId="ADAL" clId="{B26BAAD2-D4E6-484A-8B7E-B81A3893EDC9}" dt="2022-08-17T12:12:42.216" v="3651" actId="21"/>
          <ac:spMkLst>
            <pc:docMk/>
            <pc:sldMk cId="153092128" sldId="316"/>
            <ac:spMk id="30" creationId="{4340E73C-7CBE-4C96-A3C8-2C536CD88D9E}"/>
          </ac:spMkLst>
        </pc:spChg>
        <pc:spChg chg="add mod">
          <ac:chgData name="Atkins, Michelle" userId="ad01f53a-7ba8-4c1f-ac18-f0c1591eca03" providerId="ADAL" clId="{B26BAAD2-D4E6-484A-8B7E-B81A3893EDC9}" dt="2022-08-23T10:34:20.814" v="4430" actId="14100"/>
          <ac:spMkLst>
            <pc:docMk/>
            <pc:sldMk cId="153092128" sldId="316"/>
            <ac:spMk id="30" creationId="{739A4A45-1676-4F76-B9C4-F814BD96255A}"/>
          </ac:spMkLst>
        </pc:spChg>
        <pc:spChg chg="add mod">
          <ac:chgData name="Atkins, Michelle" userId="ad01f53a-7ba8-4c1f-ac18-f0c1591eca03" providerId="ADAL" clId="{B26BAAD2-D4E6-484A-8B7E-B81A3893EDC9}" dt="2022-08-23T10:34:01.095" v="4425" actId="1076"/>
          <ac:spMkLst>
            <pc:docMk/>
            <pc:sldMk cId="153092128" sldId="316"/>
            <ac:spMk id="31" creationId="{C5B09D05-962B-42F1-8086-BBC31C2E99E6}"/>
          </ac:spMkLst>
        </pc:spChg>
        <pc:spChg chg="add mod">
          <ac:chgData name="Atkins, Michelle" userId="ad01f53a-7ba8-4c1f-ac18-f0c1591eca03" providerId="ADAL" clId="{B26BAAD2-D4E6-484A-8B7E-B81A3893EDC9}" dt="2022-08-23T10:34:04.866" v="4426" actId="1076"/>
          <ac:spMkLst>
            <pc:docMk/>
            <pc:sldMk cId="153092128" sldId="316"/>
            <ac:spMk id="32" creationId="{B38AF853-2165-42E0-86A8-F80DA22CFDAA}"/>
          </ac:spMkLst>
        </pc:spChg>
        <pc:spChg chg="add mod">
          <ac:chgData name="Atkins, Michelle" userId="ad01f53a-7ba8-4c1f-ac18-f0c1591eca03" providerId="ADAL" clId="{B26BAAD2-D4E6-484A-8B7E-B81A3893EDC9}" dt="2022-08-23T10:34:11.178" v="4427" actId="1076"/>
          <ac:spMkLst>
            <pc:docMk/>
            <pc:sldMk cId="153092128" sldId="316"/>
            <ac:spMk id="33" creationId="{A7F3C7B9-9B27-477F-BBC0-9556239B3E14}"/>
          </ac:spMkLst>
        </pc:spChg>
        <pc:spChg chg="add mod">
          <ac:chgData name="Atkins, Michelle" userId="ad01f53a-7ba8-4c1f-ac18-f0c1591eca03" providerId="ADAL" clId="{B26BAAD2-D4E6-484A-8B7E-B81A3893EDC9}" dt="2022-08-23T10:34:14.716" v="4428" actId="1076"/>
          <ac:spMkLst>
            <pc:docMk/>
            <pc:sldMk cId="153092128" sldId="316"/>
            <ac:spMk id="34" creationId="{B33E3E53-589A-4504-A642-C966F37F36E6}"/>
          </ac:spMkLst>
        </pc:spChg>
        <pc:spChg chg="add mod ord">
          <ac:chgData name="Atkins, Michelle" userId="ad01f53a-7ba8-4c1f-ac18-f0c1591eca03" providerId="ADAL" clId="{B26BAAD2-D4E6-484A-8B7E-B81A3893EDC9}" dt="2022-08-17T15:07:25.918" v="4258" actId="1076"/>
          <ac:spMkLst>
            <pc:docMk/>
            <pc:sldMk cId="153092128" sldId="316"/>
            <ac:spMk id="35" creationId="{310F1E1D-7D9A-47B4-9C85-0F7558F2AB1E}"/>
          </ac:spMkLst>
        </pc:spChg>
        <pc:spChg chg="add del mod ord">
          <ac:chgData name="Atkins, Michelle" userId="ad01f53a-7ba8-4c1f-ac18-f0c1591eca03" providerId="ADAL" clId="{B26BAAD2-D4E6-484A-8B7E-B81A3893EDC9}" dt="2022-08-17T12:36:09.016" v="3959" actId="21"/>
          <ac:spMkLst>
            <pc:docMk/>
            <pc:sldMk cId="153092128" sldId="316"/>
            <ac:spMk id="36" creationId="{BF18E829-DCF9-4191-AD01-415D3678D5A7}"/>
          </ac:spMkLst>
        </pc:spChg>
        <pc:grpChg chg="del mod">
          <ac:chgData name="Atkins, Michelle" userId="ad01f53a-7ba8-4c1f-ac18-f0c1591eca03" providerId="ADAL" clId="{B26BAAD2-D4E6-484A-8B7E-B81A3893EDC9}" dt="2022-08-17T11:18:42.065" v="3354" actId="21"/>
          <ac:grpSpMkLst>
            <pc:docMk/>
            <pc:sldMk cId="153092128" sldId="316"/>
            <ac:grpSpMk id="3" creationId="{00000000-0000-0000-0000-000000000000}"/>
          </ac:grpSpMkLst>
        </pc:grpChg>
        <pc:grpChg chg="del">
          <ac:chgData name="Atkins, Michelle" userId="ad01f53a-7ba8-4c1f-ac18-f0c1591eca03" providerId="ADAL" clId="{B26BAAD2-D4E6-484A-8B7E-B81A3893EDC9}" dt="2022-08-17T11:18:43.828" v="3355" actId="21"/>
          <ac:grpSpMkLst>
            <pc:docMk/>
            <pc:sldMk cId="153092128" sldId="316"/>
            <ac:grpSpMk id="7" creationId="{00000000-0000-0000-0000-000000000000}"/>
          </ac:grpSpMkLst>
        </pc:grpChg>
        <pc:grpChg chg="del">
          <ac:chgData name="Atkins, Michelle" userId="ad01f53a-7ba8-4c1f-ac18-f0c1591eca03" providerId="ADAL" clId="{B26BAAD2-D4E6-484A-8B7E-B81A3893EDC9}" dt="2022-08-17T11:18:45.767" v="3356" actId="21"/>
          <ac:grpSpMkLst>
            <pc:docMk/>
            <pc:sldMk cId="153092128" sldId="316"/>
            <ac:grpSpMk id="10" creationId="{00000000-0000-0000-0000-000000000000}"/>
          </ac:grpSpMkLst>
        </pc:grpChg>
        <pc:graphicFrameChg chg="add mod modGraphic">
          <ac:chgData name="Atkins, Michelle" userId="ad01f53a-7ba8-4c1f-ac18-f0c1591eca03" providerId="ADAL" clId="{B26BAAD2-D4E6-484A-8B7E-B81A3893EDC9}" dt="2022-08-23T10:34:34.003" v="4432" actId="14100"/>
          <ac:graphicFrameMkLst>
            <pc:docMk/>
            <pc:sldMk cId="153092128" sldId="316"/>
            <ac:graphicFrameMk id="2" creationId="{944831FF-2933-441F-A894-7E5AC96374FB}"/>
          </ac:graphicFrameMkLst>
        </pc:graphicFrameChg>
        <pc:graphicFrameChg chg="mod modGraphic">
          <ac:chgData name="Atkins, Michelle" userId="ad01f53a-7ba8-4c1f-ac18-f0c1591eca03" providerId="ADAL" clId="{B26BAAD2-D4E6-484A-8B7E-B81A3893EDC9}" dt="2022-08-23T10:35:07.504" v="4438" actId="14100"/>
          <ac:graphicFrameMkLst>
            <pc:docMk/>
            <pc:sldMk cId="153092128" sldId="316"/>
            <ac:graphicFrameMk id="18" creationId="{00000000-0000-0000-0000-000000000000}"/>
          </ac:graphicFrameMkLst>
        </pc:graphicFrameChg>
        <pc:graphicFrameChg chg="mod modGraphic">
          <ac:chgData name="Atkins, Michelle" userId="ad01f53a-7ba8-4c1f-ac18-f0c1591eca03" providerId="ADAL" clId="{B26BAAD2-D4E6-484A-8B7E-B81A3893EDC9}" dt="2022-08-17T12:38:17.169" v="3971" actId="14734"/>
          <ac:graphicFrameMkLst>
            <pc:docMk/>
            <pc:sldMk cId="153092128" sldId="316"/>
            <ac:graphicFrameMk id="19" creationId="{00000000-0000-0000-0000-000000000000}"/>
          </ac:graphicFrameMkLst>
        </pc:graphicFrameChg>
        <pc:graphicFrameChg chg="mod modGraphic">
          <ac:chgData name="Atkins, Michelle" userId="ad01f53a-7ba8-4c1f-ac18-f0c1591eca03" providerId="ADAL" clId="{B26BAAD2-D4E6-484A-8B7E-B81A3893EDC9}" dt="2022-08-23T10:35:12.101" v="4439" actId="14100"/>
          <ac:graphicFrameMkLst>
            <pc:docMk/>
            <pc:sldMk cId="153092128" sldId="316"/>
            <ac:graphicFrameMk id="20" creationId="{00000000-0000-0000-0000-000000000000}"/>
          </ac:graphicFrameMkLst>
        </pc:graphicFrameChg>
        <pc:graphicFrameChg chg="mod modGraphic">
          <ac:chgData name="Atkins, Michelle" userId="ad01f53a-7ba8-4c1f-ac18-f0c1591eca03" providerId="ADAL" clId="{B26BAAD2-D4E6-484A-8B7E-B81A3893EDC9}" dt="2022-08-23T10:35:16.467" v="4440" actId="14100"/>
          <ac:graphicFrameMkLst>
            <pc:docMk/>
            <pc:sldMk cId="153092128" sldId="316"/>
            <ac:graphicFrameMk id="21" creationId="{00000000-0000-0000-0000-000000000000}"/>
          </ac:graphicFrameMkLst>
        </pc:graphicFrameChg>
        <pc:graphicFrameChg chg="mod modGraphic">
          <ac:chgData name="Atkins, Michelle" userId="ad01f53a-7ba8-4c1f-ac18-f0c1591eca03" providerId="ADAL" clId="{B26BAAD2-D4E6-484A-8B7E-B81A3893EDC9}" dt="2022-08-17T12:37:05.921" v="3963" actId="207"/>
          <ac:graphicFrameMkLst>
            <pc:docMk/>
            <pc:sldMk cId="153092128" sldId="316"/>
            <ac:graphicFrameMk id="22" creationId="{00000000-0000-0000-0000-000000000000}"/>
          </ac:graphicFrameMkLst>
        </pc:graphicFrameChg>
        <pc:graphicFrameChg chg="mod modGraphic">
          <ac:chgData name="Atkins, Michelle" userId="ad01f53a-7ba8-4c1f-ac18-f0c1591eca03" providerId="ADAL" clId="{B26BAAD2-D4E6-484A-8B7E-B81A3893EDC9}" dt="2022-08-23T10:35:27.660" v="4441" actId="1076"/>
          <ac:graphicFrameMkLst>
            <pc:docMk/>
            <pc:sldMk cId="153092128" sldId="316"/>
            <ac:graphicFrameMk id="23" creationId="{00000000-0000-0000-0000-000000000000}"/>
          </ac:graphicFrameMkLst>
        </pc:graphicFrameChg>
        <pc:graphicFrameChg chg="mod modGraphic">
          <ac:chgData name="Atkins, Michelle" userId="ad01f53a-7ba8-4c1f-ac18-f0c1591eca03" providerId="ADAL" clId="{B26BAAD2-D4E6-484A-8B7E-B81A3893EDC9}" dt="2022-08-23T10:34:58.046" v="4436" actId="14100"/>
          <ac:graphicFrameMkLst>
            <pc:docMk/>
            <pc:sldMk cId="153092128" sldId="316"/>
            <ac:graphicFrameMk id="24" creationId="{00000000-0000-0000-0000-000000000000}"/>
          </ac:graphicFrameMkLst>
        </pc:graphicFrameChg>
        <pc:graphicFrameChg chg="mod modGraphic">
          <ac:chgData name="Atkins, Michelle" userId="ad01f53a-7ba8-4c1f-ac18-f0c1591eca03" providerId="ADAL" clId="{B26BAAD2-D4E6-484A-8B7E-B81A3893EDC9}" dt="2022-08-23T10:35:00.719" v="4437" actId="14100"/>
          <ac:graphicFrameMkLst>
            <pc:docMk/>
            <pc:sldMk cId="153092128" sldId="316"/>
            <ac:graphicFrameMk id="25" creationId="{00000000-0000-0000-0000-000000000000}"/>
          </ac:graphicFrameMkLst>
        </pc:graphicFrameChg>
        <pc:graphicFrameChg chg="mod modGraphic">
          <ac:chgData name="Atkins, Michelle" userId="ad01f53a-7ba8-4c1f-ac18-f0c1591eca03" providerId="ADAL" clId="{B26BAAD2-D4E6-484A-8B7E-B81A3893EDC9}" dt="2022-08-23T10:34:50.752" v="4434" actId="14100"/>
          <ac:graphicFrameMkLst>
            <pc:docMk/>
            <pc:sldMk cId="153092128" sldId="316"/>
            <ac:graphicFrameMk id="26" creationId="{00000000-0000-0000-0000-000000000000}"/>
          </ac:graphicFrameMkLst>
        </pc:graphicFrameChg>
        <pc:graphicFrameChg chg="mod modGraphic">
          <ac:chgData name="Atkins, Michelle" userId="ad01f53a-7ba8-4c1f-ac18-f0c1591eca03" providerId="ADAL" clId="{B26BAAD2-D4E6-484A-8B7E-B81A3893EDC9}" dt="2022-08-23T10:34:47.144" v="4433" actId="14100"/>
          <ac:graphicFrameMkLst>
            <pc:docMk/>
            <pc:sldMk cId="153092128" sldId="316"/>
            <ac:graphicFrameMk id="27" creationId="{00000000-0000-0000-0000-000000000000}"/>
          </ac:graphicFrameMkLst>
        </pc:graphicFrameChg>
        <pc:graphicFrameChg chg="mod modGraphic">
          <ac:chgData name="Atkins, Michelle" userId="ad01f53a-7ba8-4c1f-ac18-f0c1591eca03" providerId="ADAL" clId="{B26BAAD2-D4E6-484A-8B7E-B81A3893EDC9}" dt="2022-08-23T10:29:25.199" v="4286" actId="207"/>
          <ac:graphicFrameMkLst>
            <pc:docMk/>
            <pc:sldMk cId="153092128" sldId="316"/>
            <ac:graphicFrameMk id="28" creationId="{00000000-0000-0000-0000-000000000000}"/>
          </ac:graphicFrameMkLst>
        </pc:graphicFrameChg>
        <pc:picChg chg="del mod">
          <ac:chgData name="Atkins, Michelle" userId="ad01f53a-7ba8-4c1f-ac18-f0c1591eca03" providerId="ADAL" clId="{B26BAAD2-D4E6-484A-8B7E-B81A3893EDC9}" dt="2022-08-17T11:18:40.567" v="3353" actId="21"/>
          <ac:picMkLst>
            <pc:docMk/>
            <pc:sldMk cId="153092128" sldId="316"/>
            <ac:picMk id="13" creationId="{00000000-0000-0000-0000-000000000000}"/>
          </ac:picMkLst>
        </pc:picChg>
        <pc:picChg chg="add mod">
          <ac:chgData name="Atkins, Michelle" userId="ad01f53a-7ba8-4c1f-ac18-f0c1591eca03" providerId="ADAL" clId="{B26BAAD2-D4E6-484A-8B7E-B81A3893EDC9}" dt="2022-08-17T12:35:04.271" v="3957" actId="1076"/>
          <ac:picMkLst>
            <pc:docMk/>
            <pc:sldMk cId="153092128" sldId="316"/>
            <ac:picMk id="14" creationId="{8B47A6A8-02FD-41D3-B79C-F71AF578CB45}"/>
          </ac:picMkLst>
        </pc:picChg>
      </pc:sldChg>
      <pc:sldChg chg="modSp add mod ord">
        <pc:chgData name="Atkins, Michelle" userId="ad01f53a-7ba8-4c1f-ac18-f0c1591eca03" providerId="ADAL" clId="{B26BAAD2-D4E6-484A-8B7E-B81A3893EDC9}" dt="2022-08-23T11:57:16.545" v="4865" actId="20577"/>
        <pc:sldMkLst>
          <pc:docMk/>
          <pc:sldMk cId="287280879" sldId="317"/>
        </pc:sldMkLst>
        <pc:spChg chg="mod">
          <ac:chgData name="Atkins, Michelle" userId="ad01f53a-7ba8-4c1f-ac18-f0c1591eca03" providerId="ADAL" clId="{B26BAAD2-D4E6-484A-8B7E-B81A3893EDC9}" dt="2022-08-23T11:56:50.592" v="4862" actId="113"/>
          <ac:spMkLst>
            <pc:docMk/>
            <pc:sldMk cId="287280879" sldId="317"/>
            <ac:spMk id="3" creationId="{0D0C5D71-37D8-4C7A-97E6-D02B75AC47C4}"/>
          </ac:spMkLst>
        </pc:spChg>
        <pc:spChg chg="mod">
          <ac:chgData name="Atkins, Michelle" userId="ad01f53a-7ba8-4c1f-ac18-f0c1591eca03" providerId="ADAL" clId="{B26BAAD2-D4E6-484A-8B7E-B81A3893EDC9}" dt="2022-08-23T11:57:16.545" v="4865" actId="20577"/>
          <ac:spMkLst>
            <pc:docMk/>
            <pc:sldMk cId="287280879" sldId="317"/>
            <ac:spMk id="10" creationId="{38737FB7-413D-4B8A-8FB6-5B5BAF8AD141}"/>
          </ac:spMkLst>
        </pc:spChg>
      </pc:sldChg>
      <pc:sldMasterChg chg="add del addSldLayout delSldLayout">
        <pc:chgData name="Atkins, Michelle" userId="ad01f53a-7ba8-4c1f-ac18-f0c1591eca03" providerId="ADAL" clId="{B26BAAD2-D4E6-484A-8B7E-B81A3893EDC9}" dt="2022-08-17T12:35:58.687" v="3958" actId="700"/>
        <pc:sldMasterMkLst>
          <pc:docMk/>
          <pc:sldMasterMk cId="0" sldId="2147483648"/>
        </pc:sldMasterMkLst>
        <pc:sldLayoutChg chg="add del">
          <pc:chgData name="Atkins, Michelle" userId="ad01f53a-7ba8-4c1f-ac18-f0c1591eca03" providerId="ADAL" clId="{B26BAAD2-D4E6-484A-8B7E-B81A3893EDC9}" dt="2022-08-17T12:35:58.687" v="3958" actId="700"/>
          <pc:sldLayoutMkLst>
            <pc:docMk/>
            <pc:sldMasterMk cId="0" sldId="2147483648"/>
            <pc:sldLayoutMk cId="0" sldId="2147483662"/>
          </pc:sldLayoutMkLst>
        </pc:sldLayoutChg>
      </pc:sldMasterChg>
      <pc:sldMasterChg chg="delSldLayout">
        <pc:chgData name="Atkins, Michelle" userId="ad01f53a-7ba8-4c1f-ac18-f0c1591eca03" providerId="ADAL" clId="{B26BAAD2-D4E6-484A-8B7E-B81A3893EDC9}" dt="2022-08-17T12:18:28.136" v="3859" actId="2696"/>
        <pc:sldMasterMkLst>
          <pc:docMk/>
          <pc:sldMasterMk cId="3080574446" sldId="2147483660"/>
        </pc:sldMasterMkLst>
        <pc:sldLayoutChg chg="del">
          <pc:chgData name="Atkins, Michelle" userId="ad01f53a-7ba8-4c1f-ac18-f0c1591eca03" providerId="ADAL" clId="{B26BAAD2-D4E6-484A-8B7E-B81A3893EDC9}" dt="2022-08-17T12:18:28.136" v="3859" actId="2696"/>
          <pc:sldLayoutMkLst>
            <pc:docMk/>
            <pc:sldMasterMk cId="3080574446" sldId="2147483660"/>
            <pc:sldLayoutMk cId="3839113168" sldId="2147483678"/>
          </pc:sldLayoutMkLst>
        </pc:sldLayoutChg>
      </pc:sldMasterChg>
      <pc:sldMasterChg chg="addSp delSp mod delSldLayout">
        <pc:chgData name="Atkins, Michelle" userId="ad01f53a-7ba8-4c1f-ac18-f0c1591eca03" providerId="ADAL" clId="{B26BAAD2-D4E6-484A-8B7E-B81A3893EDC9}" dt="2022-08-16T15:55:48.793" v="2736" actId="2696"/>
        <pc:sldMasterMkLst>
          <pc:docMk/>
          <pc:sldMasterMk cId="3080574446" sldId="2147483674"/>
        </pc:sldMasterMkLst>
        <pc:spChg chg="add del">
          <ac:chgData name="Atkins, Michelle" userId="ad01f53a-7ba8-4c1f-ac18-f0c1591eca03" providerId="ADAL" clId="{B26BAAD2-D4E6-484A-8B7E-B81A3893EDC9}" dt="2022-08-16T13:04:33.975" v="1151" actId="478"/>
          <ac:spMkLst>
            <pc:docMk/>
            <pc:sldMasterMk cId="3080574446" sldId="2147483674"/>
            <ac:spMk id="7" creationId="{F79A6959-6324-174B-9B39-E5D16F3B24E4}"/>
          </ac:spMkLst>
        </pc:spChg>
        <pc:spChg chg="add del">
          <ac:chgData name="Atkins, Michelle" userId="ad01f53a-7ba8-4c1f-ac18-f0c1591eca03" providerId="ADAL" clId="{B26BAAD2-D4E6-484A-8B7E-B81A3893EDC9}" dt="2022-08-16T13:04:34.551" v="1152" actId="478"/>
          <ac:spMkLst>
            <pc:docMk/>
            <pc:sldMasterMk cId="3080574446" sldId="2147483674"/>
            <ac:spMk id="8" creationId="{B1D2CA3D-87D4-B74C-A7BD-1646D1F760E2}"/>
          </ac:spMkLst>
        </pc:spChg>
        <pc:picChg chg="add del">
          <ac:chgData name="Atkins, Michelle" userId="ad01f53a-7ba8-4c1f-ac18-f0c1591eca03" providerId="ADAL" clId="{B26BAAD2-D4E6-484A-8B7E-B81A3893EDC9}" dt="2022-08-16T13:04:33.051" v="1150" actId="478"/>
          <ac:picMkLst>
            <pc:docMk/>
            <pc:sldMasterMk cId="3080574446" sldId="2147483674"/>
            <ac:picMk id="9" creationId="{D650897C-237F-AA43-A7C1-469A0463B915}"/>
          </ac:picMkLst>
        </pc:picChg>
        <pc:sldLayoutChg chg="del">
          <pc:chgData name="Atkins, Michelle" userId="ad01f53a-7ba8-4c1f-ac18-f0c1591eca03" providerId="ADAL" clId="{B26BAAD2-D4E6-484A-8B7E-B81A3893EDC9}" dt="2022-08-16T15:55:48.793" v="2736" actId="2696"/>
          <pc:sldLayoutMkLst>
            <pc:docMk/>
            <pc:sldMasterMk cId="3080574446" sldId="2147483674"/>
            <pc:sldLayoutMk cId="2594516609" sldId="2147483696"/>
          </pc:sldLayoutMkLst>
        </pc:sldLayoutChg>
      </pc:sldMasterChg>
      <pc:sldMasterChg chg="new mod addSldLayout">
        <pc:chgData name="Atkins, Michelle" userId="ad01f53a-7ba8-4c1f-ac18-f0c1591eca03" providerId="ADAL" clId="{B26BAAD2-D4E6-484A-8B7E-B81A3893EDC9}" dt="2022-08-16T13:05:26.826" v="1153" actId="6938"/>
        <pc:sldMasterMkLst>
          <pc:docMk/>
          <pc:sldMasterMk cId="3817209702" sldId="2147483697"/>
        </pc:sldMasterMkLst>
        <pc:sldLayoutChg chg="new replId">
          <pc:chgData name="Atkins, Michelle" userId="ad01f53a-7ba8-4c1f-ac18-f0c1591eca03" providerId="ADAL" clId="{B26BAAD2-D4E6-484A-8B7E-B81A3893EDC9}" dt="2022-08-16T13:05:26.826" v="1153" actId="6938"/>
          <pc:sldLayoutMkLst>
            <pc:docMk/>
            <pc:sldMasterMk cId="3817209702" sldId="2147483697"/>
            <pc:sldLayoutMk cId="549814210" sldId="2147483698"/>
          </pc:sldLayoutMkLst>
        </pc:sldLayoutChg>
        <pc:sldLayoutChg chg="new replId">
          <pc:chgData name="Atkins, Michelle" userId="ad01f53a-7ba8-4c1f-ac18-f0c1591eca03" providerId="ADAL" clId="{B26BAAD2-D4E6-484A-8B7E-B81A3893EDC9}" dt="2022-08-16T13:05:26.826" v="1153" actId="6938"/>
          <pc:sldLayoutMkLst>
            <pc:docMk/>
            <pc:sldMasterMk cId="3817209702" sldId="2147483697"/>
            <pc:sldLayoutMk cId="2499608730" sldId="2147483699"/>
          </pc:sldLayoutMkLst>
        </pc:sldLayoutChg>
        <pc:sldLayoutChg chg="new replId">
          <pc:chgData name="Atkins, Michelle" userId="ad01f53a-7ba8-4c1f-ac18-f0c1591eca03" providerId="ADAL" clId="{B26BAAD2-D4E6-484A-8B7E-B81A3893EDC9}" dt="2022-08-16T13:05:26.826" v="1153" actId="6938"/>
          <pc:sldLayoutMkLst>
            <pc:docMk/>
            <pc:sldMasterMk cId="3817209702" sldId="2147483697"/>
            <pc:sldLayoutMk cId="674213497" sldId="2147483700"/>
          </pc:sldLayoutMkLst>
        </pc:sldLayoutChg>
        <pc:sldLayoutChg chg="new replId">
          <pc:chgData name="Atkins, Michelle" userId="ad01f53a-7ba8-4c1f-ac18-f0c1591eca03" providerId="ADAL" clId="{B26BAAD2-D4E6-484A-8B7E-B81A3893EDC9}" dt="2022-08-16T13:05:26.826" v="1153" actId="6938"/>
          <pc:sldLayoutMkLst>
            <pc:docMk/>
            <pc:sldMasterMk cId="3817209702" sldId="2147483697"/>
            <pc:sldLayoutMk cId="3166360758" sldId="2147483701"/>
          </pc:sldLayoutMkLst>
        </pc:sldLayoutChg>
        <pc:sldLayoutChg chg="new replId">
          <pc:chgData name="Atkins, Michelle" userId="ad01f53a-7ba8-4c1f-ac18-f0c1591eca03" providerId="ADAL" clId="{B26BAAD2-D4E6-484A-8B7E-B81A3893EDC9}" dt="2022-08-16T13:05:26.826" v="1153" actId="6938"/>
          <pc:sldLayoutMkLst>
            <pc:docMk/>
            <pc:sldMasterMk cId="3817209702" sldId="2147483697"/>
            <pc:sldLayoutMk cId="215364254" sldId="2147483702"/>
          </pc:sldLayoutMkLst>
        </pc:sldLayoutChg>
        <pc:sldLayoutChg chg="new replId">
          <pc:chgData name="Atkins, Michelle" userId="ad01f53a-7ba8-4c1f-ac18-f0c1591eca03" providerId="ADAL" clId="{B26BAAD2-D4E6-484A-8B7E-B81A3893EDC9}" dt="2022-08-16T13:05:26.826" v="1153" actId="6938"/>
          <pc:sldLayoutMkLst>
            <pc:docMk/>
            <pc:sldMasterMk cId="3817209702" sldId="2147483697"/>
            <pc:sldLayoutMk cId="2715352377" sldId="2147483703"/>
          </pc:sldLayoutMkLst>
        </pc:sldLayoutChg>
        <pc:sldLayoutChg chg="new replId">
          <pc:chgData name="Atkins, Michelle" userId="ad01f53a-7ba8-4c1f-ac18-f0c1591eca03" providerId="ADAL" clId="{B26BAAD2-D4E6-484A-8B7E-B81A3893EDC9}" dt="2022-08-16T13:05:26.826" v="1153" actId="6938"/>
          <pc:sldLayoutMkLst>
            <pc:docMk/>
            <pc:sldMasterMk cId="3817209702" sldId="2147483697"/>
            <pc:sldLayoutMk cId="2492997023" sldId="2147483704"/>
          </pc:sldLayoutMkLst>
        </pc:sldLayoutChg>
        <pc:sldLayoutChg chg="new replId">
          <pc:chgData name="Atkins, Michelle" userId="ad01f53a-7ba8-4c1f-ac18-f0c1591eca03" providerId="ADAL" clId="{B26BAAD2-D4E6-484A-8B7E-B81A3893EDC9}" dt="2022-08-16T13:05:26.826" v="1153" actId="6938"/>
          <pc:sldLayoutMkLst>
            <pc:docMk/>
            <pc:sldMasterMk cId="3817209702" sldId="2147483697"/>
            <pc:sldLayoutMk cId="790754856" sldId="2147483705"/>
          </pc:sldLayoutMkLst>
        </pc:sldLayoutChg>
        <pc:sldLayoutChg chg="new replId">
          <pc:chgData name="Atkins, Michelle" userId="ad01f53a-7ba8-4c1f-ac18-f0c1591eca03" providerId="ADAL" clId="{B26BAAD2-D4E6-484A-8B7E-B81A3893EDC9}" dt="2022-08-16T13:05:26.826" v="1153" actId="6938"/>
          <pc:sldLayoutMkLst>
            <pc:docMk/>
            <pc:sldMasterMk cId="3817209702" sldId="2147483697"/>
            <pc:sldLayoutMk cId="512634074" sldId="2147483706"/>
          </pc:sldLayoutMkLst>
        </pc:sldLayoutChg>
        <pc:sldLayoutChg chg="new replId">
          <pc:chgData name="Atkins, Michelle" userId="ad01f53a-7ba8-4c1f-ac18-f0c1591eca03" providerId="ADAL" clId="{B26BAAD2-D4E6-484A-8B7E-B81A3893EDC9}" dt="2022-08-16T13:05:26.826" v="1153" actId="6938"/>
          <pc:sldLayoutMkLst>
            <pc:docMk/>
            <pc:sldMasterMk cId="3817209702" sldId="2147483697"/>
            <pc:sldLayoutMk cId="3600027743" sldId="2147483707"/>
          </pc:sldLayoutMkLst>
        </pc:sldLayoutChg>
        <pc:sldLayoutChg chg="new replId">
          <pc:chgData name="Atkins, Michelle" userId="ad01f53a-7ba8-4c1f-ac18-f0c1591eca03" providerId="ADAL" clId="{B26BAAD2-D4E6-484A-8B7E-B81A3893EDC9}" dt="2022-08-16T13:05:26.826" v="1153" actId="6938"/>
          <pc:sldLayoutMkLst>
            <pc:docMk/>
            <pc:sldMasterMk cId="3817209702" sldId="2147483697"/>
            <pc:sldLayoutMk cId="2425602285" sldId="2147483708"/>
          </pc:sldLayoutMkLst>
        </pc:sldLayoutChg>
      </pc:sldMasterChg>
    </pc:docChg>
  </pc:docChgLst>
  <pc:docChgLst>
    <pc:chgData name="Atkins, Michelle" userId="S::michelle.atkins@norfolk.gov.uk::ad01f53a-7ba8-4c1f-ac18-f0c1591eca03" providerId="AD" clId="Web-{74AAD1EA-2543-436C-8D24-2FBFDBEE9126}"/>
    <pc:docChg chg="modSld">
      <pc:chgData name="Atkins, Michelle" userId="S::michelle.atkins@norfolk.gov.uk::ad01f53a-7ba8-4c1f-ac18-f0c1591eca03" providerId="AD" clId="Web-{74AAD1EA-2543-436C-8D24-2FBFDBEE9126}" dt="2022-08-30T09:51:10.388" v="15" actId="20577"/>
      <pc:docMkLst>
        <pc:docMk/>
      </pc:docMkLst>
      <pc:sldChg chg="modSp">
        <pc:chgData name="Atkins, Michelle" userId="S::michelle.atkins@norfolk.gov.uk::ad01f53a-7ba8-4c1f-ac18-f0c1591eca03" providerId="AD" clId="Web-{74AAD1EA-2543-436C-8D24-2FBFDBEE9126}" dt="2022-08-30T09:50:37.183" v="0" actId="20577"/>
        <pc:sldMkLst>
          <pc:docMk/>
          <pc:sldMk cId="1797780462" sldId="304"/>
        </pc:sldMkLst>
        <pc:spChg chg="mod">
          <ac:chgData name="Atkins, Michelle" userId="S::michelle.atkins@norfolk.gov.uk::ad01f53a-7ba8-4c1f-ac18-f0c1591eca03" providerId="AD" clId="Web-{74AAD1EA-2543-436C-8D24-2FBFDBEE9126}" dt="2022-08-30T09:50:37.183" v="0" actId="20577"/>
          <ac:spMkLst>
            <pc:docMk/>
            <pc:sldMk cId="1797780462" sldId="304"/>
            <ac:spMk id="3" creationId="{0D0C5D71-37D8-4C7A-97E6-D02B75AC47C4}"/>
          </ac:spMkLst>
        </pc:spChg>
      </pc:sldChg>
      <pc:sldChg chg="modSp">
        <pc:chgData name="Atkins, Michelle" userId="S::michelle.atkins@norfolk.gov.uk::ad01f53a-7ba8-4c1f-ac18-f0c1591eca03" providerId="AD" clId="Web-{74AAD1EA-2543-436C-8D24-2FBFDBEE9126}" dt="2022-08-30T09:51:10.388" v="15" actId="20577"/>
        <pc:sldMkLst>
          <pc:docMk/>
          <pc:sldMk cId="153092128" sldId="316"/>
        </pc:sldMkLst>
        <pc:spChg chg="mod">
          <ac:chgData name="Atkins, Michelle" userId="S::michelle.atkins@norfolk.gov.uk::ad01f53a-7ba8-4c1f-ac18-f0c1591eca03" providerId="AD" clId="Web-{74AAD1EA-2543-436C-8D24-2FBFDBEE9126}" dt="2022-08-30T09:51:10.388" v="15" actId="20577"/>
          <ac:spMkLst>
            <pc:docMk/>
            <pc:sldMk cId="153092128" sldId="316"/>
            <ac:spMk id="33" creationId="{A7F3C7B9-9B27-477F-BBC0-9556239B3E14}"/>
          </ac:spMkLst>
        </pc:spChg>
      </pc:sldChg>
    </pc:docChg>
  </pc:docChgLst>
  <pc:docChgLst>
    <pc:chgData name="Marshall-Nichols, Bridget" userId="S::eadmn@norfolk.gov.uk::c0088317-0ddd-4ec2-8e28-56397c9b341d" providerId="AD" clId="Web-{FF153266-CDE8-43B6-A357-8405FC2681B4}"/>
    <pc:docChg chg="modSld">
      <pc:chgData name="Marshall-Nichols, Bridget" userId="S::eadmn@norfolk.gov.uk::c0088317-0ddd-4ec2-8e28-56397c9b341d" providerId="AD" clId="Web-{FF153266-CDE8-43B6-A357-8405FC2681B4}" dt="2022-08-24T12:56:48.873" v="0" actId="20577"/>
      <pc:docMkLst>
        <pc:docMk/>
      </pc:docMkLst>
      <pc:sldChg chg="modSp">
        <pc:chgData name="Marshall-Nichols, Bridget" userId="S::eadmn@norfolk.gov.uk::c0088317-0ddd-4ec2-8e28-56397c9b341d" providerId="AD" clId="Web-{FF153266-CDE8-43B6-A357-8405FC2681B4}" dt="2022-08-24T12:56:48.873" v="0" actId="20577"/>
        <pc:sldMkLst>
          <pc:docMk/>
          <pc:sldMk cId="3359150639" sldId="313"/>
        </pc:sldMkLst>
        <pc:spChg chg="mod">
          <ac:chgData name="Marshall-Nichols, Bridget" userId="S::eadmn@norfolk.gov.uk::c0088317-0ddd-4ec2-8e28-56397c9b341d" providerId="AD" clId="Web-{FF153266-CDE8-43B6-A357-8405FC2681B4}" dt="2022-08-24T12:56:48.873" v="0" actId="20577"/>
          <ac:spMkLst>
            <pc:docMk/>
            <pc:sldMk cId="3359150639" sldId="313"/>
            <ac:spMk id="17" creationId="{57EE8CB0-3D3F-4C0A-AE84-A1D1DF120D0D}"/>
          </ac:spMkLst>
        </pc:spChg>
      </pc:sldChg>
    </pc:docChg>
  </pc:docChgLst>
  <pc:docChgLst>
    <pc:chgData name="Atkins, Michelle" userId="ad01f53a-7ba8-4c1f-ac18-f0c1591eca03" providerId="ADAL" clId="{40BC278C-99F6-45FF-945C-988CBF9F2868}"/>
    <pc:docChg chg="modSld">
      <pc:chgData name="Atkins, Michelle" userId="ad01f53a-7ba8-4c1f-ac18-f0c1591eca03" providerId="ADAL" clId="{40BC278C-99F6-45FF-945C-988CBF9F2868}" dt="2022-09-06T15:28:42.675" v="66" actId="20577"/>
      <pc:docMkLst>
        <pc:docMk/>
      </pc:docMkLst>
      <pc:sldChg chg="modSp mod">
        <pc:chgData name="Atkins, Michelle" userId="ad01f53a-7ba8-4c1f-ac18-f0c1591eca03" providerId="ADAL" clId="{40BC278C-99F6-45FF-945C-988CBF9F2868}" dt="2022-09-06T15:28:42.675" v="66" actId="20577"/>
        <pc:sldMkLst>
          <pc:docMk/>
          <pc:sldMk cId="3474188317" sldId="289"/>
        </pc:sldMkLst>
        <pc:spChg chg="mod">
          <ac:chgData name="Atkins, Michelle" userId="ad01f53a-7ba8-4c1f-ac18-f0c1591eca03" providerId="ADAL" clId="{40BC278C-99F6-45FF-945C-988CBF9F2868}" dt="2022-09-06T15:28:42.675" v="66" actId="20577"/>
          <ac:spMkLst>
            <pc:docMk/>
            <pc:sldMk cId="3474188317" sldId="289"/>
            <ac:spMk id="4" creationId="{2B120041-AE32-4048-97A9-CB0005086336}"/>
          </ac:spMkLst>
        </pc:spChg>
      </pc:sldChg>
      <pc:sldChg chg="modSp mod">
        <pc:chgData name="Atkins, Michelle" userId="ad01f53a-7ba8-4c1f-ac18-f0c1591eca03" providerId="ADAL" clId="{40BC278C-99F6-45FF-945C-988CBF9F2868}" dt="2022-09-06T15:21:29.115" v="64" actId="207"/>
        <pc:sldMkLst>
          <pc:docMk/>
          <pc:sldMk cId="287280879" sldId="317"/>
        </pc:sldMkLst>
        <pc:spChg chg="mod">
          <ac:chgData name="Atkins, Michelle" userId="ad01f53a-7ba8-4c1f-ac18-f0c1591eca03" providerId="ADAL" clId="{40BC278C-99F6-45FF-945C-988CBF9F2868}" dt="2022-09-06T15:21:29.115" v="64" actId="207"/>
          <ac:spMkLst>
            <pc:docMk/>
            <pc:sldMk cId="287280879" sldId="317"/>
            <ac:spMk id="3" creationId="{0D0C5D71-37D8-4C7A-97E6-D02B75AC47C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9B1E5C"/>
              </a:solidFill>
              <a:ln w="19050">
                <a:solidFill>
                  <a:schemeClr val="lt1"/>
                </a:solidFill>
              </a:ln>
              <a:effectLst/>
            </c:spPr>
            <c:extLst>
              <c:ext xmlns:c16="http://schemas.microsoft.com/office/drawing/2014/chart" uri="{C3380CC4-5D6E-409C-BE32-E72D297353CC}">
                <c16:uniqueId val="{00000001-F462-0B41-8F63-C0DE3E0E5F07}"/>
              </c:ext>
            </c:extLst>
          </c:dPt>
          <c:dPt>
            <c:idx val="1"/>
            <c:bubble3D val="0"/>
            <c:spPr>
              <a:solidFill>
                <a:srgbClr val="F26631"/>
              </a:solidFill>
              <a:ln w="19050">
                <a:solidFill>
                  <a:schemeClr val="lt1"/>
                </a:solidFill>
              </a:ln>
              <a:effectLst/>
            </c:spPr>
            <c:extLst>
              <c:ext xmlns:c16="http://schemas.microsoft.com/office/drawing/2014/chart" uri="{C3380CC4-5D6E-409C-BE32-E72D297353CC}">
                <c16:uniqueId val="{00000003-F462-0B41-8F63-C0DE3E0E5F07}"/>
              </c:ext>
            </c:extLst>
          </c:dPt>
          <c:dPt>
            <c:idx val="2"/>
            <c:bubble3D val="0"/>
            <c:spPr>
              <a:solidFill>
                <a:srgbClr val="009290"/>
              </a:solidFill>
              <a:ln w="19050">
                <a:solidFill>
                  <a:schemeClr val="lt1"/>
                </a:solidFill>
              </a:ln>
              <a:effectLst/>
            </c:spPr>
            <c:extLst>
              <c:ext xmlns:c16="http://schemas.microsoft.com/office/drawing/2014/chart" uri="{C3380CC4-5D6E-409C-BE32-E72D297353CC}">
                <c16:uniqueId val="{00000005-F462-0B41-8F63-C0DE3E0E5F0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462-0B41-8F63-C0DE3E0E5F07}"/>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F462-0B41-8F63-C0DE3E0E5F07}"/>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egendEntry>
        <c:idx val="2"/>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egendEntry>
        <c:idx val="3"/>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9B1E5C"/>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03E-A14E-9CB0-3C5889EE19FA}"/>
            </c:ext>
          </c:extLst>
        </c:ser>
        <c:ser>
          <c:idx val="1"/>
          <c:order val="1"/>
          <c:tx>
            <c:strRef>
              <c:f>Sheet1!$C$1</c:f>
              <c:strCache>
                <c:ptCount val="1"/>
                <c:pt idx="0">
                  <c:v>Series 2</c:v>
                </c:pt>
              </c:strCache>
            </c:strRef>
          </c:tx>
          <c:spPr>
            <a:solidFill>
              <a:srgbClr val="F26631"/>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03E-A14E-9CB0-3C5889EE19FA}"/>
            </c:ext>
          </c:extLst>
        </c:ser>
        <c:ser>
          <c:idx val="2"/>
          <c:order val="2"/>
          <c:tx>
            <c:strRef>
              <c:f>Sheet1!$D$1</c:f>
              <c:strCache>
                <c:ptCount val="1"/>
                <c:pt idx="0">
                  <c:v>Series 3</c:v>
                </c:pt>
              </c:strCache>
            </c:strRef>
          </c:tx>
          <c:spPr>
            <a:solidFill>
              <a:srgbClr val="00929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03E-A14E-9CB0-3C5889EE19FA}"/>
            </c:ext>
          </c:extLst>
        </c:ser>
        <c:dLbls>
          <c:showLegendKey val="0"/>
          <c:showVal val="0"/>
          <c:showCatName val="0"/>
          <c:showSerName val="0"/>
          <c:showPercent val="0"/>
          <c:showBubbleSize val="0"/>
        </c:dLbls>
        <c:gapWidth val="219"/>
        <c:overlap val="-27"/>
        <c:axId val="515113440"/>
        <c:axId val="515111472"/>
      </c:barChart>
      <c:catAx>
        <c:axId val="515113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5111472"/>
        <c:crosses val="autoZero"/>
        <c:auto val="1"/>
        <c:lblAlgn val="ctr"/>
        <c:lblOffset val="100"/>
        <c:noMultiLvlLbl val="0"/>
      </c:catAx>
      <c:valAx>
        <c:axId val="515111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5113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447EA9-B19E-4098-AFFE-081EA427DDBF}" type="datetimeFigureOut">
              <a:rPr lang="en-GB" smtClean="0"/>
              <a:t>06/09/2022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CF9BBF-171B-4F7A-B4FB-DE7FEB65F818}" type="slidenum">
              <a:rPr lang="en-GB" smtClean="0"/>
              <a:t>‹#›</a:t>
            </a:fld>
            <a:endParaRPr lang="en-GB"/>
          </a:p>
        </p:txBody>
      </p:sp>
    </p:spTree>
    <p:extLst>
      <p:ext uri="{BB962C8B-B14F-4D97-AF65-F5344CB8AC3E}">
        <p14:creationId xmlns:p14="http://schemas.microsoft.com/office/powerpoint/2010/main" val="486288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CF9BBF-171B-4F7A-B4FB-DE7FEB65F818}" type="slidenum">
              <a:rPr lang="en-GB" smtClean="0"/>
              <a:t>7</a:t>
            </a:fld>
            <a:endParaRPr lang="en-GB"/>
          </a:p>
        </p:txBody>
      </p:sp>
    </p:spTree>
    <p:extLst>
      <p:ext uri="{BB962C8B-B14F-4D97-AF65-F5344CB8AC3E}">
        <p14:creationId xmlns:p14="http://schemas.microsoft.com/office/powerpoint/2010/main" val="2029190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93C320"/>
        </a:solidFill>
        <a:effectLst/>
      </p:bgPr>
    </p:bg>
    <p:spTree>
      <p:nvGrpSpPr>
        <p:cNvPr id="1" name=""/>
        <p:cNvGrpSpPr/>
        <p:nvPr/>
      </p:nvGrpSpPr>
      <p:grpSpPr>
        <a:xfrm>
          <a:off x="0" y="0"/>
          <a:ext cx="0" cy="0"/>
          <a:chOff x="0" y="0"/>
          <a:chExt cx="0" cy="0"/>
        </a:xfrm>
      </p:grpSpPr>
      <p:sp>
        <p:nvSpPr>
          <p:cNvPr id="4" name="Picture Placeholder 25">
            <a:extLst>
              <a:ext uri="{FF2B5EF4-FFF2-40B4-BE49-F238E27FC236}">
                <a16:creationId xmlns:a16="http://schemas.microsoft.com/office/drawing/2014/main" id="{7E5C2347-4666-5946-9594-EAE37C74A7CE}"/>
              </a:ext>
            </a:extLst>
          </p:cNvPr>
          <p:cNvSpPr>
            <a:spLocks noGrp="1"/>
          </p:cNvSpPr>
          <p:nvPr>
            <p:ph type="pic" sz="quarter" idx="4294967295"/>
          </p:nvPr>
        </p:nvSpPr>
        <p:spPr>
          <a:xfrm>
            <a:off x="5960099" y="-1498173"/>
            <a:ext cx="6809836" cy="6875442"/>
          </a:xfrm>
          <a:prstGeom prst="ellipse">
            <a:avLst/>
          </a:prstGeom>
          <a:solidFill>
            <a:schemeClr val="bg1">
              <a:lumMod val="65000"/>
            </a:schemeClr>
          </a:solidFill>
          <a:effectLst>
            <a:outerShdw dist="355600" dir="4080000" algn="tl" rotWithShape="0">
              <a:prstClr val="black">
                <a:alpha val="6000"/>
              </a:prstClr>
            </a:outerShdw>
          </a:effectLst>
        </p:spPr>
      </p:sp>
      <p:sp>
        <p:nvSpPr>
          <p:cNvPr id="5" name="Title Placeholder 1">
            <a:extLst>
              <a:ext uri="{FF2B5EF4-FFF2-40B4-BE49-F238E27FC236}">
                <a16:creationId xmlns:a16="http://schemas.microsoft.com/office/drawing/2014/main" id="{91AFFEFE-AC3C-164A-A261-A8A5351F292D}"/>
              </a:ext>
            </a:extLst>
          </p:cNvPr>
          <p:cNvSpPr>
            <a:spLocks noGrp="1"/>
          </p:cNvSpPr>
          <p:nvPr>
            <p:ph type="title" hasCustomPrompt="1"/>
          </p:nvPr>
        </p:nvSpPr>
        <p:spPr>
          <a:xfrm>
            <a:off x="616959" y="750493"/>
            <a:ext cx="5438857" cy="2378110"/>
          </a:xfrm>
          <a:prstGeom prst="rect">
            <a:avLst/>
          </a:prstGeom>
        </p:spPr>
        <p:txBody>
          <a:bodyPr vert="horz" lIns="91440" tIns="45720" rIns="91440" bIns="45720" rtlCol="0" anchor="ctr">
            <a:normAutofit/>
          </a:bodyPr>
          <a:lstStyle>
            <a:lvl1pPr>
              <a:defRPr sz="6000" b="1" i="0" baseline="0">
                <a:solidFill>
                  <a:schemeClr val="bg1"/>
                </a:solidFill>
                <a:latin typeface="Arial" panose="020B0604020202020204" pitchFamily="34" charset="0"/>
              </a:defRPr>
            </a:lvl1pPr>
          </a:lstStyle>
          <a:p>
            <a:r>
              <a:rPr lang="en-US"/>
              <a:t>Main title here</a:t>
            </a:r>
          </a:p>
        </p:txBody>
      </p:sp>
      <p:sp>
        <p:nvSpPr>
          <p:cNvPr id="7" name="Text Placeholder 6">
            <a:extLst>
              <a:ext uri="{FF2B5EF4-FFF2-40B4-BE49-F238E27FC236}">
                <a16:creationId xmlns:a16="http://schemas.microsoft.com/office/drawing/2014/main" id="{C948E4D7-CA8B-F34E-AD87-74E5A642FF3A}"/>
              </a:ext>
            </a:extLst>
          </p:cNvPr>
          <p:cNvSpPr>
            <a:spLocks noGrp="1"/>
          </p:cNvSpPr>
          <p:nvPr>
            <p:ph type="body" sz="quarter" idx="10" hasCustomPrompt="1"/>
          </p:nvPr>
        </p:nvSpPr>
        <p:spPr>
          <a:xfrm>
            <a:off x="616959" y="3394604"/>
            <a:ext cx="5438775" cy="2260600"/>
          </a:xfrm>
        </p:spPr>
        <p:txBody>
          <a:bodyPr/>
          <a:lstStyle>
            <a:lvl1pPr marL="0" indent="0">
              <a:buNone/>
              <a:defRPr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Tree>
    <p:extLst>
      <p:ext uri="{BB962C8B-B14F-4D97-AF65-F5344CB8AC3E}">
        <p14:creationId xmlns:p14="http://schemas.microsoft.com/office/powerpoint/2010/main" val="3598431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solidFill>
          <a:schemeClr val="bg1"/>
        </a:solidFill>
        <a:effectLst/>
      </p:bgPr>
    </p:bg>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F8F5078-F39A-524C-A02D-CD2E2B4C669A}"/>
              </a:ext>
            </a:extLst>
          </p:cNvPr>
          <p:cNvGraphicFramePr/>
          <p:nvPr userDrawn="1">
            <p:extLst>
              <p:ext uri="{D42A27DB-BD31-4B8C-83A1-F6EECF244321}">
                <p14:modId xmlns:p14="http://schemas.microsoft.com/office/powerpoint/2010/main" val="1563217352"/>
              </p:ext>
            </p:extLst>
          </p:nvPr>
        </p:nvGraphicFramePr>
        <p:xfrm>
          <a:off x="2443069" y="1357390"/>
          <a:ext cx="7353623" cy="4902416"/>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32105E56-9D3C-4546-8FA0-C7E8F5698F95}"/>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A47B1B8-9F87-0246-9CF0-AA0B16DCA1E5}"/>
              </a:ext>
              <a:ext uri="{C183D7F6-B498-43B3-948B-1728B52AA6E4}">
                <adec:decorative xmlns:adec="http://schemas.microsoft.com/office/drawing/2017/decorative" val="1"/>
              </a:ext>
            </a:extLst>
          </p:cNvPr>
          <p:cNvSpPr/>
          <p:nvPr userDrawn="1"/>
        </p:nvSpPr>
        <p:spPr>
          <a:xfrm>
            <a:off x="8919152" y="-3885928"/>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6" name="Text Placeholder 2">
            <a:extLst>
              <a:ext uri="{FF2B5EF4-FFF2-40B4-BE49-F238E27FC236}">
                <a16:creationId xmlns:a16="http://schemas.microsoft.com/office/drawing/2014/main" id="{E308285D-5B1F-1740-85E0-449B6833EA69}"/>
              </a:ext>
            </a:extLst>
          </p:cNvPr>
          <p:cNvSpPr>
            <a:spLocks noGrp="1"/>
          </p:cNvSpPr>
          <p:nvPr>
            <p:ph type="body" sz="quarter" idx="10" hasCustomPrompt="1"/>
          </p:nvPr>
        </p:nvSpPr>
        <p:spPr>
          <a:xfrm>
            <a:off x="593196" y="584729"/>
            <a:ext cx="8449204"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Tree>
    <p:extLst>
      <p:ext uri="{BB962C8B-B14F-4D97-AF65-F5344CB8AC3E}">
        <p14:creationId xmlns:p14="http://schemas.microsoft.com/office/powerpoint/2010/main" val="1784898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94516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2CBE7F09-DD08-5E42-A613-FAF0EAE2B82C}"/>
              </a:ext>
              <a:ext uri="{C183D7F6-B498-43B3-948B-1728B52AA6E4}">
                <adec:decorative xmlns:adec="http://schemas.microsoft.com/office/drawing/2017/decorative" val="1"/>
              </a:ext>
            </a:extLst>
          </p:cNvPr>
          <p:cNvSpPr/>
          <p:nvPr userDrawn="1"/>
        </p:nvSpPr>
        <p:spPr>
          <a:xfrm>
            <a:off x="6527383" y="-1382230"/>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 name="TextBox 8">
            <a:extLst>
              <a:ext uri="{FF2B5EF4-FFF2-40B4-BE49-F238E27FC236}">
                <a16:creationId xmlns:a16="http://schemas.microsoft.com/office/drawing/2014/main" id="{65D4238A-A6FF-BD44-BF75-178052AEBDC5}"/>
              </a:ext>
            </a:extLst>
          </p:cNvPr>
          <p:cNvSpPr txBox="1"/>
          <p:nvPr userDrawn="1"/>
        </p:nvSpPr>
        <p:spPr>
          <a:xfrm>
            <a:off x="1245165" y="2035030"/>
            <a:ext cx="3286882" cy="3339371"/>
          </a:xfrm>
          <a:prstGeom prst="ellipse">
            <a:avLst/>
          </a:prstGeom>
          <a:solidFill>
            <a:srgbClr val="9B1E5C"/>
          </a:solidFill>
          <a:effectLst>
            <a:outerShdw dist="114300" dir="2700000" sx="101000" sy="101000" algn="tl" rotWithShape="0">
              <a:prstClr val="black">
                <a:alpha val="10000"/>
              </a:prstClr>
            </a:outerShdw>
          </a:effectLst>
        </p:spPr>
        <p:txBody>
          <a:bodyPr wrap="square" rtlCol="0" anchor="ctr" anchorCtr="0">
            <a:normAutofit/>
          </a:bodyPr>
          <a:lstStyle/>
          <a:p>
            <a:pPr algn="ctr"/>
            <a:endParaRPr lang="en-US" b="1">
              <a:solidFill>
                <a:schemeClr val="bg1"/>
              </a:solidFill>
            </a:endParaRPr>
          </a:p>
        </p:txBody>
      </p:sp>
      <p:sp>
        <p:nvSpPr>
          <p:cNvPr id="10" name="TextBox 9">
            <a:extLst>
              <a:ext uri="{FF2B5EF4-FFF2-40B4-BE49-F238E27FC236}">
                <a16:creationId xmlns:a16="http://schemas.microsoft.com/office/drawing/2014/main" id="{13B1A1FE-E1B4-F144-9731-2A46DEF07764}"/>
              </a:ext>
            </a:extLst>
          </p:cNvPr>
          <p:cNvSpPr txBox="1"/>
          <p:nvPr userDrawn="1"/>
        </p:nvSpPr>
        <p:spPr>
          <a:xfrm>
            <a:off x="5391213" y="736028"/>
            <a:ext cx="2580965" cy="2568722"/>
          </a:xfrm>
          <a:prstGeom prst="ellipse">
            <a:avLst/>
          </a:prstGeom>
          <a:solidFill>
            <a:srgbClr val="9B1E5C"/>
          </a:solidFill>
          <a:effectLst>
            <a:outerShdw dist="215900" dir="2700000" sx="97000" sy="97000" algn="tl" rotWithShape="0">
              <a:prstClr val="black">
                <a:alpha val="24000"/>
              </a:prstClr>
            </a:outerShdw>
          </a:effectLst>
        </p:spPr>
        <p:txBody>
          <a:bodyPr wrap="square" rtlCol="0" anchor="ctr" anchorCtr="0">
            <a:normAutofit/>
          </a:bodyPr>
          <a:lstStyle/>
          <a:p>
            <a:pPr algn="ctr"/>
            <a:endParaRPr lang="en-US" b="1">
              <a:solidFill>
                <a:schemeClr val="bg1"/>
              </a:solidFill>
            </a:endParaRPr>
          </a:p>
        </p:txBody>
      </p:sp>
      <p:sp>
        <p:nvSpPr>
          <p:cNvPr id="11" name="TextBox 10">
            <a:extLst>
              <a:ext uri="{FF2B5EF4-FFF2-40B4-BE49-F238E27FC236}">
                <a16:creationId xmlns:a16="http://schemas.microsoft.com/office/drawing/2014/main" id="{F8DD5F75-649D-7C43-B1AB-FA2C5244873A}"/>
              </a:ext>
            </a:extLst>
          </p:cNvPr>
          <p:cNvSpPr txBox="1"/>
          <p:nvPr userDrawn="1"/>
        </p:nvSpPr>
        <p:spPr>
          <a:xfrm>
            <a:off x="4767687" y="3524660"/>
            <a:ext cx="3011089" cy="2996806"/>
          </a:xfrm>
          <a:prstGeom prst="ellipse">
            <a:avLst/>
          </a:prstGeom>
          <a:solidFill>
            <a:srgbClr val="9B1E5C"/>
          </a:solidFill>
          <a:effectLst>
            <a:outerShdw dist="215900" dir="2700000" sx="97000" sy="97000" algn="tl" rotWithShape="0">
              <a:prstClr val="black">
                <a:alpha val="24000"/>
              </a:prstClr>
            </a:outerShdw>
          </a:effectLst>
        </p:spPr>
        <p:txBody>
          <a:bodyPr wrap="square" rtlCol="0" anchor="ctr" anchorCtr="0">
            <a:normAutofit/>
          </a:bodyPr>
          <a:lstStyle/>
          <a:p>
            <a:pPr algn="ctr"/>
            <a:endParaRPr lang="en-US" b="1">
              <a:solidFill>
                <a:schemeClr val="bg1"/>
              </a:solidFill>
            </a:endParaRPr>
          </a:p>
        </p:txBody>
      </p:sp>
      <p:sp>
        <p:nvSpPr>
          <p:cNvPr id="12" name="TextBox 11">
            <a:extLst>
              <a:ext uri="{FF2B5EF4-FFF2-40B4-BE49-F238E27FC236}">
                <a16:creationId xmlns:a16="http://schemas.microsoft.com/office/drawing/2014/main" id="{B36B3EDA-9C03-1246-A402-90938CF5BAF1}"/>
              </a:ext>
            </a:extLst>
          </p:cNvPr>
          <p:cNvSpPr txBox="1"/>
          <p:nvPr userDrawn="1"/>
        </p:nvSpPr>
        <p:spPr>
          <a:xfrm>
            <a:off x="8637942" y="1795616"/>
            <a:ext cx="2405461" cy="2394051"/>
          </a:xfrm>
          <a:prstGeom prst="ellipse">
            <a:avLst/>
          </a:prstGeom>
          <a:solidFill>
            <a:srgbClr val="9B1E5C"/>
          </a:solidFill>
          <a:effectLst>
            <a:outerShdw dist="101600" dir="2700000" sx="101000" sy="101000" algn="tl" rotWithShape="0">
              <a:prstClr val="black">
                <a:alpha val="14000"/>
              </a:prstClr>
            </a:outerShdw>
          </a:effectLst>
        </p:spPr>
        <p:txBody>
          <a:bodyPr wrap="square" rtlCol="0" anchor="ctr" anchorCtr="0">
            <a:normAutofit/>
          </a:bodyPr>
          <a:lstStyle/>
          <a:p>
            <a:pPr algn="ctr"/>
            <a:endParaRPr lang="en-US" b="1">
              <a:solidFill>
                <a:schemeClr val="bg1"/>
              </a:solidFill>
            </a:endParaRPr>
          </a:p>
        </p:txBody>
      </p:sp>
      <p:sp>
        <p:nvSpPr>
          <p:cNvPr id="13" name="Rectangle 12">
            <a:extLst>
              <a:ext uri="{FF2B5EF4-FFF2-40B4-BE49-F238E27FC236}">
                <a16:creationId xmlns:a16="http://schemas.microsoft.com/office/drawing/2014/main" id="{9C26D848-1E2F-E34C-A524-1BC649EE891E}"/>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D9695EFB-2E86-CB4D-B83E-8DA0BCB72E7C}"/>
              </a:ext>
              <a:ext uri="{C183D7F6-B498-43B3-948B-1728B52AA6E4}">
                <adec:decorative xmlns:adec="http://schemas.microsoft.com/office/drawing/2017/decorative" val="1"/>
              </a:ext>
            </a:extLst>
          </p:cNvPr>
          <p:cNvSpPr/>
          <p:nvPr userDrawn="1"/>
        </p:nvSpPr>
        <p:spPr>
          <a:xfrm>
            <a:off x="10051349" y="5725332"/>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5" name="Text Placeholder 2">
            <a:extLst>
              <a:ext uri="{FF2B5EF4-FFF2-40B4-BE49-F238E27FC236}">
                <a16:creationId xmlns:a16="http://schemas.microsoft.com/office/drawing/2014/main" id="{4D58686B-F3EA-2A40-A762-65743704202F}"/>
              </a:ext>
            </a:extLst>
          </p:cNvPr>
          <p:cNvSpPr>
            <a:spLocks noGrp="1"/>
          </p:cNvSpPr>
          <p:nvPr>
            <p:ph type="body" sz="quarter" idx="10" hasCustomPrompt="1"/>
          </p:nvPr>
        </p:nvSpPr>
        <p:spPr>
          <a:xfrm>
            <a:off x="593196" y="584729"/>
            <a:ext cx="4798017"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17" name="Text Placeholder 6">
            <a:extLst>
              <a:ext uri="{FF2B5EF4-FFF2-40B4-BE49-F238E27FC236}">
                <a16:creationId xmlns:a16="http://schemas.microsoft.com/office/drawing/2014/main" id="{9DDACD1A-56A2-624A-A478-89BD61B62585}"/>
              </a:ext>
            </a:extLst>
          </p:cNvPr>
          <p:cNvSpPr>
            <a:spLocks noGrp="1"/>
          </p:cNvSpPr>
          <p:nvPr>
            <p:ph type="body" sz="quarter" idx="11" hasCustomPrompt="1"/>
          </p:nvPr>
        </p:nvSpPr>
        <p:spPr>
          <a:xfrm>
            <a:off x="1245166" y="2035030"/>
            <a:ext cx="3286882" cy="3339371"/>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8" name="Text Placeholder 6">
            <a:extLst>
              <a:ext uri="{FF2B5EF4-FFF2-40B4-BE49-F238E27FC236}">
                <a16:creationId xmlns:a16="http://schemas.microsoft.com/office/drawing/2014/main" id="{B8A91CF1-1644-5B4E-8FD7-DFA4CF5E3F60}"/>
              </a:ext>
            </a:extLst>
          </p:cNvPr>
          <p:cNvSpPr>
            <a:spLocks noGrp="1"/>
          </p:cNvSpPr>
          <p:nvPr>
            <p:ph type="body" sz="quarter" idx="12" hasCustomPrompt="1"/>
          </p:nvPr>
        </p:nvSpPr>
        <p:spPr>
          <a:xfrm>
            <a:off x="4767686" y="3524660"/>
            <a:ext cx="3011090" cy="2996806"/>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9" name="Text Placeholder 6">
            <a:extLst>
              <a:ext uri="{FF2B5EF4-FFF2-40B4-BE49-F238E27FC236}">
                <a16:creationId xmlns:a16="http://schemas.microsoft.com/office/drawing/2014/main" id="{D936796C-7C16-5647-A9A3-427B5AF2239F}"/>
              </a:ext>
            </a:extLst>
          </p:cNvPr>
          <p:cNvSpPr>
            <a:spLocks noGrp="1"/>
          </p:cNvSpPr>
          <p:nvPr>
            <p:ph type="body" sz="quarter" idx="13" hasCustomPrompt="1"/>
          </p:nvPr>
        </p:nvSpPr>
        <p:spPr>
          <a:xfrm>
            <a:off x="5391212" y="736028"/>
            <a:ext cx="2580966" cy="2568722"/>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20" name="Text Placeholder 6">
            <a:extLst>
              <a:ext uri="{FF2B5EF4-FFF2-40B4-BE49-F238E27FC236}">
                <a16:creationId xmlns:a16="http://schemas.microsoft.com/office/drawing/2014/main" id="{F89C444A-1FC0-A343-96C7-9B5586BAAA1B}"/>
              </a:ext>
            </a:extLst>
          </p:cNvPr>
          <p:cNvSpPr>
            <a:spLocks noGrp="1"/>
          </p:cNvSpPr>
          <p:nvPr>
            <p:ph type="body" sz="quarter" idx="14" hasCustomPrompt="1"/>
          </p:nvPr>
        </p:nvSpPr>
        <p:spPr>
          <a:xfrm>
            <a:off x="8600512" y="1795616"/>
            <a:ext cx="2442891" cy="2394051"/>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Tree>
    <p:extLst>
      <p:ext uri="{BB962C8B-B14F-4D97-AF65-F5344CB8AC3E}">
        <p14:creationId xmlns:p14="http://schemas.microsoft.com/office/powerpoint/2010/main" val="1088773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93C320"/>
        </a:solidFill>
        <a:effectLst/>
      </p:bgPr>
    </p:bg>
    <p:spTree>
      <p:nvGrpSpPr>
        <p:cNvPr id="1" name=""/>
        <p:cNvGrpSpPr/>
        <p:nvPr/>
      </p:nvGrpSpPr>
      <p:grpSpPr>
        <a:xfrm>
          <a:off x="0" y="0"/>
          <a:ext cx="0" cy="0"/>
          <a:chOff x="0" y="0"/>
          <a:chExt cx="0" cy="0"/>
        </a:xfrm>
      </p:grpSpPr>
      <p:sp>
        <p:nvSpPr>
          <p:cNvPr id="4" name="Picture Placeholder 25">
            <a:extLst>
              <a:ext uri="{FF2B5EF4-FFF2-40B4-BE49-F238E27FC236}">
                <a16:creationId xmlns:a16="http://schemas.microsoft.com/office/drawing/2014/main" id="{7E5C2347-4666-5946-9594-EAE37C74A7CE}"/>
              </a:ext>
            </a:extLst>
          </p:cNvPr>
          <p:cNvSpPr>
            <a:spLocks noGrp="1"/>
          </p:cNvSpPr>
          <p:nvPr>
            <p:ph type="pic" sz="quarter" idx="4294967295"/>
          </p:nvPr>
        </p:nvSpPr>
        <p:spPr>
          <a:xfrm>
            <a:off x="5960099" y="-1498173"/>
            <a:ext cx="6809836" cy="6875442"/>
          </a:xfrm>
          <a:prstGeom prst="ellipse">
            <a:avLst/>
          </a:prstGeom>
          <a:solidFill>
            <a:schemeClr val="bg1">
              <a:lumMod val="65000"/>
            </a:schemeClr>
          </a:solidFill>
          <a:effectLst>
            <a:outerShdw dist="355600" dir="4080000" algn="tl" rotWithShape="0">
              <a:prstClr val="black">
                <a:alpha val="6000"/>
              </a:prstClr>
            </a:outerShdw>
          </a:effectLst>
        </p:spPr>
      </p:sp>
      <p:sp>
        <p:nvSpPr>
          <p:cNvPr id="5" name="Title Placeholder 1">
            <a:extLst>
              <a:ext uri="{FF2B5EF4-FFF2-40B4-BE49-F238E27FC236}">
                <a16:creationId xmlns:a16="http://schemas.microsoft.com/office/drawing/2014/main" id="{91AFFEFE-AC3C-164A-A261-A8A5351F292D}"/>
              </a:ext>
            </a:extLst>
          </p:cNvPr>
          <p:cNvSpPr>
            <a:spLocks noGrp="1"/>
          </p:cNvSpPr>
          <p:nvPr>
            <p:ph type="title" hasCustomPrompt="1"/>
          </p:nvPr>
        </p:nvSpPr>
        <p:spPr>
          <a:xfrm>
            <a:off x="616959" y="750493"/>
            <a:ext cx="5438857" cy="2378110"/>
          </a:xfrm>
          <a:prstGeom prst="rect">
            <a:avLst/>
          </a:prstGeom>
        </p:spPr>
        <p:txBody>
          <a:bodyPr vert="horz" lIns="91440" tIns="45720" rIns="91440" bIns="45720" rtlCol="0" anchor="ctr">
            <a:normAutofit/>
          </a:bodyPr>
          <a:lstStyle>
            <a:lvl1pPr>
              <a:defRPr sz="6000" b="1" i="0" baseline="0">
                <a:solidFill>
                  <a:schemeClr val="bg1"/>
                </a:solidFill>
                <a:latin typeface="Arial" panose="020B0604020202020204" pitchFamily="34" charset="0"/>
              </a:defRPr>
            </a:lvl1pPr>
          </a:lstStyle>
          <a:p>
            <a:r>
              <a:rPr lang="en-US"/>
              <a:t>Main title here</a:t>
            </a:r>
          </a:p>
        </p:txBody>
      </p:sp>
      <p:sp>
        <p:nvSpPr>
          <p:cNvPr id="7" name="Text Placeholder 6">
            <a:extLst>
              <a:ext uri="{FF2B5EF4-FFF2-40B4-BE49-F238E27FC236}">
                <a16:creationId xmlns:a16="http://schemas.microsoft.com/office/drawing/2014/main" id="{C948E4D7-CA8B-F34E-AD87-74E5A642FF3A}"/>
              </a:ext>
            </a:extLst>
          </p:cNvPr>
          <p:cNvSpPr>
            <a:spLocks noGrp="1"/>
          </p:cNvSpPr>
          <p:nvPr>
            <p:ph type="body" sz="quarter" idx="10" hasCustomPrompt="1"/>
          </p:nvPr>
        </p:nvSpPr>
        <p:spPr>
          <a:xfrm>
            <a:off x="616959" y="3394604"/>
            <a:ext cx="5438775" cy="2260600"/>
          </a:xfrm>
        </p:spPr>
        <p:txBody>
          <a:bodyPr/>
          <a:lstStyle>
            <a:lvl1pPr marL="0" indent="0">
              <a:buNone/>
              <a:defRPr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Tree>
    <p:extLst>
      <p:ext uri="{BB962C8B-B14F-4D97-AF65-F5344CB8AC3E}">
        <p14:creationId xmlns:p14="http://schemas.microsoft.com/office/powerpoint/2010/main" val="3598431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C6CCB-B236-43E9-9BE0-A884E03A98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ADFDE37-CC84-4F60-A1BB-B6123F1935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15E188-5AF7-4D7C-906E-A3D70367CCEA}"/>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5" name="Footer Placeholder 4">
            <a:extLst>
              <a:ext uri="{FF2B5EF4-FFF2-40B4-BE49-F238E27FC236}">
                <a16:creationId xmlns:a16="http://schemas.microsoft.com/office/drawing/2014/main" id="{7225AFDE-C443-4CA5-9F48-0C0FBC4F1B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DE6716-C244-4B29-AEAC-6E87B0F661CF}"/>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549814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952D-3CF9-4764-BF22-3DBFA91264A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FBAC8F-4125-4733-B55B-D2103D6C7E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A63F6A-7B6C-4098-B0B2-9A8AF26CBDD7}"/>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5" name="Footer Placeholder 4">
            <a:extLst>
              <a:ext uri="{FF2B5EF4-FFF2-40B4-BE49-F238E27FC236}">
                <a16:creationId xmlns:a16="http://schemas.microsoft.com/office/drawing/2014/main" id="{B124FA26-9FFD-474E-B895-6D47A5C2BD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30A7F4-C364-4091-B815-354F568BA991}"/>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2499608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9BFF1-1E16-42C7-9DA2-00C08A84F3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CCAE85F-44FB-4645-9320-11299F1594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5EDCAE-FCB8-469E-A309-96CA9DDAAAB6}"/>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5" name="Footer Placeholder 4">
            <a:extLst>
              <a:ext uri="{FF2B5EF4-FFF2-40B4-BE49-F238E27FC236}">
                <a16:creationId xmlns:a16="http://schemas.microsoft.com/office/drawing/2014/main" id="{393AA555-80D0-42AB-B20D-E71C439EE2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E3AF03-9712-4FD5-A553-063A7D1046C4}"/>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674213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A4079-50AD-4529-A9A5-143955C6E6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6349257-A1AC-437E-BC10-94935696E9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BB39F9-6B12-48C1-BF00-CE162BF091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02E0D3F-0609-47D1-B137-1AF17D56A036}"/>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6" name="Footer Placeholder 5">
            <a:extLst>
              <a:ext uri="{FF2B5EF4-FFF2-40B4-BE49-F238E27FC236}">
                <a16:creationId xmlns:a16="http://schemas.microsoft.com/office/drawing/2014/main" id="{CF2CDF3A-8ADF-4368-935B-155B067BDC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32EC1AE-4462-4977-ADAC-CC2DE1E3BD4A}"/>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3166360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E41C3-CC19-42E7-8241-63A4A1E63A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6B4635-7234-41F5-A61D-17F0F65193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F87320-2693-4489-9BFA-70AD61D1B6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EB316B1-220B-45E7-A0C5-BD2A9103CA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CFAFDF-F915-41B1-A58E-201C8D30CE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70DE4AC-721B-4D7A-87BF-5ACB38C4F964}"/>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8" name="Footer Placeholder 7">
            <a:extLst>
              <a:ext uri="{FF2B5EF4-FFF2-40B4-BE49-F238E27FC236}">
                <a16:creationId xmlns:a16="http://schemas.microsoft.com/office/drawing/2014/main" id="{8EDE0D41-061C-47A0-A0B5-7074035CE75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E2FB19B-BA89-412A-9DEE-F410CC512AE1}"/>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215364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B890B-05FE-4867-9F74-A70D9A7278B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D7F2FD6-158E-4FAF-913C-82C75CB0C7DC}"/>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4" name="Footer Placeholder 3">
            <a:extLst>
              <a:ext uri="{FF2B5EF4-FFF2-40B4-BE49-F238E27FC236}">
                <a16:creationId xmlns:a16="http://schemas.microsoft.com/office/drawing/2014/main" id="{E8D7C43A-42BA-4015-A954-852F68371B5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6D1F9C-3032-47A0-AC37-89E8A3B78D60}"/>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2715352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1D2A5A"/>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AC2B01F2-4660-6842-AADA-25706914EFB4}"/>
              </a:ext>
            </a:extLst>
          </p:cNvPr>
          <p:cNvSpPr txBox="1"/>
          <p:nvPr userDrawn="1"/>
        </p:nvSpPr>
        <p:spPr>
          <a:xfrm>
            <a:off x="616959" y="572549"/>
            <a:ext cx="5057795" cy="3139321"/>
          </a:xfrm>
          <a:prstGeom prst="rect">
            <a:avLst/>
          </a:prstGeom>
          <a:noFill/>
        </p:spPr>
        <p:txBody>
          <a:bodyPr wrap="square" rtlCol="0">
            <a:normAutofit/>
          </a:bodyPr>
          <a:lstStyle/>
          <a:p>
            <a:endParaRPr lang="en-US"/>
          </a:p>
        </p:txBody>
      </p:sp>
      <p:sp>
        <p:nvSpPr>
          <p:cNvPr id="4" name="Title Placeholder 1">
            <a:extLst>
              <a:ext uri="{FF2B5EF4-FFF2-40B4-BE49-F238E27FC236}">
                <a16:creationId xmlns:a16="http://schemas.microsoft.com/office/drawing/2014/main" id="{DE5B43DA-4C27-C24C-B28C-259AF2185C05}"/>
              </a:ext>
            </a:extLst>
          </p:cNvPr>
          <p:cNvSpPr>
            <a:spLocks noGrp="1"/>
          </p:cNvSpPr>
          <p:nvPr>
            <p:ph type="title" hasCustomPrompt="1"/>
          </p:nvPr>
        </p:nvSpPr>
        <p:spPr>
          <a:xfrm>
            <a:off x="616959" y="750493"/>
            <a:ext cx="5182708" cy="2378110"/>
          </a:xfrm>
          <a:prstGeom prst="rect">
            <a:avLst/>
          </a:prstGeom>
        </p:spPr>
        <p:txBody>
          <a:bodyPr vert="horz" lIns="91440" tIns="45720" rIns="91440" bIns="45720" rtlCol="0" anchor="ctr">
            <a:normAutofit/>
          </a:bodyPr>
          <a:lstStyle>
            <a:lvl1pPr>
              <a:defRPr sz="6000" b="1" i="0" baseline="0">
                <a:solidFill>
                  <a:schemeClr val="bg1"/>
                </a:solidFill>
                <a:latin typeface="Arial" panose="020B0604020202020204" pitchFamily="34" charset="0"/>
              </a:defRPr>
            </a:lvl1pPr>
          </a:lstStyle>
          <a:p>
            <a:r>
              <a:rPr lang="en-US"/>
              <a:t>Main title here</a:t>
            </a:r>
          </a:p>
        </p:txBody>
      </p:sp>
      <p:sp>
        <p:nvSpPr>
          <p:cNvPr id="5" name="Text Placeholder 6">
            <a:extLst>
              <a:ext uri="{FF2B5EF4-FFF2-40B4-BE49-F238E27FC236}">
                <a16:creationId xmlns:a16="http://schemas.microsoft.com/office/drawing/2014/main" id="{77F0D6D6-5918-F349-B8B3-FE16E45BCFF5}"/>
              </a:ext>
            </a:extLst>
          </p:cNvPr>
          <p:cNvSpPr>
            <a:spLocks noGrp="1"/>
          </p:cNvSpPr>
          <p:nvPr>
            <p:ph type="body" sz="quarter" idx="10" hasCustomPrompt="1"/>
          </p:nvPr>
        </p:nvSpPr>
        <p:spPr>
          <a:xfrm>
            <a:off x="616959" y="3394604"/>
            <a:ext cx="5218227" cy="2260600"/>
          </a:xfrm>
        </p:spPr>
        <p:txBody>
          <a:bodyPr/>
          <a:lstStyle>
            <a:lvl1pPr marL="0" indent="0">
              <a:buNone/>
              <a:defRPr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6" name="Picture Placeholder 25">
            <a:extLst>
              <a:ext uri="{FF2B5EF4-FFF2-40B4-BE49-F238E27FC236}">
                <a16:creationId xmlns:a16="http://schemas.microsoft.com/office/drawing/2014/main" id="{E4A23AF9-77FC-9F4E-B60B-3A5A951BD743}"/>
              </a:ext>
            </a:extLst>
          </p:cNvPr>
          <p:cNvSpPr>
            <a:spLocks noGrp="1"/>
          </p:cNvSpPr>
          <p:nvPr>
            <p:ph type="pic" sz="quarter" idx="4294967295"/>
          </p:nvPr>
        </p:nvSpPr>
        <p:spPr>
          <a:xfrm>
            <a:off x="5960099" y="-1498173"/>
            <a:ext cx="6809836" cy="6875442"/>
          </a:xfrm>
          <a:prstGeom prst="ellipse">
            <a:avLst/>
          </a:prstGeom>
          <a:solidFill>
            <a:schemeClr val="bg1">
              <a:lumMod val="65000"/>
            </a:schemeClr>
          </a:solidFill>
          <a:effectLst>
            <a:outerShdw dist="355600" dir="4080000" algn="tl" rotWithShape="0">
              <a:prstClr val="black">
                <a:alpha val="6000"/>
              </a:prstClr>
            </a:outerShdw>
          </a:effectLst>
        </p:spPr>
      </p:sp>
    </p:spTree>
    <p:extLst>
      <p:ext uri="{BB962C8B-B14F-4D97-AF65-F5344CB8AC3E}">
        <p14:creationId xmlns:p14="http://schemas.microsoft.com/office/powerpoint/2010/main" val="8253494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D4CCB4-80CC-4EB9-82A2-63E0361C1D0C}"/>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3" name="Footer Placeholder 2">
            <a:extLst>
              <a:ext uri="{FF2B5EF4-FFF2-40B4-BE49-F238E27FC236}">
                <a16:creationId xmlns:a16="http://schemas.microsoft.com/office/drawing/2014/main" id="{27D4E30C-099B-4B19-8FFC-D887627F7B9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1EA2E5D-E55F-4A85-9361-B46452849320}"/>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2492997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DA0FC-2E27-4DB2-B623-EAB9B9108A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8443658-BD48-4E82-BFD6-39659D8E73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3D2B577-A84F-48A0-ABDB-7255C7EE3E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57BECE-A6A6-429C-9882-08F4B684788B}"/>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6" name="Footer Placeholder 5">
            <a:extLst>
              <a:ext uri="{FF2B5EF4-FFF2-40B4-BE49-F238E27FC236}">
                <a16:creationId xmlns:a16="http://schemas.microsoft.com/office/drawing/2014/main" id="{C760CE26-E125-4D86-AFD2-2D25B28918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1160CC-EC6A-47B6-A569-AEE8FF28F92A}"/>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7907548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5CFD3-8974-43DD-B396-A084F7F7CC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75CC243-D808-456B-9AE3-1D937306E2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B2AD654-765F-4D5F-A4BC-011AB1DC20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CA5AE1-DB59-4CE1-9E8A-529339FF5026}"/>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6" name="Footer Placeholder 5">
            <a:extLst>
              <a:ext uri="{FF2B5EF4-FFF2-40B4-BE49-F238E27FC236}">
                <a16:creationId xmlns:a16="http://schemas.microsoft.com/office/drawing/2014/main" id="{EC3254DE-E063-48A7-8852-2D1997ECA6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E0DD90-6F80-41C1-8EAB-5813A2951832}"/>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512634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71CEE-966E-47B5-960D-BA86ED45793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56C728-0D1A-4553-BC91-47BBE54019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D642DC-820E-4892-B03E-EE53EDD66BDB}"/>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5" name="Footer Placeholder 4">
            <a:extLst>
              <a:ext uri="{FF2B5EF4-FFF2-40B4-BE49-F238E27FC236}">
                <a16:creationId xmlns:a16="http://schemas.microsoft.com/office/drawing/2014/main" id="{89707127-8CE3-4E95-A158-D6CDD5B667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751754-2F80-4BB5-A4DF-000B1DE00ABD}"/>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36000277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64642E-1884-4F79-A347-AAC207762A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2E51575-4827-4EFF-8CD1-0B5D6B27F7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02C966-6CEE-414B-8148-B21027C5FA0C}"/>
              </a:ext>
            </a:extLst>
          </p:cNvPr>
          <p:cNvSpPr>
            <a:spLocks noGrp="1"/>
          </p:cNvSpPr>
          <p:nvPr>
            <p:ph type="dt" sz="half" idx="10"/>
          </p:nvPr>
        </p:nvSpPr>
        <p:spPr/>
        <p:txBody>
          <a:bodyPr/>
          <a:lstStyle/>
          <a:p>
            <a:fld id="{6C73D00D-F300-42E9-B87E-90B737F65422}" type="datetimeFigureOut">
              <a:rPr lang="en-GB" smtClean="0"/>
              <a:t>06/09/2022</a:t>
            </a:fld>
            <a:endParaRPr lang="en-GB"/>
          </a:p>
        </p:txBody>
      </p:sp>
      <p:sp>
        <p:nvSpPr>
          <p:cNvPr id="5" name="Footer Placeholder 4">
            <a:extLst>
              <a:ext uri="{FF2B5EF4-FFF2-40B4-BE49-F238E27FC236}">
                <a16:creationId xmlns:a16="http://schemas.microsoft.com/office/drawing/2014/main" id="{73947180-57CD-42B5-A693-C584607B85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5D1023-EB4E-4A59-9349-87758034E061}"/>
              </a:ext>
            </a:extLst>
          </p:cNvPr>
          <p:cNvSpPr>
            <a:spLocks noGrp="1"/>
          </p:cNvSpPr>
          <p:nvPr>
            <p:ph type="sldNum" sz="quarter" idx="12"/>
          </p:nvPr>
        </p:nvSpPr>
        <p:spPr/>
        <p:txBody>
          <a:bodyPr/>
          <a:lstStyle/>
          <a:p>
            <a:fld id="{8078E4C1-E173-4A83-B768-F4A463207D8C}" type="slidenum">
              <a:rPr lang="en-GB" smtClean="0"/>
              <a:t>‹#›</a:t>
            </a:fld>
            <a:endParaRPr lang="en-GB"/>
          </a:p>
        </p:txBody>
      </p:sp>
    </p:spTree>
    <p:extLst>
      <p:ext uri="{BB962C8B-B14F-4D97-AF65-F5344CB8AC3E}">
        <p14:creationId xmlns:p14="http://schemas.microsoft.com/office/powerpoint/2010/main" val="24256022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FB6E47-3B36-4796-B69C-A08125542203}" type="datetimeFigureOut">
              <a:rPr lang="en-GB" smtClean="0"/>
              <a:t>06/09/2022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1EBF9E4-BB17-4B43-8936-84F30525DF08}" type="slidenum">
              <a:rPr lang="en-GB" smtClean="0"/>
              <a:t>‹#›</a:t>
            </a:fld>
            <a:endParaRPr lang="en-GB"/>
          </a:p>
        </p:txBody>
      </p:sp>
    </p:spTree>
    <p:extLst>
      <p:ext uri="{BB962C8B-B14F-4D97-AF65-F5344CB8AC3E}">
        <p14:creationId xmlns:p14="http://schemas.microsoft.com/office/powerpoint/2010/main" val="234639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7819B1-B41E-7D4A-961E-A0B84C5E46BA}"/>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B813149-95A4-7043-8E05-D88A6479980F}"/>
              </a:ext>
              <a:ext uri="{C183D7F6-B498-43B3-948B-1728B52AA6E4}">
                <adec:decorative xmlns:adec="http://schemas.microsoft.com/office/drawing/2017/decorative" val="1"/>
              </a:ext>
            </a:extLst>
          </p:cNvPr>
          <p:cNvSpPr/>
          <p:nvPr userDrawn="1"/>
        </p:nvSpPr>
        <p:spPr>
          <a:xfrm>
            <a:off x="6527383" y="-1382230"/>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1" name="TextBox 10">
            <a:extLst>
              <a:ext uri="{FF2B5EF4-FFF2-40B4-BE49-F238E27FC236}">
                <a16:creationId xmlns:a16="http://schemas.microsoft.com/office/drawing/2014/main" id="{79E823E2-FC61-4743-B16C-3CAE0D43D05D}"/>
              </a:ext>
            </a:extLst>
          </p:cNvPr>
          <p:cNvSpPr txBox="1"/>
          <p:nvPr userDrawn="1"/>
        </p:nvSpPr>
        <p:spPr>
          <a:xfrm>
            <a:off x="5561317" y="479535"/>
            <a:ext cx="3096395" cy="3081708"/>
          </a:xfrm>
          <a:prstGeom prst="ellipse">
            <a:avLst/>
          </a:prstGeom>
          <a:solidFill>
            <a:srgbClr val="1E2A5A"/>
          </a:solidFill>
          <a:effectLst>
            <a:outerShdw dist="101600" dir="2700000" sx="101000" sy="101000" algn="tl" rotWithShape="0">
              <a:prstClr val="black">
                <a:alpha val="14000"/>
              </a:prstClr>
            </a:outerShdw>
          </a:effectLst>
        </p:spPr>
        <p:txBody>
          <a:bodyPr wrap="square" rtlCol="0" anchor="ctr" anchorCtr="0">
            <a:normAutofit/>
          </a:bodyPr>
          <a:lstStyle/>
          <a:p>
            <a:pPr algn="ctr"/>
            <a:endParaRPr lang="en-US" b="1">
              <a:solidFill>
                <a:schemeClr val="bg1"/>
              </a:solidFill>
            </a:endParaRPr>
          </a:p>
        </p:txBody>
      </p:sp>
      <p:sp>
        <p:nvSpPr>
          <p:cNvPr id="12" name="TextBox 11">
            <a:extLst>
              <a:ext uri="{FF2B5EF4-FFF2-40B4-BE49-F238E27FC236}">
                <a16:creationId xmlns:a16="http://schemas.microsoft.com/office/drawing/2014/main" id="{29C4F5E3-82E5-B648-9785-748B6600EE1B}"/>
              </a:ext>
            </a:extLst>
          </p:cNvPr>
          <p:cNvSpPr txBox="1"/>
          <p:nvPr userDrawn="1"/>
        </p:nvSpPr>
        <p:spPr>
          <a:xfrm>
            <a:off x="9100572" y="2475141"/>
            <a:ext cx="2443989" cy="2483018"/>
          </a:xfrm>
          <a:prstGeom prst="ellipse">
            <a:avLst/>
          </a:prstGeom>
          <a:solidFill>
            <a:srgbClr val="009290"/>
          </a:solidFill>
          <a:effectLst>
            <a:outerShdw dist="114300" dir="2700000" sx="101000" sy="101000" algn="tl" rotWithShape="0">
              <a:prstClr val="black">
                <a:alpha val="10000"/>
              </a:prstClr>
            </a:outerShdw>
          </a:effectLst>
        </p:spPr>
        <p:txBody>
          <a:bodyPr wrap="square" rtlCol="0" anchor="ctr" anchorCtr="0">
            <a:normAutofit/>
          </a:bodyPr>
          <a:lstStyle/>
          <a:p>
            <a:pPr algn="ctr"/>
            <a:endParaRPr lang="en-US" b="1">
              <a:solidFill>
                <a:schemeClr val="bg1"/>
              </a:solidFill>
            </a:endParaRPr>
          </a:p>
        </p:txBody>
      </p:sp>
      <p:sp>
        <p:nvSpPr>
          <p:cNvPr id="13" name="TextBox 12">
            <a:extLst>
              <a:ext uri="{FF2B5EF4-FFF2-40B4-BE49-F238E27FC236}">
                <a16:creationId xmlns:a16="http://schemas.microsoft.com/office/drawing/2014/main" id="{98AAF668-82BE-4641-A5EC-2F298E95D3FC}"/>
              </a:ext>
            </a:extLst>
          </p:cNvPr>
          <p:cNvSpPr txBox="1"/>
          <p:nvPr userDrawn="1"/>
        </p:nvSpPr>
        <p:spPr>
          <a:xfrm>
            <a:off x="6572182" y="3662959"/>
            <a:ext cx="2580965" cy="2568722"/>
          </a:xfrm>
          <a:prstGeom prst="ellipse">
            <a:avLst/>
          </a:prstGeom>
          <a:solidFill>
            <a:srgbClr val="9B1E5C"/>
          </a:solidFill>
          <a:effectLst>
            <a:outerShdw dist="215900" dir="2700000" sx="97000" sy="97000" algn="tl" rotWithShape="0">
              <a:prstClr val="black">
                <a:alpha val="24000"/>
              </a:prstClr>
            </a:outerShdw>
          </a:effectLst>
        </p:spPr>
        <p:txBody>
          <a:bodyPr wrap="square" rtlCol="0" anchor="ctr" anchorCtr="0">
            <a:normAutofit/>
          </a:bodyPr>
          <a:lstStyle/>
          <a:p>
            <a:pPr algn="ctr"/>
            <a:endParaRPr lang="en-US" b="1">
              <a:solidFill>
                <a:schemeClr val="bg1"/>
              </a:solidFill>
            </a:endParaRPr>
          </a:p>
        </p:txBody>
      </p:sp>
      <p:sp>
        <p:nvSpPr>
          <p:cNvPr id="14" name="Oval 13">
            <a:extLst>
              <a:ext uri="{FF2B5EF4-FFF2-40B4-BE49-F238E27FC236}">
                <a16:creationId xmlns:a16="http://schemas.microsoft.com/office/drawing/2014/main" id="{6BB6209F-11EE-7C4A-A3DE-CC77F153FD92}"/>
              </a:ext>
              <a:ext uri="{C183D7F6-B498-43B3-948B-1728B52AA6E4}">
                <adec:decorative xmlns:adec="http://schemas.microsoft.com/office/drawing/2017/decorative" val="1"/>
              </a:ext>
            </a:extLst>
          </p:cNvPr>
          <p:cNvSpPr/>
          <p:nvPr userDrawn="1"/>
        </p:nvSpPr>
        <p:spPr>
          <a:xfrm>
            <a:off x="10051349" y="5725332"/>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5" name="Text Placeholder 6">
            <a:extLst>
              <a:ext uri="{FF2B5EF4-FFF2-40B4-BE49-F238E27FC236}">
                <a16:creationId xmlns:a16="http://schemas.microsoft.com/office/drawing/2014/main" id="{25BB4167-7948-C14B-9E3A-B6D02CB84DA7}"/>
              </a:ext>
            </a:extLst>
          </p:cNvPr>
          <p:cNvSpPr>
            <a:spLocks noGrp="1"/>
          </p:cNvSpPr>
          <p:nvPr>
            <p:ph type="body" sz="quarter" idx="14" hasCustomPrompt="1"/>
          </p:nvPr>
        </p:nvSpPr>
        <p:spPr>
          <a:xfrm>
            <a:off x="9100572" y="2475141"/>
            <a:ext cx="2443989" cy="2483018"/>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6" name="Text Placeholder 6">
            <a:extLst>
              <a:ext uri="{FF2B5EF4-FFF2-40B4-BE49-F238E27FC236}">
                <a16:creationId xmlns:a16="http://schemas.microsoft.com/office/drawing/2014/main" id="{8F3C573A-A337-2148-86DF-9737B45C9B15}"/>
              </a:ext>
            </a:extLst>
          </p:cNvPr>
          <p:cNvSpPr>
            <a:spLocks noGrp="1"/>
          </p:cNvSpPr>
          <p:nvPr>
            <p:ph type="body" sz="quarter" idx="15" hasCustomPrompt="1"/>
          </p:nvPr>
        </p:nvSpPr>
        <p:spPr>
          <a:xfrm>
            <a:off x="6572182" y="3659723"/>
            <a:ext cx="2580965" cy="2571957"/>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7" name="Text Placeholder 6">
            <a:extLst>
              <a:ext uri="{FF2B5EF4-FFF2-40B4-BE49-F238E27FC236}">
                <a16:creationId xmlns:a16="http://schemas.microsoft.com/office/drawing/2014/main" id="{BFF650BD-F57E-E34D-B81A-206F86F5F7EB}"/>
              </a:ext>
            </a:extLst>
          </p:cNvPr>
          <p:cNvSpPr>
            <a:spLocks noGrp="1"/>
          </p:cNvSpPr>
          <p:nvPr>
            <p:ph type="body" sz="quarter" idx="16" hasCustomPrompt="1"/>
          </p:nvPr>
        </p:nvSpPr>
        <p:spPr>
          <a:xfrm>
            <a:off x="5574013" y="479533"/>
            <a:ext cx="3083699" cy="3081709"/>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8" name="Text Placeholder 2">
            <a:extLst>
              <a:ext uri="{FF2B5EF4-FFF2-40B4-BE49-F238E27FC236}">
                <a16:creationId xmlns:a16="http://schemas.microsoft.com/office/drawing/2014/main" id="{478EF3A3-1957-0243-AEF2-9F5C3EE7CA53}"/>
              </a:ext>
            </a:extLst>
          </p:cNvPr>
          <p:cNvSpPr>
            <a:spLocks noGrp="1"/>
          </p:cNvSpPr>
          <p:nvPr>
            <p:ph type="body" sz="quarter" idx="10" hasCustomPrompt="1"/>
          </p:nvPr>
        </p:nvSpPr>
        <p:spPr>
          <a:xfrm>
            <a:off x="593196" y="584729"/>
            <a:ext cx="4814417"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19" name="Text Placeholder 4">
            <a:extLst>
              <a:ext uri="{FF2B5EF4-FFF2-40B4-BE49-F238E27FC236}">
                <a16:creationId xmlns:a16="http://schemas.microsoft.com/office/drawing/2014/main" id="{69EFA5F3-6697-1B45-B220-17966282D61F}"/>
              </a:ext>
            </a:extLst>
          </p:cNvPr>
          <p:cNvSpPr>
            <a:spLocks noGrp="1"/>
          </p:cNvSpPr>
          <p:nvPr>
            <p:ph type="body" sz="quarter" idx="11" hasCustomPrompt="1"/>
          </p:nvPr>
        </p:nvSpPr>
        <p:spPr>
          <a:xfrm>
            <a:off x="593725" y="1925950"/>
            <a:ext cx="4813888" cy="3111717"/>
          </a:xfrm>
        </p:spPr>
        <p:txBody>
          <a:bodyPr>
            <a:normAutofit/>
          </a:bodyPr>
          <a:lstStyle>
            <a:lvl1pPr marL="0" indent="0">
              <a:buNone/>
              <a:defRPr sz="2000">
                <a:solidFill>
                  <a:srgbClr val="1D2A5A"/>
                </a:solidFill>
                <a:latin typeface="Arial" panose="020B0604020202020204" pitchFamily="34" charset="0"/>
                <a:cs typeface="Arial" panose="020B0604020202020204" pitchFamily="34" charset="0"/>
              </a:defRPr>
            </a:lvl1pPr>
            <a:lvl2pPr marL="457200" indent="0">
              <a:buNone/>
              <a:defRPr>
                <a:solidFill>
                  <a:srgbClr val="1D2A5A"/>
                </a:solidFill>
                <a:latin typeface="Arial" panose="020B0604020202020204" pitchFamily="34" charset="0"/>
                <a:cs typeface="Arial" panose="020B0604020202020204" pitchFamily="34" charset="0"/>
              </a:defRPr>
            </a:lvl2pPr>
          </a:lstStyle>
          <a:p>
            <a:pPr lvl="0"/>
            <a:r>
              <a:rPr lang="en-US"/>
              <a:t>Second level</a:t>
            </a:r>
          </a:p>
        </p:txBody>
      </p:sp>
    </p:spTree>
    <p:extLst>
      <p:ext uri="{BB962C8B-B14F-4D97-AF65-F5344CB8AC3E}">
        <p14:creationId xmlns:p14="http://schemas.microsoft.com/office/powerpoint/2010/main" val="3319709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2CBE7F09-DD08-5E42-A613-FAF0EAE2B82C}"/>
              </a:ext>
              <a:ext uri="{C183D7F6-B498-43B3-948B-1728B52AA6E4}">
                <adec:decorative xmlns:adec="http://schemas.microsoft.com/office/drawing/2017/decorative" val="1"/>
              </a:ext>
            </a:extLst>
          </p:cNvPr>
          <p:cNvSpPr/>
          <p:nvPr userDrawn="1"/>
        </p:nvSpPr>
        <p:spPr>
          <a:xfrm>
            <a:off x="6527383" y="-1382230"/>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 name="TextBox 8">
            <a:extLst>
              <a:ext uri="{FF2B5EF4-FFF2-40B4-BE49-F238E27FC236}">
                <a16:creationId xmlns:a16="http://schemas.microsoft.com/office/drawing/2014/main" id="{65D4238A-A6FF-BD44-BF75-178052AEBDC5}"/>
              </a:ext>
            </a:extLst>
          </p:cNvPr>
          <p:cNvSpPr txBox="1"/>
          <p:nvPr userDrawn="1"/>
        </p:nvSpPr>
        <p:spPr>
          <a:xfrm>
            <a:off x="1245165" y="2035030"/>
            <a:ext cx="3286882" cy="3339371"/>
          </a:xfrm>
          <a:prstGeom prst="ellipse">
            <a:avLst/>
          </a:prstGeom>
          <a:solidFill>
            <a:srgbClr val="9B1E5C"/>
          </a:solidFill>
          <a:effectLst>
            <a:outerShdw dist="114300" dir="2700000" sx="101000" sy="101000" algn="tl" rotWithShape="0">
              <a:prstClr val="black">
                <a:alpha val="10000"/>
              </a:prstClr>
            </a:outerShdw>
          </a:effectLst>
        </p:spPr>
        <p:txBody>
          <a:bodyPr wrap="square" rtlCol="0" anchor="ctr" anchorCtr="0">
            <a:normAutofit/>
          </a:bodyPr>
          <a:lstStyle/>
          <a:p>
            <a:pPr algn="ctr"/>
            <a:endParaRPr lang="en-US" b="1">
              <a:solidFill>
                <a:schemeClr val="bg1"/>
              </a:solidFill>
            </a:endParaRPr>
          </a:p>
        </p:txBody>
      </p:sp>
      <p:sp>
        <p:nvSpPr>
          <p:cNvPr id="10" name="TextBox 9">
            <a:extLst>
              <a:ext uri="{FF2B5EF4-FFF2-40B4-BE49-F238E27FC236}">
                <a16:creationId xmlns:a16="http://schemas.microsoft.com/office/drawing/2014/main" id="{13B1A1FE-E1B4-F144-9731-2A46DEF07764}"/>
              </a:ext>
            </a:extLst>
          </p:cNvPr>
          <p:cNvSpPr txBox="1"/>
          <p:nvPr userDrawn="1"/>
        </p:nvSpPr>
        <p:spPr>
          <a:xfrm>
            <a:off x="5391213" y="736028"/>
            <a:ext cx="2580965" cy="2568722"/>
          </a:xfrm>
          <a:prstGeom prst="ellipse">
            <a:avLst/>
          </a:prstGeom>
          <a:solidFill>
            <a:srgbClr val="9B1E5C"/>
          </a:solidFill>
          <a:effectLst>
            <a:outerShdw dist="215900" dir="2700000" sx="97000" sy="97000" algn="tl" rotWithShape="0">
              <a:prstClr val="black">
                <a:alpha val="24000"/>
              </a:prstClr>
            </a:outerShdw>
          </a:effectLst>
        </p:spPr>
        <p:txBody>
          <a:bodyPr wrap="square" rtlCol="0" anchor="ctr" anchorCtr="0">
            <a:normAutofit/>
          </a:bodyPr>
          <a:lstStyle/>
          <a:p>
            <a:pPr algn="ctr"/>
            <a:endParaRPr lang="en-US" b="1">
              <a:solidFill>
                <a:schemeClr val="bg1"/>
              </a:solidFill>
            </a:endParaRPr>
          </a:p>
        </p:txBody>
      </p:sp>
      <p:sp>
        <p:nvSpPr>
          <p:cNvPr id="11" name="TextBox 10">
            <a:extLst>
              <a:ext uri="{FF2B5EF4-FFF2-40B4-BE49-F238E27FC236}">
                <a16:creationId xmlns:a16="http://schemas.microsoft.com/office/drawing/2014/main" id="{F8DD5F75-649D-7C43-B1AB-FA2C5244873A}"/>
              </a:ext>
            </a:extLst>
          </p:cNvPr>
          <p:cNvSpPr txBox="1"/>
          <p:nvPr userDrawn="1"/>
        </p:nvSpPr>
        <p:spPr>
          <a:xfrm>
            <a:off x="4767687" y="3524660"/>
            <a:ext cx="3011089" cy="2996806"/>
          </a:xfrm>
          <a:prstGeom prst="ellipse">
            <a:avLst/>
          </a:prstGeom>
          <a:solidFill>
            <a:srgbClr val="9B1E5C"/>
          </a:solidFill>
          <a:effectLst>
            <a:outerShdw dist="215900" dir="2700000" sx="97000" sy="97000" algn="tl" rotWithShape="0">
              <a:prstClr val="black">
                <a:alpha val="24000"/>
              </a:prstClr>
            </a:outerShdw>
          </a:effectLst>
        </p:spPr>
        <p:txBody>
          <a:bodyPr wrap="square" rtlCol="0" anchor="ctr" anchorCtr="0">
            <a:normAutofit/>
          </a:bodyPr>
          <a:lstStyle/>
          <a:p>
            <a:pPr algn="ctr"/>
            <a:endParaRPr lang="en-US" b="1">
              <a:solidFill>
                <a:schemeClr val="bg1"/>
              </a:solidFill>
            </a:endParaRPr>
          </a:p>
        </p:txBody>
      </p:sp>
      <p:sp>
        <p:nvSpPr>
          <p:cNvPr id="12" name="TextBox 11">
            <a:extLst>
              <a:ext uri="{FF2B5EF4-FFF2-40B4-BE49-F238E27FC236}">
                <a16:creationId xmlns:a16="http://schemas.microsoft.com/office/drawing/2014/main" id="{B36B3EDA-9C03-1246-A402-90938CF5BAF1}"/>
              </a:ext>
            </a:extLst>
          </p:cNvPr>
          <p:cNvSpPr txBox="1"/>
          <p:nvPr userDrawn="1"/>
        </p:nvSpPr>
        <p:spPr>
          <a:xfrm>
            <a:off x="8637942" y="1795616"/>
            <a:ext cx="2405461" cy="2394051"/>
          </a:xfrm>
          <a:prstGeom prst="ellipse">
            <a:avLst/>
          </a:prstGeom>
          <a:solidFill>
            <a:srgbClr val="9B1E5C"/>
          </a:solidFill>
          <a:effectLst>
            <a:outerShdw dist="101600" dir="2700000" sx="101000" sy="101000" algn="tl" rotWithShape="0">
              <a:prstClr val="black">
                <a:alpha val="14000"/>
              </a:prstClr>
            </a:outerShdw>
          </a:effectLst>
        </p:spPr>
        <p:txBody>
          <a:bodyPr wrap="square" rtlCol="0" anchor="ctr" anchorCtr="0">
            <a:normAutofit/>
          </a:bodyPr>
          <a:lstStyle/>
          <a:p>
            <a:pPr algn="ctr"/>
            <a:endParaRPr lang="en-US" b="1">
              <a:solidFill>
                <a:schemeClr val="bg1"/>
              </a:solidFill>
            </a:endParaRPr>
          </a:p>
        </p:txBody>
      </p:sp>
      <p:sp>
        <p:nvSpPr>
          <p:cNvPr id="13" name="Rectangle 12">
            <a:extLst>
              <a:ext uri="{FF2B5EF4-FFF2-40B4-BE49-F238E27FC236}">
                <a16:creationId xmlns:a16="http://schemas.microsoft.com/office/drawing/2014/main" id="{9C26D848-1E2F-E34C-A524-1BC649EE891E}"/>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D9695EFB-2E86-CB4D-B83E-8DA0BCB72E7C}"/>
              </a:ext>
              <a:ext uri="{C183D7F6-B498-43B3-948B-1728B52AA6E4}">
                <adec:decorative xmlns:adec="http://schemas.microsoft.com/office/drawing/2017/decorative" val="1"/>
              </a:ext>
            </a:extLst>
          </p:cNvPr>
          <p:cNvSpPr/>
          <p:nvPr userDrawn="1"/>
        </p:nvSpPr>
        <p:spPr>
          <a:xfrm>
            <a:off x="10051349" y="5725332"/>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5" name="Text Placeholder 2">
            <a:extLst>
              <a:ext uri="{FF2B5EF4-FFF2-40B4-BE49-F238E27FC236}">
                <a16:creationId xmlns:a16="http://schemas.microsoft.com/office/drawing/2014/main" id="{4D58686B-F3EA-2A40-A762-65743704202F}"/>
              </a:ext>
            </a:extLst>
          </p:cNvPr>
          <p:cNvSpPr>
            <a:spLocks noGrp="1"/>
          </p:cNvSpPr>
          <p:nvPr>
            <p:ph type="body" sz="quarter" idx="10" hasCustomPrompt="1"/>
          </p:nvPr>
        </p:nvSpPr>
        <p:spPr>
          <a:xfrm>
            <a:off x="593196" y="584729"/>
            <a:ext cx="4798017"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17" name="Text Placeholder 6">
            <a:extLst>
              <a:ext uri="{FF2B5EF4-FFF2-40B4-BE49-F238E27FC236}">
                <a16:creationId xmlns:a16="http://schemas.microsoft.com/office/drawing/2014/main" id="{9DDACD1A-56A2-624A-A478-89BD61B62585}"/>
              </a:ext>
            </a:extLst>
          </p:cNvPr>
          <p:cNvSpPr>
            <a:spLocks noGrp="1"/>
          </p:cNvSpPr>
          <p:nvPr>
            <p:ph type="body" sz="quarter" idx="11" hasCustomPrompt="1"/>
          </p:nvPr>
        </p:nvSpPr>
        <p:spPr>
          <a:xfrm>
            <a:off x="1245166" y="2035030"/>
            <a:ext cx="3286882" cy="3339371"/>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8" name="Text Placeholder 6">
            <a:extLst>
              <a:ext uri="{FF2B5EF4-FFF2-40B4-BE49-F238E27FC236}">
                <a16:creationId xmlns:a16="http://schemas.microsoft.com/office/drawing/2014/main" id="{B8A91CF1-1644-5B4E-8FD7-DFA4CF5E3F60}"/>
              </a:ext>
            </a:extLst>
          </p:cNvPr>
          <p:cNvSpPr>
            <a:spLocks noGrp="1"/>
          </p:cNvSpPr>
          <p:nvPr>
            <p:ph type="body" sz="quarter" idx="12" hasCustomPrompt="1"/>
          </p:nvPr>
        </p:nvSpPr>
        <p:spPr>
          <a:xfrm>
            <a:off x="4767686" y="3524660"/>
            <a:ext cx="3011090" cy="2996806"/>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19" name="Text Placeholder 6">
            <a:extLst>
              <a:ext uri="{FF2B5EF4-FFF2-40B4-BE49-F238E27FC236}">
                <a16:creationId xmlns:a16="http://schemas.microsoft.com/office/drawing/2014/main" id="{D936796C-7C16-5647-A9A3-427B5AF2239F}"/>
              </a:ext>
            </a:extLst>
          </p:cNvPr>
          <p:cNvSpPr>
            <a:spLocks noGrp="1"/>
          </p:cNvSpPr>
          <p:nvPr>
            <p:ph type="body" sz="quarter" idx="13" hasCustomPrompt="1"/>
          </p:nvPr>
        </p:nvSpPr>
        <p:spPr>
          <a:xfrm>
            <a:off x="5391212" y="736028"/>
            <a:ext cx="2580966" cy="2568722"/>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
        <p:nvSpPr>
          <p:cNvPr id="20" name="Text Placeholder 6">
            <a:extLst>
              <a:ext uri="{FF2B5EF4-FFF2-40B4-BE49-F238E27FC236}">
                <a16:creationId xmlns:a16="http://schemas.microsoft.com/office/drawing/2014/main" id="{F89C444A-1FC0-A343-96C7-9B5586BAAA1B}"/>
              </a:ext>
            </a:extLst>
          </p:cNvPr>
          <p:cNvSpPr>
            <a:spLocks noGrp="1"/>
          </p:cNvSpPr>
          <p:nvPr>
            <p:ph type="body" sz="quarter" idx="14" hasCustomPrompt="1"/>
          </p:nvPr>
        </p:nvSpPr>
        <p:spPr>
          <a:xfrm>
            <a:off x="8600512" y="1795616"/>
            <a:ext cx="2442891" cy="2394051"/>
          </a:xfrm>
        </p:spPr>
        <p:txBody>
          <a:bodyPr anchor="ctr">
            <a:normAutofit/>
          </a:bodyPr>
          <a:lstStyle>
            <a:lvl1pPr marL="0" indent="0" algn="ctr">
              <a:buNone/>
              <a:defRPr sz="2000" b="1" i="0" baseline="0">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a:t>Sub title here</a:t>
            </a:r>
          </a:p>
        </p:txBody>
      </p:sp>
    </p:spTree>
    <p:extLst>
      <p:ext uri="{BB962C8B-B14F-4D97-AF65-F5344CB8AC3E}">
        <p14:creationId xmlns:p14="http://schemas.microsoft.com/office/powerpoint/2010/main" val="1088773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D2E5D55-1B91-D044-80D6-EE3FAA65C505}"/>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21FE4F5-9709-7B41-84FB-95794EE95134}"/>
              </a:ext>
              <a:ext uri="{C183D7F6-B498-43B3-948B-1728B52AA6E4}">
                <adec:decorative xmlns:adec="http://schemas.microsoft.com/office/drawing/2017/decorative" val="1"/>
              </a:ext>
            </a:extLst>
          </p:cNvPr>
          <p:cNvSpPr/>
          <p:nvPr userDrawn="1"/>
        </p:nvSpPr>
        <p:spPr>
          <a:xfrm>
            <a:off x="4185434" y="5646045"/>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3" name="Text Placeholder 2">
            <a:extLst>
              <a:ext uri="{FF2B5EF4-FFF2-40B4-BE49-F238E27FC236}">
                <a16:creationId xmlns:a16="http://schemas.microsoft.com/office/drawing/2014/main" id="{7530E1FD-65CF-1440-AC9D-4AABA2614914}"/>
              </a:ext>
            </a:extLst>
          </p:cNvPr>
          <p:cNvSpPr>
            <a:spLocks noGrp="1"/>
          </p:cNvSpPr>
          <p:nvPr>
            <p:ph type="body" sz="quarter" idx="10" hasCustomPrompt="1"/>
          </p:nvPr>
        </p:nvSpPr>
        <p:spPr>
          <a:xfrm>
            <a:off x="593196" y="584729"/>
            <a:ext cx="10312400"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5" name="Text Placeholder 4">
            <a:extLst>
              <a:ext uri="{FF2B5EF4-FFF2-40B4-BE49-F238E27FC236}">
                <a16:creationId xmlns:a16="http://schemas.microsoft.com/office/drawing/2014/main" id="{36D2143F-5CE3-4642-8181-76EE5B1D0C67}"/>
              </a:ext>
            </a:extLst>
          </p:cNvPr>
          <p:cNvSpPr>
            <a:spLocks noGrp="1"/>
          </p:cNvSpPr>
          <p:nvPr>
            <p:ph type="body" sz="quarter" idx="11" hasCustomPrompt="1"/>
          </p:nvPr>
        </p:nvSpPr>
        <p:spPr>
          <a:xfrm>
            <a:off x="593725" y="1651000"/>
            <a:ext cx="10312400" cy="3581400"/>
          </a:xfrm>
        </p:spPr>
        <p:txBody>
          <a:bodyPr>
            <a:normAutofit/>
          </a:bodyPr>
          <a:lstStyle>
            <a:lvl1pPr marL="0" indent="0">
              <a:buNone/>
              <a:defRPr sz="2000">
                <a:solidFill>
                  <a:srgbClr val="1D2A5A"/>
                </a:solidFill>
                <a:latin typeface="Arial" panose="020B0604020202020204" pitchFamily="34" charset="0"/>
                <a:cs typeface="Arial" panose="020B0604020202020204" pitchFamily="34" charset="0"/>
              </a:defRPr>
            </a:lvl1pPr>
            <a:lvl2pPr marL="457200" indent="0">
              <a:buNone/>
              <a:defRPr>
                <a:solidFill>
                  <a:srgbClr val="1D2A5A"/>
                </a:solidFill>
                <a:latin typeface="Arial" panose="020B0604020202020204" pitchFamily="34" charset="0"/>
                <a:cs typeface="Arial" panose="020B0604020202020204" pitchFamily="34" charset="0"/>
              </a:defRPr>
            </a:lvl2pPr>
          </a:lstStyle>
          <a:p>
            <a:pPr lvl="0"/>
            <a:r>
              <a:rPr lang="en-US"/>
              <a:t>Second level</a:t>
            </a:r>
          </a:p>
        </p:txBody>
      </p:sp>
    </p:spTree>
    <p:extLst>
      <p:ext uri="{BB962C8B-B14F-4D97-AF65-F5344CB8AC3E}">
        <p14:creationId xmlns:p14="http://schemas.microsoft.com/office/powerpoint/2010/main" val="196167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bg1"/>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020CC3D1-9F23-0E4D-919B-76CC32E31DC6}"/>
              </a:ext>
              <a:ext uri="{C183D7F6-B498-43B3-948B-1728B52AA6E4}">
                <adec:decorative xmlns:adec="http://schemas.microsoft.com/office/drawing/2017/decorative" val="1"/>
              </a:ext>
            </a:extLst>
          </p:cNvPr>
          <p:cNvSpPr/>
          <p:nvPr userDrawn="1"/>
        </p:nvSpPr>
        <p:spPr>
          <a:xfrm>
            <a:off x="4185434" y="5646045"/>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 name="Rectangle 7">
            <a:extLst>
              <a:ext uri="{FF2B5EF4-FFF2-40B4-BE49-F238E27FC236}">
                <a16:creationId xmlns:a16="http://schemas.microsoft.com/office/drawing/2014/main" id="{DC4E18C9-0BEF-4542-9929-FFFD3C6F78E5}"/>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9A4B5CEB-B1E0-1D46-BFE0-D561A27DA0FE}"/>
              </a:ext>
            </a:extLst>
          </p:cNvPr>
          <p:cNvSpPr>
            <a:spLocks noGrp="1"/>
          </p:cNvSpPr>
          <p:nvPr>
            <p:ph type="body" sz="quarter" idx="10" hasCustomPrompt="1"/>
          </p:nvPr>
        </p:nvSpPr>
        <p:spPr>
          <a:xfrm>
            <a:off x="593196" y="584729"/>
            <a:ext cx="10312400"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11" name="Text Placeholder 4">
            <a:extLst>
              <a:ext uri="{FF2B5EF4-FFF2-40B4-BE49-F238E27FC236}">
                <a16:creationId xmlns:a16="http://schemas.microsoft.com/office/drawing/2014/main" id="{CEB57D79-4702-4648-911E-0FA0A82B78C5}"/>
              </a:ext>
            </a:extLst>
          </p:cNvPr>
          <p:cNvSpPr>
            <a:spLocks noGrp="1"/>
          </p:cNvSpPr>
          <p:nvPr>
            <p:ph type="body" sz="quarter" idx="11" hasCustomPrompt="1"/>
          </p:nvPr>
        </p:nvSpPr>
        <p:spPr>
          <a:xfrm>
            <a:off x="593725" y="1651000"/>
            <a:ext cx="10312400" cy="3581400"/>
          </a:xfrm>
        </p:spPr>
        <p:txBody>
          <a:bodyPr>
            <a:normAutofit/>
          </a:bodyPr>
          <a:lstStyle>
            <a:lvl1pPr marL="342900" indent="-342900">
              <a:buClr>
                <a:srgbClr val="93C320"/>
              </a:buClr>
              <a:buFont typeface="Wingdings" pitchFamily="2" charset="2"/>
              <a:buChar char="ü"/>
              <a:defRPr sz="2000">
                <a:solidFill>
                  <a:srgbClr val="1D2A5A"/>
                </a:solidFill>
                <a:latin typeface="Arial" panose="020B0604020202020204" pitchFamily="34" charset="0"/>
                <a:cs typeface="Arial" panose="020B0604020202020204" pitchFamily="34" charset="0"/>
              </a:defRPr>
            </a:lvl1pPr>
            <a:lvl2pPr marL="457200" indent="0">
              <a:buNone/>
              <a:defRPr>
                <a:solidFill>
                  <a:srgbClr val="1D2A5A"/>
                </a:solidFill>
                <a:latin typeface="Arial" panose="020B0604020202020204" pitchFamily="34" charset="0"/>
                <a:cs typeface="Arial" panose="020B0604020202020204" pitchFamily="34" charset="0"/>
              </a:defRPr>
            </a:lvl2pPr>
          </a:lstStyle>
          <a:p>
            <a:pPr lvl="0"/>
            <a:r>
              <a:rPr lang="en-US"/>
              <a:t>Second level</a:t>
            </a:r>
          </a:p>
        </p:txBody>
      </p:sp>
    </p:spTree>
    <p:extLst>
      <p:ext uri="{BB962C8B-B14F-4D97-AF65-F5344CB8AC3E}">
        <p14:creationId xmlns:p14="http://schemas.microsoft.com/office/powerpoint/2010/main" val="1965916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with Caption">
    <p:bg>
      <p:bgPr>
        <a:solidFill>
          <a:schemeClr val="bg1"/>
        </a:solidFill>
        <a:effectLst/>
      </p:bgPr>
    </p:bg>
    <p:spTree>
      <p:nvGrpSpPr>
        <p:cNvPr id="1" name=""/>
        <p:cNvGrpSpPr/>
        <p:nvPr/>
      </p:nvGrpSpPr>
      <p:grpSpPr>
        <a:xfrm>
          <a:off x="0" y="0"/>
          <a:ext cx="0" cy="0"/>
          <a:chOff x="0" y="0"/>
          <a:chExt cx="0" cy="0"/>
        </a:xfrm>
      </p:grpSpPr>
      <p:sp>
        <p:nvSpPr>
          <p:cNvPr id="10" name="Media Placeholder 3">
            <a:extLst>
              <a:ext uri="{FF2B5EF4-FFF2-40B4-BE49-F238E27FC236}">
                <a16:creationId xmlns:a16="http://schemas.microsoft.com/office/drawing/2014/main" id="{09FDA4F8-ABB1-3041-89EB-B04EC797DAFF}"/>
              </a:ext>
            </a:extLst>
          </p:cNvPr>
          <p:cNvSpPr>
            <a:spLocks noGrp="1" noChangeAspect="1"/>
          </p:cNvSpPr>
          <p:nvPr>
            <p:ph type="media" sz="quarter" idx="10"/>
          </p:nvPr>
        </p:nvSpPr>
        <p:spPr>
          <a:xfrm>
            <a:off x="593196" y="1675526"/>
            <a:ext cx="7595541" cy="3458704"/>
          </a:xfrm>
          <a:prstGeom prst="rect">
            <a:avLst/>
          </a:prstGeom>
          <a:solidFill>
            <a:schemeClr val="bg1">
              <a:lumMod val="85000"/>
            </a:schemeClr>
          </a:solidFill>
        </p:spPr>
        <p:txBody>
          <a:bodyPr/>
          <a:lstStyle/>
          <a:p>
            <a:r>
              <a:rPr lang="en-US"/>
              <a:t>Click icon to add media</a:t>
            </a:r>
          </a:p>
        </p:txBody>
      </p:sp>
      <p:sp>
        <p:nvSpPr>
          <p:cNvPr id="11" name="Oval 10">
            <a:extLst>
              <a:ext uri="{FF2B5EF4-FFF2-40B4-BE49-F238E27FC236}">
                <a16:creationId xmlns:a16="http://schemas.microsoft.com/office/drawing/2014/main" id="{369FD3CF-D26D-DE48-B216-6F5CDBF3E456}"/>
              </a:ext>
              <a:ext uri="{C183D7F6-B498-43B3-948B-1728B52AA6E4}">
                <adec:decorative xmlns:adec="http://schemas.microsoft.com/office/drawing/2017/decorative" val="1"/>
              </a:ext>
            </a:extLst>
          </p:cNvPr>
          <p:cNvSpPr/>
          <p:nvPr userDrawn="1"/>
        </p:nvSpPr>
        <p:spPr>
          <a:xfrm>
            <a:off x="9154886" y="-2496469"/>
            <a:ext cx="4947941" cy="4989298"/>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2" name="Rectangle 11">
            <a:extLst>
              <a:ext uri="{FF2B5EF4-FFF2-40B4-BE49-F238E27FC236}">
                <a16:creationId xmlns:a16="http://schemas.microsoft.com/office/drawing/2014/main" id="{8577A35E-C17E-3347-95FB-0DBDC50F0E3F}"/>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4F3F9D71-FF75-6747-B98F-0768AEE6685E}"/>
              </a:ext>
            </a:extLst>
          </p:cNvPr>
          <p:cNvSpPr>
            <a:spLocks noGrp="1"/>
          </p:cNvSpPr>
          <p:nvPr>
            <p:ph type="body" sz="quarter" idx="11" hasCustomPrompt="1"/>
          </p:nvPr>
        </p:nvSpPr>
        <p:spPr>
          <a:xfrm>
            <a:off x="593196" y="584729"/>
            <a:ext cx="10312400"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Tree>
    <p:extLst>
      <p:ext uri="{BB962C8B-B14F-4D97-AF65-F5344CB8AC3E}">
        <p14:creationId xmlns:p14="http://schemas.microsoft.com/office/powerpoint/2010/main" val="729498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DABF20E-674B-4443-98FB-658A4A738FA8}"/>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77698E1-F1BE-2A46-9FDB-D6AFDF26EDF9}"/>
              </a:ext>
              <a:ext uri="{C183D7F6-B498-43B3-948B-1728B52AA6E4}">
                <adec:decorative xmlns:adec="http://schemas.microsoft.com/office/drawing/2017/decorative" val="1"/>
              </a:ext>
            </a:extLst>
          </p:cNvPr>
          <p:cNvSpPr/>
          <p:nvPr userDrawn="1"/>
        </p:nvSpPr>
        <p:spPr>
          <a:xfrm>
            <a:off x="8382669" y="-4683724"/>
            <a:ext cx="6181747" cy="6181747"/>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7" name="Text Placeholder 2">
            <a:extLst>
              <a:ext uri="{FF2B5EF4-FFF2-40B4-BE49-F238E27FC236}">
                <a16:creationId xmlns:a16="http://schemas.microsoft.com/office/drawing/2014/main" id="{5382746B-DD9A-7E45-8AA4-6881844B9A13}"/>
              </a:ext>
            </a:extLst>
          </p:cNvPr>
          <p:cNvSpPr>
            <a:spLocks noGrp="1"/>
          </p:cNvSpPr>
          <p:nvPr>
            <p:ph type="body" sz="quarter" idx="10" hasCustomPrompt="1"/>
          </p:nvPr>
        </p:nvSpPr>
        <p:spPr>
          <a:xfrm>
            <a:off x="593196" y="584729"/>
            <a:ext cx="10312400"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Tree>
    <p:extLst>
      <p:ext uri="{BB962C8B-B14F-4D97-AF65-F5344CB8AC3E}">
        <p14:creationId xmlns:p14="http://schemas.microsoft.com/office/powerpoint/2010/main" val="4232025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874153E-43D4-E04A-B389-5661BA0FDF6C}"/>
              </a:ext>
            </a:extLst>
          </p:cNvPr>
          <p:cNvSpPr/>
          <p:nvPr userDrawn="1"/>
        </p:nvSpPr>
        <p:spPr>
          <a:xfrm>
            <a:off x="0" y="0"/>
            <a:ext cx="12192000" cy="118437"/>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Chart 10">
            <a:extLst>
              <a:ext uri="{FF2B5EF4-FFF2-40B4-BE49-F238E27FC236}">
                <a16:creationId xmlns:a16="http://schemas.microsoft.com/office/drawing/2014/main" id="{6F7265DC-CEEB-894E-B27E-1232069239D3}"/>
              </a:ext>
            </a:extLst>
          </p:cNvPr>
          <p:cNvGraphicFramePr/>
          <p:nvPr userDrawn="1">
            <p:extLst>
              <p:ext uri="{D42A27DB-BD31-4B8C-83A1-F6EECF244321}">
                <p14:modId xmlns:p14="http://schemas.microsoft.com/office/powerpoint/2010/main" val="1847748935"/>
              </p:ext>
            </p:extLst>
          </p:nvPr>
        </p:nvGraphicFramePr>
        <p:xfrm>
          <a:off x="5336253" y="580169"/>
          <a:ext cx="7791919" cy="5194612"/>
        </p:xfrm>
        <a:graphic>
          <a:graphicData uri="http://schemas.openxmlformats.org/drawingml/2006/chart">
            <c:chart xmlns:c="http://schemas.openxmlformats.org/drawingml/2006/chart" xmlns:r="http://schemas.openxmlformats.org/officeDocument/2006/relationships" r:id="rId2"/>
          </a:graphicData>
        </a:graphic>
      </p:graphicFrame>
      <p:sp>
        <p:nvSpPr>
          <p:cNvPr id="12" name="Oval 11">
            <a:extLst>
              <a:ext uri="{FF2B5EF4-FFF2-40B4-BE49-F238E27FC236}">
                <a16:creationId xmlns:a16="http://schemas.microsoft.com/office/drawing/2014/main" id="{05AC240B-4B06-9042-B665-A857F4156A1D}"/>
              </a:ext>
              <a:ext uri="{C183D7F6-B498-43B3-948B-1728B52AA6E4}">
                <adec:decorative xmlns:adec="http://schemas.microsoft.com/office/drawing/2017/decorative" val="1"/>
              </a:ext>
            </a:extLst>
          </p:cNvPr>
          <p:cNvSpPr/>
          <p:nvPr userDrawn="1"/>
        </p:nvSpPr>
        <p:spPr>
          <a:xfrm>
            <a:off x="4094353" y="5646045"/>
            <a:ext cx="4594279" cy="4594279"/>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7" name="Text Placeholder 2">
            <a:extLst>
              <a:ext uri="{FF2B5EF4-FFF2-40B4-BE49-F238E27FC236}">
                <a16:creationId xmlns:a16="http://schemas.microsoft.com/office/drawing/2014/main" id="{AD3C8431-A7CA-0942-ABEC-4890CFA7473A}"/>
              </a:ext>
            </a:extLst>
          </p:cNvPr>
          <p:cNvSpPr>
            <a:spLocks noGrp="1"/>
          </p:cNvSpPr>
          <p:nvPr>
            <p:ph type="body" sz="quarter" idx="10" hasCustomPrompt="1"/>
          </p:nvPr>
        </p:nvSpPr>
        <p:spPr>
          <a:xfrm>
            <a:off x="593196" y="584729"/>
            <a:ext cx="6078537" cy="998537"/>
          </a:xfrm>
        </p:spPr>
        <p:txBody>
          <a:bodyPr>
            <a:normAutofit/>
          </a:bodyPr>
          <a:lstStyle>
            <a:lvl1pPr marL="0" indent="0">
              <a:buNone/>
              <a:defRPr sz="4000" b="1" i="0">
                <a:solidFill>
                  <a:srgbClr val="1D2A5A"/>
                </a:solidFill>
                <a:latin typeface="Arial" panose="020B0604020202020204" pitchFamily="34" charset="0"/>
                <a:cs typeface="Arial" panose="020B0604020202020204" pitchFamily="34" charset="0"/>
              </a:defRPr>
            </a:lvl1pPr>
          </a:lstStyle>
          <a:p>
            <a:pPr lvl="0"/>
            <a:r>
              <a:rPr lang="en-US"/>
              <a:t>Main title goes here</a:t>
            </a:r>
          </a:p>
        </p:txBody>
      </p:sp>
      <p:sp>
        <p:nvSpPr>
          <p:cNvPr id="13" name="Text Placeholder 4">
            <a:extLst>
              <a:ext uri="{FF2B5EF4-FFF2-40B4-BE49-F238E27FC236}">
                <a16:creationId xmlns:a16="http://schemas.microsoft.com/office/drawing/2014/main" id="{EF8B8E52-7E4E-634C-9D4E-808E1D797E09}"/>
              </a:ext>
            </a:extLst>
          </p:cNvPr>
          <p:cNvSpPr>
            <a:spLocks noGrp="1"/>
          </p:cNvSpPr>
          <p:nvPr>
            <p:ph type="body" sz="quarter" idx="11" hasCustomPrompt="1"/>
          </p:nvPr>
        </p:nvSpPr>
        <p:spPr>
          <a:xfrm>
            <a:off x="593725" y="1651000"/>
            <a:ext cx="6078008" cy="3581400"/>
          </a:xfrm>
        </p:spPr>
        <p:txBody>
          <a:bodyPr>
            <a:normAutofit/>
          </a:bodyPr>
          <a:lstStyle>
            <a:lvl1pPr marL="0" indent="0">
              <a:buNone/>
              <a:defRPr sz="2000">
                <a:solidFill>
                  <a:srgbClr val="1D2A5A"/>
                </a:solidFill>
                <a:latin typeface="Arial" panose="020B0604020202020204" pitchFamily="34" charset="0"/>
                <a:cs typeface="Arial" panose="020B0604020202020204" pitchFamily="34" charset="0"/>
              </a:defRPr>
            </a:lvl1pPr>
            <a:lvl2pPr marL="457200" indent="0">
              <a:buNone/>
              <a:defRPr>
                <a:solidFill>
                  <a:srgbClr val="1D2A5A"/>
                </a:solidFill>
                <a:latin typeface="Arial" panose="020B0604020202020204" pitchFamily="34" charset="0"/>
                <a:cs typeface="Arial" panose="020B0604020202020204" pitchFamily="34" charset="0"/>
              </a:defRPr>
            </a:lvl2pPr>
          </a:lstStyle>
          <a:p>
            <a:pPr lvl="0"/>
            <a:r>
              <a:rPr lang="en-US"/>
              <a:t>Second level</a:t>
            </a:r>
          </a:p>
        </p:txBody>
      </p:sp>
    </p:spTree>
    <p:extLst>
      <p:ext uri="{BB962C8B-B14F-4D97-AF65-F5344CB8AC3E}">
        <p14:creationId xmlns:p14="http://schemas.microsoft.com/office/powerpoint/2010/main" val="2085403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8D2AC4-8874-294A-81A8-A92A267D17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FB5C8A-B834-2743-9BA7-8B50715BD1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852092-03A2-2744-BAAF-8B7A44C48D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02D72-375A-5A48-BF08-9E2B576A4A5D}" type="datetimeFigureOut">
              <a:rPr lang="en-US" smtClean="0"/>
              <a:t>9/6/2022</a:t>
            </a:fld>
            <a:endParaRPr lang="en-US"/>
          </a:p>
        </p:txBody>
      </p:sp>
      <p:sp>
        <p:nvSpPr>
          <p:cNvPr id="5" name="Footer Placeholder 4">
            <a:extLst>
              <a:ext uri="{FF2B5EF4-FFF2-40B4-BE49-F238E27FC236}">
                <a16:creationId xmlns:a16="http://schemas.microsoft.com/office/drawing/2014/main" id="{2DA75FFA-9F8E-2F4A-A75D-F9CECBF055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8E9A8B-1FD2-C84A-A4D5-8B8864C373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E78A3-F829-E742-866A-540630A223CF}" type="slidenum">
              <a:rPr lang="en-US" smtClean="0"/>
              <a:t>‹#›</a:t>
            </a:fld>
            <a:endParaRPr lang="en-US"/>
          </a:p>
        </p:txBody>
      </p:sp>
      <p:sp>
        <p:nvSpPr>
          <p:cNvPr id="7" name="Oval 6">
            <a:extLst>
              <a:ext uri="{FF2B5EF4-FFF2-40B4-BE49-F238E27FC236}">
                <a16:creationId xmlns:a16="http://schemas.microsoft.com/office/drawing/2014/main" id="{F79A6959-6324-174B-9B39-E5D16F3B24E4}"/>
              </a:ext>
              <a:ext uri="{C183D7F6-B498-43B3-948B-1728B52AA6E4}">
                <adec:decorative xmlns:adec="http://schemas.microsoft.com/office/drawing/2017/decorative" val="1"/>
              </a:ext>
            </a:extLst>
          </p:cNvPr>
          <p:cNvSpPr/>
          <p:nvPr userDrawn="1"/>
        </p:nvSpPr>
        <p:spPr>
          <a:xfrm>
            <a:off x="-314497" y="5281202"/>
            <a:ext cx="3351716" cy="3351716"/>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 name="Oval 7">
            <a:extLst>
              <a:ext uri="{FF2B5EF4-FFF2-40B4-BE49-F238E27FC236}">
                <a16:creationId xmlns:a16="http://schemas.microsoft.com/office/drawing/2014/main" id="{B1D2CA3D-87D4-B74C-A7BD-1646D1F760E2}"/>
              </a:ext>
              <a:ext uri="{C183D7F6-B498-43B3-948B-1728B52AA6E4}">
                <adec:decorative xmlns:adec="http://schemas.microsoft.com/office/drawing/2017/decorative" val="1"/>
              </a:ext>
            </a:extLst>
          </p:cNvPr>
          <p:cNvSpPr/>
          <p:nvPr userDrawn="1"/>
        </p:nvSpPr>
        <p:spPr>
          <a:xfrm>
            <a:off x="-529126" y="5281202"/>
            <a:ext cx="3351716" cy="33517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pic>
        <p:nvPicPr>
          <p:cNvPr id="9" name="Picture 8">
            <a:extLst>
              <a:ext uri="{FF2B5EF4-FFF2-40B4-BE49-F238E27FC236}">
                <a16:creationId xmlns:a16="http://schemas.microsoft.com/office/drawing/2014/main" id="{D650897C-237F-AA43-A7C1-469A0463B915}"/>
              </a:ext>
              <a:ext uri="{C183D7F6-B498-43B3-948B-1728B52AA6E4}">
                <adec:decorative xmlns:adec="http://schemas.microsoft.com/office/drawing/2017/decorative" val="1"/>
              </a:ext>
            </a:extLst>
          </p:cNvPr>
          <p:cNvPicPr>
            <a:picLocks noChangeAspect="1"/>
          </p:cNvPicPr>
          <p:nvPr userDrawn="1"/>
        </p:nvPicPr>
        <p:blipFill>
          <a:blip r:embed="rId13"/>
          <a:stretch>
            <a:fillRect/>
          </a:stretch>
        </p:blipFill>
        <p:spPr>
          <a:xfrm>
            <a:off x="324909" y="5906224"/>
            <a:ext cx="1784742" cy="555130"/>
          </a:xfrm>
          <a:prstGeom prst="rect">
            <a:avLst/>
          </a:prstGeom>
        </p:spPr>
      </p:pic>
    </p:spTree>
    <p:extLst>
      <p:ext uri="{BB962C8B-B14F-4D97-AF65-F5344CB8AC3E}">
        <p14:creationId xmlns:p14="http://schemas.microsoft.com/office/powerpoint/2010/main" val="3080574446"/>
      </p:ext>
    </p:extLst>
  </p:cSld>
  <p:clrMap bg1="lt1" tx1="dk1" bg2="lt2" tx2="dk2" accent1="accent1" accent2="accent2" accent3="accent3" accent4="accent4" accent5="accent5" accent6="accent6" hlink="hlink" folHlink="folHlink"/>
  <p:sldLayoutIdLst>
    <p:sldLayoutId id="2147483673"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8D2AC4-8874-294A-81A8-A92A267D17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FB5C8A-B834-2743-9BA7-8B50715BD1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852092-03A2-2744-BAAF-8B7A44C48D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02D72-375A-5A48-BF08-9E2B576A4A5D}" type="datetimeFigureOut">
              <a:rPr lang="en-US" smtClean="0"/>
              <a:t>9/6/2022</a:t>
            </a:fld>
            <a:endParaRPr lang="en-US"/>
          </a:p>
        </p:txBody>
      </p:sp>
      <p:sp>
        <p:nvSpPr>
          <p:cNvPr id="5" name="Footer Placeholder 4">
            <a:extLst>
              <a:ext uri="{FF2B5EF4-FFF2-40B4-BE49-F238E27FC236}">
                <a16:creationId xmlns:a16="http://schemas.microsoft.com/office/drawing/2014/main" id="{2DA75FFA-9F8E-2F4A-A75D-F9CECBF055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8E9A8B-1FD2-C84A-A4D5-8B8864C373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E78A3-F829-E742-866A-540630A223CF}" type="slidenum">
              <a:rPr lang="en-US" smtClean="0"/>
              <a:t>‹#›</a:t>
            </a:fld>
            <a:endParaRPr lang="en-US"/>
          </a:p>
        </p:txBody>
      </p:sp>
      <p:sp>
        <p:nvSpPr>
          <p:cNvPr id="7" name="Oval 6">
            <a:extLst>
              <a:ext uri="{FF2B5EF4-FFF2-40B4-BE49-F238E27FC236}">
                <a16:creationId xmlns:a16="http://schemas.microsoft.com/office/drawing/2014/main" id="{F79A6959-6324-174B-9B39-E5D16F3B24E4}"/>
              </a:ext>
              <a:ext uri="{C183D7F6-B498-43B3-948B-1728B52AA6E4}">
                <adec:decorative xmlns:adec="http://schemas.microsoft.com/office/drawing/2017/decorative" val="1"/>
              </a:ext>
            </a:extLst>
          </p:cNvPr>
          <p:cNvSpPr/>
          <p:nvPr userDrawn="1"/>
        </p:nvSpPr>
        <p:spPr>
          <a:xfrm>
            <a:off x="-314497" y="5281202"/>
            <a:ext cx="3351716" cy="3351716"/>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Oval 7">
            <a:extLst>
              <a:ext uri="{FF2B5EF4-FFF2-40B4-BE49-F238E27FC236}">
                <a16:creationId xmlns:a16="http://schemas.microsoft.com/office/drawing/2014/main" id="{B1D2CA3D-87D4-B74C-A7BD-1646D1F760E2}"/>
              </a:ext>
              <a:ext uri="{C183D7F6-B498-43B3-948B-1728B52AA6E4}">
                <adec:decorative xmlns:adec="http://schemas.microsoft.com/office/drawing/2017/decorative" val="1"/>
              </a:ext>
            </a:extLst>
          </p:cNvPr>
          <p:cNvSpPr/>
          <p:nvPr userDrawn="1"/>
        </p:nvSpPr>
        <p:spPr>
          <a:xfrm>
            <a:off x="-529126" y="5281202"/>
            <a:ext cx="3351716" cy="33517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9" name="Picture 8">
            <a:extLst>
              <a:ext uri="{FF2B5EF4-FFF2-40B4-BE49-F238E27FC236}">
                <a16:creationId xmlns:a16="http://schemas.microsoft.com/office/drawing/2014/main" id="{D650897C-237F-AA43-A7C1-469A0463B915}"/>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324909" y="5906224"/>
            <a:ext cx="1784742" cy="555130"/>
          </a:xfrm>
          <a:prstGeom prst="rect">
            <a:avLst/>
          </a:prstGeom>
        </p:spPr>
      </p:pic>
    </p:spTree>
    <p:extLst>
      <p:ext uri="{BB962C8B-B14F-4D97-AF65-F5344CB8AC3E}">
        <p14:creationId xmlns:p14="http://schemas.microsoft.com/office/powerpoint/2010/main" val="3080574446"/>
      </p:ext>
    </p:extLst>
  </p:cSld>
  <p:clrMap bg1="lt1" tx1="dk1" bg2="lt2" tx2="dk2" accent1="accent1" accent2="accent2" accent3="accent3" accent4="accent4" accent5="accent5" accent6="accent6" hlink="hlink" folHlink="folHlink"/>
  <p:sldLayoutIdLst>
    <p:sldLayoutId id="2147483676" r:id="rId1"/>
    <p:sldLayoutId id="214748367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C5D27D-E026-4A03-9BB7-9C0A16A7A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449B5C7-C291-456F-ADA4-CB5B7B1CF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8DCA7F-83C5-4C81-9161-C4D5B2BAC3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73D00D-F300-42E9-B87E-90B737F65422}" type="datetimeFigureOut">
              <a:rPr lang="en-GB" smtClean="0"/>
              <a:t>06/09/2022</a:t>
            </a:fld>
            <a:endParaRPr lang="en-GB"/>
          </a:p>
        </p:txBody>
      </p:sp>
      <p:sp>
        <p:nvSpPr>
          <p:cNvPr id="5" name="Footer Placeholder 4">
            <a:extLst>
              <a:ext uri="{FF2B5EF4-FFF2-40B4-BE49-F238E27FC236}">
                <a16:creationId xmlns:a16="http://schemas.microsoft.com/office/drawing/2014/main" id="{4C6B1C02-42A7-40E1-805B-39B5E382CC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A54222E-0524-4E23-90AB-95D4C04EA3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78E4C1-E173-4A83-B768-F4A463207D8C}" type="slidenum">
              <a:rPr lang="en-GB" smtClean="0"/>
              <a:t>‹#›</a:t>
            </a:fld>
            <a:endParaRPr lang="en-GB"/>
          </a:p>
        </p:txBody>
      </p:sp>
    </p:spTree>
    <p:extLst>
      <p:ext uri="{BB962C8B-B14F-4D97-AF65-F5344CB8AC3E}">
        <p14:creationId xmlns:p14="http://schemas.microsoft.com/office/powerpoint/2010/main" val="381720970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FB6E47-3B36-4796-B69C-A08125542203}" type="datetimeFigureOut">
              <a:rPr lang="en-GB" smtClean="0"/>
              <a:t>06/09/2022</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1EBF9E4-BB17-4B43-8936-84F30525DF08}" type="slidenum">
              <a:rPr lang="en-GB" smtClean="0"/>
              <a:t>‹#›</a:t>
            </a:fld>
            <a:endParaRPr lang="en-GB"/>
          </a:p>
        </p:txBody>
      </p:sp>
    </p:spTree>
    <p:extLst>
      <p:ext uri="{BB962C8B-B14F-4D97-AF65-F5344CB8AC3E}">
        <p14:creationId xmlns:p14="http://schemas.microsoft.com/office/powerpoint/2010/main" val="483220205"/>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mailto:work.experience@norfolk.gov.uk" TargetMode="External"/><Relationship Id="rId7" Type="http://schemas.openxmlformats.org/officeDocument/2006/relationships/image" Target="../media/image14.jpg"/><Relationship Id="rId2" Type="http://schemas.openxmlformats.org/officeDocument/2006/relationships/hyperlink" Target="https://www.careersandenterprise.co.uk/careers-leaders/tools-resources/" TargetMode="External"/><Relationship Id="rId1" Type="http://schemas.openxmlformats.org/officeDocument/2006/relationships/slideLayout" Target="../slideLayouts/slideLayout12.xml"/><Relationship Id="rId6" Type="http://schemas.openxmlformats.org/officeDocument/2006/relationships/hyperlink" Target="https://helpyouchoose.org/content/advisers/work-experience/" TargetMode="External"/><Relationship Id="rId5" Type="http://schemas.openxmlformats.org/officeDocument/2006/relationships/hyperlink" Target="https://www.linkedin.com/in/wexnorfolk/" TargetMode="External"/><Relationship Id="rId4" Type="http://schemas.openxmlformats.org/officeDocument/2006/relationships/hyperlink" Target="https://twitter.com/WEXNorfolkC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0.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hyperlink" Target="https://s4s.norfolk.gov.uk/Services/2114" TargetMode="External"/><Relationship Id="rId5" Type="http://schemas.openxmlformats.org/officeDocument/2006/relationships/hyperlink" Target="mailto:work.experience@norfolk.gov.uk" TargetMode="Externa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eur02.safelinks.protection.outlook.com/ap/t-59584e83/?url=https%3A%2F%2Fteams.microsoft.com%2Fl%2Fmeetup-join%2F19%253ameeting_Yzk0ZjdhNWQtZDg2OS00OWNmLWFjZDUtOGYzYmZmNjU5Mzc5%2540thread.v2%2F0%3Fcontext%3D%257b%2522Tid%2522%253a%25221419177e-57e0-4f0f-aff0-fd61b549d10e%2522%252c%2522Oid%2522%253a%2522967f0346-62d5-4e85-bb63-b41343cfd541%2522%257d&amp;data=05%7C01%7Cmichelle.atkins%40norfolk.gov.uk%7C2a2aeffaf9ea45b9132708da900ff4ef%7C1419177e57e04f0faff0fd61b549d10e%7C0%7C0%7C637980695513420367%7CUnknown%7CTWFpbGZsb3d8eyJWIjoiMC4wLjAwMDAiLCJQIjoiV2luMzIiLCJBTiI6Ik1haWwiLCJXVCI6Mn0%3D%7C3000%7C%7C%7C&amp;sdata=o4JkyRvnT%2FDS8GDwthr14oIgllhNDn548FmvBu2pWrs%3D&amp;reserved=0" TargetMode="External"/><Relationship Id="rId7" Type="http://schemas.openxmlformats.org/officeDocument/2006/relationships/hyperlink" Target="https://teams.microsoft.com/l/meetup-join/19%3ameeting_YTY2MTM4YWYtN2I2Mi00ODdkLThkNTktN2M0YzY2YTg3YThj%40thread.v2/0?context=%7b%22Tid%22%3a%221419177e-57e0-4f0f-aff0-fd61b549d10e%22%2c%22Oid%22%3a%22ad01f53a-7ba8-4c1f-ac18-f0c1591eca03%22%7d" TargetMode="External"/><Relationship Id="rId2" Type="http://schemas.openxmlformats.org/officeDocument/2006/relationships/hyperlink" Target="https://eur02.safelinks.protection.outlook.com/ap/t-59584e83/?url=https%3A%2F%2Fteams.microsoft.com%2Fl%2Fmeetup-join%2F19%253ameeting_Mzg3YjQ5ZjktMzllYS00ODU3LThhOTQtNjgzZTliY2RmODIw%2540thread.v2%2F0%3Fcontext%3D%257b%2522Tid%2522%253a%25221419177e-57e0-4f0f-aff0-fd61b549d10e%2522%252c%2522Oid%2522%253a%2522967f0346-62d5-4e85-bb63-b41343cfd541%2522%257d&amp;data=05%7C01%7Cmichelle.atkins%40norfolk.gov.uk%7C86051fdd62ad44a9390708da8057a7f0%7C1419177e57e04f0faff0fd61b549d10e%7C0%7C0%7C637963411201500795%7CUnknown%7CTWFpbGZsb3d8eyJWIjoiMC4wLjAwMDAiLCJQIjoiV2luMzIiLCJBTiI6Ik1haWwiLCJXVCI6Mn0%3D%7C3000%7C%7C%7C&amp;sdata=1opjMDQfvmGAvLVw9hwGEI6TEiSjqknvAhRAfVdgmag%3D&amp;reserved=0" TargetMode="External"/><Relationship Id="rId1" Type="http://schemas.openxmlformats.org/officeDocument/2006/relationships/slideLayout" Target="../slideLayouts/slideLayout8.xml"/><Relationship Id="rId6" Type="http://schemas.openxmlformats.org/officeDocument/2006/relationships/hyperlink" Target="https://teams.microsoft.com/l/meetup-join/19%3ameeting_YjlkYjc1MGQtNWVmMi00YWY4LThhYjMtODlmMmZiNTcyOTJi%40thread.v2/0?context=%7b%22Tid%22%3a%221419177e-57e0-4f0f-aff0-fd61b549d10e%22%2c%22Oid%22%3a%22ad01f53a-7ba8-4c1f-ac18-f0c1591eca03%22%7d" TargetMode="External"/><Relationship Id="rId5" Type="http://schemas.openxmlformats.org/officeDocument/2006/relationships/hyperlink" Target="https://eur02.safelinks.protection.outlook.com/ap/t-59584e83/?url=https%3A%2F%2Fteams.microsoft.com%2Fl%2Fmeetup-join%2F19%253ameeting_ZGRjZGEyODYtNzZmMi00OTdiLWJhNWMtMTQ2MzE2OTk3NmQz%2540thread.v2%2F0%3Fcontext%3D%257b%2522Tid%2522%253a%25221419177e-57e0-4f0f-aff0-fd61b549d10e%2522%252c%2522Oid%2522%253a%25225b3e101c-a821-4795-84a6-dfbe49cb15db%2522%257d&amp;data=05%7C01%7Cmichelle.atkins%40norfolk.gov.uk%7C33f09231e6c04c27d85908da80550c9b%7C1419177e57e04f0faff0fd61b549d10e%7C0%7C0%7C637963400005594227%7CUnknown%7CTWFpbGZsb3d8eyJWIjoiMC4wLjAwMDAiLCJQIjoiV2luMzIiLCJBTiI6Ik1haWwiLCJXVCI6Mn0%3D%7C3000%7C%7C%7C&amp;sdata=AFlszjC74CPrP%2BKJRFNzGvOC5KC%2BiRBVJmADPIos7Kk%3D&amp;reserved=0" TargetMode="External"/><Relationship Id="rId10" Type="http://schemas.openxmlformats.org/officeDocument/2006/relationships/hyperlink" Target="https://eur02.safelinks.protection.outlook.com/ap/t-59584e83/?url=https%3A%2F%2Fteams.microsoft.com%2Fl%2Fmeetup-join%2F19%253ameeting_MWRmOGY4ZDMtZWZlOC00MTYwLTk2MzItZjQxMTJhYTExOTE0%2540thread.v2%2F0%3Fcontext%3D%257b%2522Tid%2522%253a%25221419177e-57e0-4f0f-aff0-fd61b549d10e%2522%252c%2522Oid%2522%253a%2522967f0346-62d5-4e85-bb63-b41343cfd541%2522%257d&amp;data=05%7C01%7Cmichelle.atkins%40norfolk.gov.uk%7Ced5f1c4c7d744b1c7f4808da805a190d%7C1419177e57e04f0faff0fd61b549d10e%7C0%7C0%7C637963421688590593%7CUnknown%7CTWFpbGZsb3d8eyJWIjoiMC4wLjAwMDAiLCJQIjoiV2luMzIiLCJBTiI6Ik1haWwiLCJXVCI6Mn0%3D%7C3000%7C%7C%7C&amp;sdata=owRQDq79IR6kg6HD8IVNoxBoE2WUQ6UziMwviBnQcPQ%3D&amp;reserved=0" TargetMode="External"/><Relationship Id="rId4" Type="http://schemas.openxmlformats.org/officeDocument/2006/relationships/hyperlink" Target="https://eur02.safelinks.protection.outlook.com/ap/t-59584e83/?url=https%3A%2F%2Fteams.microsoft.com%2Fl%2Fmeetup-join%2F19%253ameeting_MzkxZjYwOGUtM2E5MC00NTQ1LTkxZWQtZTg5NzI1YTdiZTRh%2540thread.v2%2F0%3Fcontext%3D%257b%2522Tid%2522%253a%25221419177e-57e0-4f0f-aff0-fd61b549d10e%2522%252c%2522Oid%2522%253a%25225b3e101c-a821-4795-84a6-dfbe49cb15db%2522%257d&amp;data=05%7C01%7Cmichelle.atkins%40norfolk.gov.uk%7C69c8df129af747c2ca8b08da8054ecce%7C1419177e57e04f0faff0fd61b549d10e%7C0%7C0%7C637963399473786502%7CUnknown%7CTWFpbGZsb3d8eyJWIjoiMC4wLjAwMDAiLCJQIjoiV2luMzIiLCJBTiI6Ik1haWwiLCJXVCI6Mn0%3D%7C3000%7C%7C%7C&amp;sdata=EZaCZ50nwhk4NGqEb61MNCdM40ADKICjr9Y1kQyB2N0%3D&amp;reserved=0" TargetMode="External"/><Relationship Id="rId9" Type="http://schemas.openxmlformats.org/officeDocument/2006/relationships/hyperlink" Target="https://eur02.safelinks.protection.outlook.com/ap/t-59584e83/?url=https%3A%2F%2Fteams.microsoft.com%2Fl%2Fmeetup-join%2F19%253ameeting_ODY5OWM3YjUtOGY0OS00OWYzLWExYzAtNzFkOThjMDVkY2Jl%2540thread.v2%2F0%3Fcontext%3D%257b%2522Tid%2522%253a%25221419177e-57e0-4f0f-aff0-fd61b549d10e%2522%252c%2522Oid%2522%253a%2522967f0346-62d5-4e85-bb63-b41343cfd541%2522%257d&amp;data=05%7C01%7Cmichelle.atkins%40norfolk.gov.uk%7Cf3a462f7b99a4307d91b08da8059ee64%7C1419177e57e04f0faff0fd61b549d10e%7C0%7C0%7C637963420991821466%7CUnknown%7CTWFpbGZsb3d8eyJWIjoiMC4wLjAwMDAiLCJQIjoiV2luMzIiLCJBTiI6Ik1haWwiLCJXVCI6Mn0%3D%7C3000%7C%7C%7C&amp;sdata=5u5loPfxfqOlqABTy1GeVAwEE6zwmit2LxXunhjXZUg%3D&amp;reserved=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teams.microsoft.com/l/meetup-join/19%3ameeting_NDExZWZhNTgtYTk4Yy00OTQ5LTkxNDctMjIzYmQ2YmE4N2Fh%40thread.v2/0?context=%7b%22Tid%22%3a%221419177e-57e0-4f0f-aff0-fd61b549d10e%22%2c%22Oid%22%3a%22ad01f53a-7ba8-4c1f-ac18-f0c1591eca03%22%7d" TargetMode="External"/><Relationship Id="rId1" Type="http://schemas.openxmlformats.org/officeDocument/2006/relationships/slideLayout" Target="../slideLayouts/slideLayout25.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08B7FD-F029-F746-9354-F3D6F2D5B29A}"/>
              </a:ext>
            </a:extLst>
          </p:cNvPr>
          <p:cNvSpPr>
            <a:spLocks noGrp="1"/>
          </p:cNvSpPr>
          <p:nvPr>
            <p:ph type="title"/>
          </p:nvPr>
        </p:nvSpPr>
        <p:spPr>
          <a:effectLst>
            <a:outerShdw blurRad="50800" dist="38100" algn="l" rotWithShape="0">
              <a:prstClr val="black">
                <a:alpha val="40000"/>
              </a:prstClr>
            </a:outerShdw>
          </a:effectLst>
        </p:spPr>
        <p:txBody>
          <a:bodyPr/>
          <a:lstStyle/>
          <a:p>
            <a:br>
              <a:rPr lang="en-US" dirty="0"/>
            </a:br>
            <a:r>
              <a:rPr lang="en-US" dirty="0"/>
              <a:t>WEX Norfolk</a:t>
            </a:r>
          </a:p>
        </p:txBody>
      </p:sp>
      <p:sp>
        <p:nvSpPr>
          <p:cNvPr id="4" name="Text Placeholder 3">
            <a:extLst>
              <a:ext uri="{FF2B5EF4-FFF2-40B4-BE49-F238E27FC236}">
                <a16:creationId xmlns:a16="http://schemas.microsoft.com/office/drawing/2014/main" id="{2B120041-AE32-4048-97A9-CB0005086336}"/>
              </a:ext>
            </a:extLst>
          </p:cNvPr>
          <p:cNvSpPr>
            <a:spLocks noGrp="1"/>
          </p:cNvSpPr>
          <p:nvPr>
            <p:ph type="body" sz="quarter" idx="10"/>
          </p:nvPr>
        </p:nvSpPr>
        <p:spPr>
          <a:effectLst>
            <a:outerShdw blurRad="50800" dist="38100" algn="l" rotWithShape="0">
              <a:prstClr val="black">
                <a:alpha val="40000"/>
              </a:prstClr>
            </a:outerShdw>
          </a:effectLst>
        </p:spPr>
        <p:txBody>
          <a:bodyPr/>
          <a:lstStyle/>
          <a:p>
            <a:r>
              <a:rPr lang="en-US" dirty="0"/>
              <a:t>Your guide to our services for schools &amp; colleges</a:t>
            </a:r>
          </a:p>
          <a:p>
            <a:r>
              <a:rPr lang="en-US" dirty="0"/>
              <a:t>2022-23</a:t>
            </a:r>
          </a:p>
        </p:txBody>
      </p:sp>
      <p:pic>
        <p:nvPicPr>
          <p:cNvPr id="6" name="Picture 6">
            <a:extLst>
              <a:ext uri="{FF2B5EF4-FFF2-40B4-BE49-F238E27FC236}">
                <a16:creationId xmlns:a16="http://schemas.microsoft.com/office/drawing/2014/main" id="{12A0CDF1-825D-4DE8-810E-0DC90887C665}"/>
              </a:ext>
            </a:extLst>
          </p:cNvPr>
          <p:cNvPicPr>
            <a:picLocks noChangeAspect="1"/>
          </p:cNvPicPr>
          <p:nvPr/>
        </p:nvPicPr>
        <p:blipFill>
          <a:blip r:embed="rId2"/>
          <a:stretch>
            <a:fillRect/>
          </a:stretch>
        </p:blipFill>
        <p:spPr>
          <a:xfrm>
            <a:off x="0" y="0"/>
            <a:ext cx="1528763" cy="1515327"/>
          </a:xfrm>
          <a:prstGeom prst="rect">
            <a:avLst/>
          </a:prstGeom>
          <a:ln>
            <a:noFill/>
          </a:ln>
          <a:effectLst>
            <a:outerShdw blurRad="292100" dist="139700" dir="2700000" algn="tl" rotWithShape="0">
              <a:srgbClr val="333333">
                <a:alpha val="65000"/>
              </a:srgbClr>
            </a:outerShdw>
          </a:effectLst>
        </p:spPr>
      </p:pic>
      <p:pic>
        <p:nvPicPr>
          <p:cNvPr id="5" name="Picture 4" descr="Women looking at tablet">
            <a:extLst>
              <a:ext uri="{FF2B5EF4-FFF2-40B4-BE49-F238E27FC236}">
                <a16:creationId xmlns:a16="http://schemas.microsoft.com/office/drawing/2014/main" id="{B547BBCC-A047-4ECA-99FF-32DC43F98C80}"/>
              </a:ext>
            </a:extLst>
          </p:cNvPr>
          <p:cNvPicPr>
            <a:picLocks noChangeAspect="1"/>
          </p:cNvPicPr>
          <p:nvPr/>
        </p:nvPicPr>
        <p:blipFill rotWithShape="1">
          <a:blip r:embed="rId3"/>
          <a:srcRect l="17061" r="38725"/>
          <a:stretch/>
        </p:blipFill>
        <p:spPr>
          <a:xfrm>
            <a:off x="7659586" y="98583"/>
            <a:ext cx="4417488" cy="6660834"/>
          </a:xfrm>
          <a:prstGeom prst="rect">
            <a:avLst/>
          </a:prstGeom>
          <a:ln>
            <a:noFill/>
          </a:ln>
          <a:effectLst>
            <a:softEdge rad="112500"/>
          </a:effectLst>
        </p:spPr>
      </p:pic>
    </p:spTree>
    <p:extLst>
      <p:ext uri="{BB962C8B-B14F-4D97-AF65-F5344CB8AC3E}">
        <p14:creationId xmlns:p14="http://schemas.microsoft.com/office/powerpoint/2010/main" val="3474188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0C5D71-37D8-4C7A-97E6-D02B75AC47C4}"/>
              </a:ext>
            </a:extLst>
          </p:cNvPr>
          <p:cNvSpPr txBox="1"/>
          <p:nvPr/>
        </p:nvSpPr>
        <p:spPr>
          <a:xfrm>
            <a:off x="1799241" y="66788"/>
            <a:ext cx="7881756" cy="6520759"/>
          </a:xfrm>
          <a:prstGeom prst="rect">
            <a:avLst/>
          </a:prstGeom>
          <a:noFill/>
        </p:spPr>
        <p:txBody>
          <a:bodyPr wrap="square">
            <a:spAutoFit/>
          </a:bodyPr>
          <a:lstStyle/>
          <a:p>
            <a:pPr>
              <a:lnSpc>
                <a:spcPct val="90000"/>
              </a:lnSpc>
              <a:spcBef>
                <a:spcPts val="1000"/>
              </a:spcBef>
              <a:buClr>
                <a:schemeClr val="accent1"/>
              </a:buClr>
              <a:buSzPct val="80000"/>
            </a:pPr>
            <a:endParaRPr lang="en-GB" dirty="0">
              <a:solidFill>
                <a:schemeClr val="tx1">
                  <a:lumMod val="75000"/>
                  <a:lumOff val="25000"/>
                </a:schemeClr>
              </a:solidFill>
              <a:latin typeface="Calibri" panose="020F0502020204030204" pitchFamily="34" charset="0"/>
              <a:cs typeface="Calibri" panose="020F0502020204030204" pitchFamily="34" charset="0"/>
            </a:endParaRPr>
          </a:p>
          <a:p>
            <a:pPr algn="ctr">
              <a:lnSpc>
                <a:spcPct val="90000"/>
              </a:lnSpc>
              <a:spcBef>
                <a:spcPts val="1000"/>
              </a:spcBef>
              <a:buClr>
                <a:schemeClr val="accent1"/>
              </a:buClr>
              <a:buSzPct val="80000"/>
            </a:pPr>
            <a:endParaRPr lang="en-GB" b="1" i="1" dirty="0">
              <a:solidFill>
                <a:schemeClr val="accent2">
                  <a:lumMod val="50000"/>
                </a:schemeClr>
              </a:solidFill>
              <a:latin typeface="Calibri" panose="020F0502020204030204" pitchFamily="34" charset="0"/>
              <a:ea typeface="Times New Roman" panose="02020603050405020304" pitchFamily="18" charset="0"/>
              <a:cs typeface="Calibri" panose="020F0502020204030204" pitchFamily="34" charset="0"/>
            </a:endParaRPr>
          </a:p>
          <a:p>
            <a:pPr algn="ctr">
              <a:lnSpc>
                <a:spcPct val="90000"/>
              </a:lnSpc>
              <a:spcBef>
                <a:spcPts val="1000"/>
              </a:spcBef>
              <a:buClr>
                <a:schemeClr val="accent1"/>
              </a:buClr>
              <a:buSzPct val="80000"/>
            </a:pPr>
            <a:r>
              <a:rPr lang="en-GB" b="1" i="1" dirty="0">
                <a:solidFill>
                  <a:schemeClr val="accent2">
                    <a:lumMod val="50000"/>
                  </a:schemeClr>
                </a:solidFill>
                <a:latin typeface="Calibri" panose="020F0502020204030204" pitchFamily="34" charset="0"/>
                <a:ea typeface="Times New Roman" panose="02020603050405020304" pitchFamily="18" charset="0"/>
                <a:cs typeface="Calibri" panose="020F0502020204030204" pitchFamily="34" charset="0"/>
              </a:rPr>
              <a:t>NEW for 2022-23 - WEX Norfolk Work &amp; Skills Wednesdays</a:t>
            </a:r>
          </a:p>
          <a:p>
            <a:r>
              <a:rPr lang="en-GB" sz="1600" dirty="0">
                <a:effectLst/>
                <a:latin typeface="Arial" panose="020B0604020202020204" pitchFamily="34" charset="0"/>
                <a:ea typeface="Calibri" panose="020F0502020204030204" pitchFamily="34" charset="0"/>
                <a:cs typeface="Arial" panose="020B0604020202020204" pitchFamily="34" charset="0"/>
              </a:rPr>
              <a:t> </a:t>
            </a:r>
          </a:p>
          <a:p>
            <a:endParaRPr lang="en-US"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Join us for 2 live sessions on the 2</a:t>
            </a:r>
            <a:r>
              <a:rPr lang="en-GB" baseline="30000" dirty="0">
                <a:latin typeface="Calibri" panose="020F0502020204030204" pitchFamily="34" charset="0"/>
                <a:cs typeface="Calibri" panose="020F0502020204030204" pitchFamily="34" charset="0"/>
              </a:rPr>
              <a:t>nd</a:t>
            </a:r>
            <a:r>
              <a:rPr lang="en-GB" dirty="0">
                <a:latin typeface="Calibri" panose="020F0502020204030204" pitchFamily="34" charset="0"/>
                <a:cs typeface="Calibri" panose="020F0502020204030204" pitchFamily="34" charset="0"/>
              </a:rPr>
              <a:t> Wednesday of October, January &amp; February</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 One AM session, one PM session</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Sessions will be 40 minutes, featuring one Norfolk employer per session</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Recordings will be available on Help You Choose, so join us live or watch on demand when convenient</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Featuring employers from 3 of the following sectors (exact details to be confirmed) Finance/insurance, Law, Transport/logistics, ICT/digital,   Agriculture/ food &amp; drink</a:t>
            </a: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Employers will speak about:</a:t>
            </a:r>
          </a:p>
          <a:p>
            <a:pPr marL="742950" lvl="1"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Roles available within their organisation &amp; the industry as a whole</a:t>
            </a:r>
          </a:p>
          <a:p>
            <a:pPr marL="742950" lvl="1"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The salaries &amp; routes into roles for young people starting out</a:t>
            </a:r>
          </a:p>
          <a:p>
            <a:pPr marL="742950" lvl="1"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The skills &amp; qualities needed for featured roles</a:t>
            </a:r>
          </a:p>
          <a:p>
            <a:pPr marL="742950" lvl="1"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School subjects &amp; college courses related to the industry</a:t>
            </a:r>
            <a:endParaRPr lang="en-US" dirty="0">
              <a:solidFill>
                <a:schemeClr val="tx1"/>
              </a:solidFill>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A91030-154E-43E2-B29C-F34A7DDD682D}"/>
              </a:ext>
            </a:extLst>
          </p:cNvPr>
          <p:cNvPicPr>
            <a:picLocks noChangeAspect="1"/>
          </p:cNvPicPr>
          <p:nvPr/>
        </p:nvPicPr>
        <p:blipFill>
          <a:blip r:embed="rId2"/>
          <a:stretch>
            <a:fillRect/>
          </a:stretch>
        </p:blipFill>
        <p:spPr>
          <a:xfrm>
            <a:off x="-50661" y="-28478"/>
            <a:ext cx="1849902" cy="6886478"/>
          </a:xfrm>
          <a:prstGeom prst="rect">
            <a:avLst/>
          </a:prstGeom>
        </p:spPr>
      </p:pic>
      <p:pic>
        <p:nvPicPr>
          <p:cNvPr id="7" name="Picture 6">
            <a:extLst>
              <a:ext uri="{FF2B5EF4-FFF2-40B4-BE49-F238E27FC236}">
                <a16:creationId xmlns:a16="http://schemas.microsoft.com/office/drawing/2014/main" id="{5C1C8CF0-96C7-4894-BED6-8D30443852A9}"/>
              </a:ext>
            </a:extLst>
          </p:cNvPr>
          <p:cNvPicPr>
            <a:picLocks noChangeAspect="1"/>
          </p:cNvPicPr>
          <p:nvPr/>
        </p:nvPicPr>
        <p:blipFill>
          <a:blip r:embed="rId3"/>
          <a:stretch>
            <a:fillRect/>
          </a:stretch>
        </p:blipFill>
        <p:spPr>
          <a:xfrm>
            <a:off x="11314570" y="5985164"/>
            <a:ext cx="877430" cy="872836"/>
          </a:xfrm>
          <a:prstGeom prst="rect">
            <a:avLst/>
          </a:prstGeom>
        </p:spPr>
      </p:pic>
      <p:sp>
        <p:nvSpPr>
          <p:cNvPr id="10" name="TextBox 9">
            <a:extLst>
              <a:ext uri="{FF2B5EF4-FFF2-40B4-BE49-F238E27FC236}">
                <a16:creationId xmlns:a16="http://schemas.microsoft.com/office/drawing/2014/main" id="{38737FB7-413D-4B8A-8FB6-5B5BAF8AD141}"/>
              </a:ext>
            </a:extLst>
          </p:cNvPr>
          <p:cNvSpPr txBox="1"/>
          <p:nvPr/>
        </p:nvSpPr>
        <p:spPr>
          <a:xfrm>
            <a:off x="153887" y="2826613"/>
            <a:ext cx="1440805" cy="1096710"/>
          </a:xfrm>
          <a:prstGeom prst="rect">
            <a:avLst/>
          </a:prstGeom>
          <a:noFill/>
        </p:spPr>
        <p:txBody>
          <a:bodyPr wrap="square">
            <a:spAutoFit/>
          </a:bodyPr>
          <a:lstStyle/>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WEX Norfolk</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Work &amp; Skills</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 Wednesdays</a:t>
            </a:r>
          </a:p>
        </p:txBody>
      </p:sp>
    </p:spTree>
    <p:extLst>
      <p:ext uri="{BB962C8B-B14F-4D97-AF65-F5344CB8AC3E}">
        <p14:creationId xmlns:p14="http://schemas.microsoft.com/office/powerpoint/2010/main" val="2572580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 name="Oval 34">
            <a:extLst>
              <a:ext uri="{FF2B5EF4-FFF2-40B4-BE49-F238E27FC236}">
                <a16:creationId xmlns:a16="http://schemas.microsoft.com/office/drawing/2014/main" id="{310F1E1D-7D9A-47B4-9C85-0F7558F2AB1E}"/>
              </a:ext>
            </a:extLst>
          </p:cNvPr>
          <p:cNvSpPr/>
          <p:nvPr/>
        </p:nvSpPr>
        <p:spPr>
          <a:xfrm>
            <a:off x="8896404" y="-512951"/>
            <a:ext cx="3905496" cy="3490905"/>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8" name="object 18"/>
          <p:cNvGraphicFramePr>
            <a:graphicFrameLocks noGrp="1"/>
          </p:cNvGraphicFramePr>
          <p:nvPr>
            <p:extLst>
              <p:ext uri="{D42A27DB-BD31-4B8C-83A1-F6EECF244321}">
                <p14:modId xmlns:p14="http://schemas.microsoft.com/office/powerpoint/2010/main" val="1740878398"/>
              </p:ext>
            </p:extLst>
          </p:nvPr>
        </p:nvGraphicFramePr>
        <p:xfrm>
          <a:off x="1397388" y="1505693"/>
          <a:ext cx="2216900" cy="1578402"/>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25486">
                <a:tc gridSpan="7">
                  <a:txBody>
                    <a:bodyPr/>
                    <a:lstStyle/>
                    <a:p>
                      <a:pPr marL="638810">
                        <a:lnSpc>
                          <a:spcPct val="100000"/>
                        </a:lnSpc>
                        <a:spcBef>
                          <a:spcPts val="35"/>
                        </a:spcBef>
                      </a:pPr>
                      <a:r>
                        <a:rPr sz="1100" b="1" dirty="0">
                          <a:latin typeface="Arial"/>
                          <a:cs typeface="Arial"/>
                        </a:rPr>
                        <a:t>September</a:t>
                      </a:r>
                      <a:r>
                        <a:rPr sz="1100" b="1" spc="40" dirty="0">
                          <a:latin typeface="Arial"/>
                          <a:cs typeface="Arial"/>
                        </a:rPr>
                        <a:t> </a:t>
                      </a:r>
                      <a:r>
                        <a:rPr sz="1100" b="1" spc="-20" dirty="0">
                          <a:latin typeface="Arial"/>
                          <a:cs typeface="Arial"/>
                        </a:rPr>
                        <a:t>2022</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5486">
                <a:tc>
                  <a:txBody>
                    <a:bodyPr/>
                    <a:lstStyle/>
                    <a:p>
                      <a:pPr marL="13335"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5875"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2065"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6839"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6839" algn="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6525">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6525">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5486">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6364" algn="r">
                        <a:lnSpc>
                          <a:spcPct val="100000"/>
                        </a:lnSpc>
                        <a:spcBef>
                          <a:spcPts val="204"/>
                        </a:spcBef>
                      </a:pPr>
                      <a:r>
                        <a:rPr sz="1000" dirty="0">
                          <a:latin typeface="Arial"/>
                          <a:cs typeface="Arial"/>
                        </a:rPr>
                        <a:t>1</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126364" algn="r">
                        <a:lnSpc>
                          <a:spcPct val="100000"/>
                        </a:lnSpc>
                        <a:spcBef>
                          <a:spcPts val="204"/>
                        </a:spcBef>
                      </a:pPr>
                      <a:r>
                        <a:rPr sz="1000" dirty="0">
                          <a:latin typeface="Arial"/>
                          <a:cs typeface="Arial"/>
                        </a:rPr>
                        <a:t>2</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38430">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38430">
                        <a:lnSpc>
                          <a:spcPct val="100000"/>
                        </a:lnSpc>
                        <a:spcBef>
                          <a:spcPts val="204"/>
                        </a:spcBef>
                      </a:pPr>
                      <a:r>
                        <a:rPr sz="1000" dirty="0">
                          <a:latin typeface="Arial"/>
                          <a:cs typeface="Arial"/>
                        </a:rPr>
                        <a:t>4</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5486">
                <a:tc>
                  <a:txBody>
                    <a:bodyPr/>
                    <a:lstStyle/>
                    <a:p>
                      <a:pPr marL="4445" algn="ctr">
                        <a:lnSpc>
                          <a:spcPct val="100000"/>
                        </a:lnSpc>
                        <a:spcBef>
                          <a:spcPts val="204"/>
                        </a:spcBef>
                      </a:pPr>
                      <a:r>
                        <a:rPr sz="1000" dirty="0">
                          <a:latin typeface="Arial"/>
                          <a:cs typeface="Arial"/>
                        </a:rPr>
                        <a:t>5</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3810" algn="ct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3810" algn="ct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00" algn="r">
                        <a:lnSpc>
                          <a:spcPct val="100000"/>
                        </a:lnSpc>
                        <a:spcBef>
                          <a:spcPts val="204"/>
                        </a:spcBef>
                      </a:pPr>
                      <a:r>
                        <a:rPr sz="1000" dirty="0">
                          <a:latin typeface="Arial"/>
                          <a:cs typeface="Arial"/>
                        </a:rPr>
                        <a:t>8</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00" algn="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9060">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9060">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5486">
                <a:tc>
                  <a:txBody>
                    <a:bodyPr/>
                    <a:lstStyle/>
                    <a:p>
                      <a:pPr marL="1905" algn="ct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14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0170" algn="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8425">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8425">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5486">
                <a:tc>
                  <a:txBody>
                    <a:bodyPr/>
                    <a:lstStyle/>
                    <a:p>
                      <a:pPr algn="ct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lang="en-GB" sz="1000" spc="-25" dirty="0">
                          <a:latin typeface="Arial"/>
                          <a:cs typeface="Arial"/>
                        </a:rPr>
                        <a:t>2</a:t>
                      </a:r>
                      <a:r>
                        <a:rPr sz="1000" spc="-25" dirty="0">
                          <a:latin typeface="Arial"/>
                          <a:cs typeface="Arial"/>
                        </a:rPr>
                        <a:t>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1440" algn="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1440" algn="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7790">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7155">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5486">
                <a:tc>
                  <a:txBody>
                    <a:bodyPr/>
                    <a:lstStyle/>
                    <a:p>
                      <a:pPr algn="ctr">
                        <a:lnSpc>
                          <a:spcPct val="100000"/>
                        </a:lnSpc>
                        <a:spcBef>
                          <a:spcPts val="204"/>
                        </a:spcBef>
                      </a:pPr>
                      <a:r>
                        <a:rPr sz="1000" spc="-25" dirty="0">
                          <a:latin typeface="Arial"/>
                          <a:cs typeface="Arial"/>
                        </a:rPr>
                        <a:t>26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algn="ctr">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2710" algn="r">
                        <a:lnSpc>
                          <a:spcPct val="100000"/>
                        </a:lnSpc>
                        <a:spcBef>
                          <a:spcPts val="204"/>
                        </a:spcBef>
                      </a:pPr>
                      <a:r>
                        <a:rPr sz="1000" spc="-25" dirty="0">
                          <a:latin typeface="Arial"/>
                          <a:cs typeface="Arial"/>
                        </a:rPr>
                        <a:t>29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R="92710" algn="r">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19" name="object 19"/>
          <p:cNvGraphicFramePr>
            <a:graphicFrameLocks noGrp="1"/>
          </p:cNvGraphicFramePr>
          <p:nvPr>
            <p:extLst>
              <p:ext uri="{D42A27DB-BD31-4B8C-83A1-F6EECF244321}">
                <p14:modId xmlns:p14="http://schemas.microsoft.com/office/powerpoint/2010/main" val="2552631954"/>
              </p:ext>
            </p:extLst>
          </p:nvPr>
        </p:nvGraphicFramePr>
        <p:xfrm>
          <a:off x="3760329" y="1492326"/>
          <a:ext cx="2216900" cy="1612296"/>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01537">
                <a:tc gridSpan="7">
                  <a:txBody>
                    <a:bodyPr/>
                    <a:lstStyle/>
                    <a:p>
                      <a:pPr marL="748665">
                        <a:lnSpc>
                          <a:spcPct val="100000"/>
                        </a:lnSpc>
                        <a:spcBef>
                          <a:spcPts val="40"/>
                        </a:spcBef>
                      </a:pPr>
                      <a:r>
                        <a:rPr sz="1100" b="1" dirty="0">
                          <a:latin typeface="Arial"/>
                          <a:cs typeface="Arial"/>
                        </a:rPr>
                        <a:t>October</a:t>
                      </a:r>
                      <a:r>
                        <a:rPr sz="1100" b="1" spc="-5" dirty="0">
                          <a:latin typeface="Arial"/>
                          <a:cs typeface="Arial"/>
                        </a:rPr>
                        <a:t> </a:t>
                      </a:r>
                      <a:r>
                        <a:rPr sz="1100" b="1" spc="-20" dirty="0">
                          <a:latin typeface="Arial"/>
                          <a:cs typeface="Arial"/>
                        </a:rPr>
                        <a:t>2022</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01537">
                <a:tc>
                  <a:txBody>
                    <a:bodyPr/>
                    <a:lstStyle/>
                    <a:p>
                      <a:pPr marL="123825">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0335">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2065"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524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5240" algn="ct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604"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589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01537">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6510" algn="ct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44780">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01537">
                <a:tc>
                  <a:txBody>
                    <a:bodyPr/>
                    <a:lstStyle/>
                    <a:p>
                      <a:pPr marL="144145">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43510">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970" algn="ct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970" algn="ct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335" algn="ct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335" algn="ct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42875">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01537">
                <a:tc>
                  <a:txBody>
                    <a:bodyPr/>
                    <a:lstStyle/>
                    <a:p>
                      <a:pPr marL="104775">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4139">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1430" algn="ctr">
                        <a:lnSpc>
                          <a:spcPct val="100000"/>
                        </a:lnSpc>
                        <a:spcBef>
                          <a:spcPts val="204"/>
                        </a:spcBef>
                      </a:pPr>
                      <a:r>
                        <a:rPr sz="1000" spc="-25" dirty="0">
                          <a:latin typeface="Arial"/>
                          <a:cs typeface="Arial"/>
                        </a:rPr>
                        <a:t>12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2">
                        <a:lumMod val="40000"/>
                        <a:lumOff val="60000"/>
                      </a:schemeClr>
                    </a:solidFill>
                  </a:tcPr>
                </a:tc>
                <a:tc>
                  <a:txBody>
                    <a:bodyPr/>
                    <a:lstStyle/>
                    <a:p>
                      <a:pPr marL="10795" algn="ct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795" algn="ctr">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160" algn="ct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03505">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01537">
                <a:tc>
                  <a:txBody>
                    <a:bodyPr/>
                    <a:lstStyle/>
                    <a:p>
                      <a:pPr marL="103505">
                        <a:lnSpc>
                          <a:spcPct val="100000"/>
                        </a:lnSpc>
                        <a:spcBef>
                          <a:spcPts val="204"/>
                        </a:spcBef>
                      </a:pPr>
                      <a:r>
                        <a:rPr sz="1000" spc="-25" dirty="0">
                          <a:latin typeface="Arial"/>
                          <a:cs typeface="Arial"/>
                        </a:rPr>
                        <a:t>17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L="103505">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890" algn="ct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255" algn="ctr">
                        <a:lnSpc>
                          <a:spcPct val="100000"/>
                        </a:lnSpc>
                        <a:spcBef>
                          <a:spcPts val="204"/>
                        </a:spcBef>
                      </a:pPr>
                      <a:r>
                        <a:rPr sz="1000" spc="-25" dirty="0">
                          <a:latin typeface="Arial"/>
                          <a:cs typeface="Arial"/>
                        </a:rPr>
                        <a:t>20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L="8255" algn="ct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255" algn="ct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02235">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01537">
                <a:tc>
                  <a:txBody>
                    <a:bodyPr/>
                    <a:lstStyle/>
                    <a:p>
                      <a:pPr marL="102870">
                        <a:lnSpc>
                          <a:spcPct val="100000"/>
                        </a:lnSpc>
                        <a:spcBef>
                          <a:spcPts val="204"/>
                        </a:spcBef>
                      </a:pPr>
                      <a:r>
                        <a:rPr sz="1000" spc="-25" dirty="0">
                          <a:latin typeface="Arial"/>
                          <a:cs typeface="Arial"/>
                        </a:rPr>
                        <a:t>24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02870">
                        <a:lnSpc>
                          <a:spcPct val="100000"/>
                        </a:lnSpc>
                        <a:spcBef>
                          <a:spcPts val="204"/>
                        </a:spcBef>
                      </a:pPr>
                      <a:r>
                        <a:rPr sz="1000" spc="-25" dirty="0">
                          <a:latin typeface="Arial"/>
                          <a:cs typeface="Arial"/>
                        </a:rPr>
                        <a:t>25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8255" algn="ctr">
                        <a:lnSpc>
                          <a:spcPct val="100000"/>
                        </a:lnSpc>
                        <a:spcBef>
                          <a:spcPts val="204"/>
                        </a:spcBef>
                      </a:pPr>
                      <a:r>
                        <a:rPr sz="1000" spc="-25" dirty="0">
                          <a:latin typeface="Arial"/>
                          <a:cs typeface="Arial"/>
                        </a:rPr>
                        <a:t>26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8255" algn="ctr">
                        <a:lnSpc>
                          <a:spcPct val="100000"/>
                        </a:lnSpc>
                        <a:spcBef>
                          <a:spcPts val="204"/>
                        </a:spcBef>
                      </a:pPr>
                      <a:r>
                        <a:rPr sz="1000" spc="-25" dirty="0">
                          <a:latin typeface="Arial"/>
                          <a:cs typeface="Arial"/>
                        </a:rPr>
                        <a:t>27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8255" algn="ctr">
                        <a:lnSpc>
                          <a:spcPct val="100000"/>
                        </a:lnSpc>
                        <a:spcBef>
                          <a:spcPts val="204"/>
                        </a:spcBef>
                      </a:pPr>
                      <a:r>
                        <a:rPr sz="1000" spc="-25" dirty="0">
                          <a:latin typeface="Arial"/>
                          <a:cs typeface="Arial"/>
                        </a:rPr>
                        <a:t>28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8255" algn="ctr">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02870">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6"/>
                  </a:ext>
                </a:extLst>
              </a:tr>
              <a:tr h="201537">
                <a:tc>
                  <a:txBody>
                    <a:bodyPr/>
                    <a:lstStyle/>
                    <a:p>
                      <a:pPr marL="102870">
                        <a:lnSpc>
                          <a:spcPct val="100000"/>
                        </a:lnSpc>
                        <a:spcBef>
                          <a:spcPts val="204"/>
                        </a:spcBef>
                      </a:pPr>
                      <a:r>
                        <a:rPr sz="1000" spc="-25" dirty="0">
                          <a:latin typeface="Arial"/>
                          <a:cs typeface="Arial"/>
                        </a:rPr>
                        <a:t>31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7"/>
                  </a:ext>
                </a:extLst>
              </a:tr>
            </a:tbl>
          </a:graphicData>
        </a:graphic>
      </p:graphicFrame>
      <p:graphicFrame>
        <p:nvGraphicFramePr>
          <p:cNvPr id="20" name="object 20"/>
          <p:cNvGraphicFramePr>
            <a:graphicFrameLocks noGrp="1"/>
          </p:cNvGraphicFramePr>
          <p:nvPr>
            <p:extLst>
              <p:ext uri="{D42A27DB-BD31-4B8C-83A1-F6EECF244321}">
                <p14:modId xmlns:p14="http://schemas.microsoft.com/office/powerpoint/2010/main" val="1165892409"/>
              </p:ext>
            </p:extLst>
          </p:nvPr>
        </p:nvGraphicFramePr>
        <p:xfrm>
          <a:off x="6111553" y="1519309"/>
          <a:ext cx="2216900" cy="1564785"/>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197139">
                <a:tc gridSpan="7">
                  <a:txBody>
                    <a:bodyPr/>
                    <a:lstStyle/>
                    <a:p>
                      <a:pPr marL="666750">
                        <a:lnSpc>
                          <a:spcPct val="100000"/>
                        </a:lnSpc>
                        <a:spcBef>
                          <a:spcPts val="40"/>
                        </a:spcBef>
                      </a:pPr>
                      <a:r>
                        <a:rPr sz="1100" b="1" dirty="0">
                          <a:latin typeface="Arial"/>
                          <a:cs typeface="Arial"/>
                        </a:rPr>
                        <a:t>November</a:t>
                      </a:r>
                      <a:r>
                        <a:rPr sz="1100" b="1" spc="-20" dirty="0">
                          <a:latin typeface="Arial"/>
                          <a:cs typeface="Arial"/>
                        </a:rPr>
                        <a:t> 2022</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7941">
                <a:tc>
                  <a:txBody>
                    <a:bodyPr/>
                    <a:lstStyle/>
                    <a:p>
                      <a:pPr marL="12700"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15570">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604"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7941">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6364" algn="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8430">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3810" algn="ctr">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6364" algn="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6510" algn="ct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6510" algn="ct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7941">
                <a:tc>
                  <a:txBody>
                    <a:bodyPr/>
                    <a:lstStyle/>
                    <a:p>
                      <a:pPr marL="13335" algn="ctr">
                        <a:lnSpc>
                          <a:spcPct val="100000"/>
                        </a:lnSpc>
                        <a:spcBef>
                          <a:spcPts val="204"/>
                        </a:spcBef>
                      </a:pPr>
                      <a:r>
                        <a:rPr sz="1000" dirty="0">
                          <a:latin typeface="Arial"/>
                          <a:cs typeface="Arial"/>
                        </a:rPr>
                        <a:t>7</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5">
                        <a:lumMod val="40000"/>
                        <a:lumOff val="60000"/>
                      </a:schemeClr>
                    </a:solidFill>
                  </a:tcPr>
                </a:tc>
                <a:tc>
                  <a:txBody>
                    <a:bodyPr/>
                    <a:lstStyle/>
                    <a:p>
                      <a:pPr marR="121920" algn="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42875">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160"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85725" algn="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25" algn="ct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525" algn="ct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7941">
                <a:tc>
                  <a:txBody>
                    <a:bodyPr/>
                    <a:lstStyle/>
                    <a:p>
                      <a:pPr marL="9525" algn="ctr">
                        <a:lnSpc>
                          <a:spcPct val="100000"/>
                        </a:lnSpc>
                        <a:spcBef>
                          <a:spcPts val="204"/>
                        </a:spcBef>
                      </a:pPr>
                      <a:r>
                        <a:rPr sz="1000" spc="-25" dirty="0">
                          <a:latin typeface="Arial"/>
                          <a:cs typeface="Arial"/>
                        </a:rPr>
                        <a:t>14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R="85725" algn="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3505">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890" algn="ctr">
                        <a:lnSpc>
                          <a:spcPct val="100000"/>
                        </a:lnSpc>
                        <a:spcBef>
                          <a:spcPts val="204"/>
                        </a:spcBef>
                      </a:pPr>
                      <a:r>
                        <a:rPr sz="1000" spc="-25" dirty="0">
                          <a:latin typeface="Arial"/>
                          <a:cs typeface="Arial"/>
                        </a:rPr>
                        <a:t>17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R="86360" algn="r">
                        <a:lnSpc>
                          <a:spcPct val="100000"/>
                        </a:lnSpc>
                        <a:spcBef>
                          <a:spcPts val="204"/>
                        </a:spcBef>
                      </a:pPr>
                      <a:r>
                        <a:rPr sz="1000" spc="-25" dirty="0">
                          <a:latin typeface="Arial"/>
                          <a:cs typeface="Arial"/>
                        </a:rPr>
                        <a:t>18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8255" algn="ct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8255" algn="ctr">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7941">
                <a:tc>
                  <a:txBody>
                    <a:bodyPr/>
                    <a:lstStyle/>
                    <a:p>
                      <a:pPr marL="7620" algn="ct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86995" algn="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2235">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350"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87630" algn="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5715" algn="ct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5715" algn="ctr">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7941">
                <a:tc>
                  <a:txBody>
                    <a:bodyPr/>
                    <a:lstStyle/>
                    <a:p>
                      <a:pPr marL="7620" algn="ctr">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86995" algn="r">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2870">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1" name="object 21"/>
          <p:cNvGraphicFramePr>
            <a:graphicFrameLocks noGrp="1"/>
          </p:cNvGraphicFramePr>
          <p:nvPr>
            <p:extLst>
              <p:ext uri="{D42A27DB-BD31-4B8C-83A1-F6EECF244321}">
                <p14:modId xmlns:p14="http://schemas.microsoft.com/office/powerpoint/2010/main" val="1994310869"/>
              </p:ext>
            </p:extLst>
          </p:nvPr>
        </p:nvGraphicFramePr>
        <p:xfrm>
          <a:off x="8486211" y="1505694"/>
          <a:ext cx="2216900" cy="1578400"/>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192178">
                <a:tc gridSpan="7">
                  <a:txBody>
                    <a:bodyPr/>
                    <a:lstStyle/>
                    <a:p>
                      <a:pPr marL="669925">
                        <a:lnSpc>
                          <a:spcPct val="100000"/>
                        </a:lnSpc>
                        <a:spcBef>
                          <a:spcPts val="40"/>
                        </a:spcBef>
                      </a:pPr>
                      <a:r>
                        <a:rPr sz="1100" b="1" dirty="0">
                          <a:latin typeface="Arial"/>
                          <a:cs typeface="Arial"/>
                        </a:rPr>
                        <a:t>December</a:t>
                      </a:r>
                      <a:r>
                        <a:rPr sz="1100" b="1" spc="-5" dirty="0">
                          <a:latin typeface="Arial"/>
                          <a:cs typeface="Arial"/>
                        </a:rPr>
                        <a:t> </a:t>
                      </a:r>
                      <a:r>
                        <a:rPr sz="1100" b="1" spc="-20" dirty="0">
                          <a:latin typeface="Arial"/>
                          <a:cs typeface="Arial"/>
                        </a:rPr>
                        <a:t>2022</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31037">
                <a:tc>
                  <a:txBody>
                    <a:bodyPr/>
                    <a:lstStyle/>
                    <a:p>
                      <a:pPr marL="12065"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604"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15570">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0">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589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4300" algn="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31037">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6364" algn="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8430">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8430">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26364" algn="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31037">
                <a:tc>
                  <a:txBody>
                    <a:bodyPr/>
                    <a:lstStyle/>
                    <a:p>
                      <a:pPr algn="ct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5255">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9539" algn="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5255">
                        <a:lnSpc>
                          <a:spcPct val="100000"/>
                        </a:lnSpc>
                        <a:spcBef>
                          <a:spcPts val="204"/>
                        </a:spcBef>
                      </a:pPr>
                      <a:r>
                        <a:rPr sz="1000" dirty="0">
                          <a:latin typeface="Arial"/>
                          <a:cs typeface="Arial"/>
                        </a:rPr>
                        <a:t>9</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6520">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2710" algn="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31037">
                <a:tc>
                  <a:txBody>
                    <a:bodyPr/>
                    <a:lstStyle/>
                    <a:p>
                      <a:pPr algn="ct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885">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3345" algn="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885">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885">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3980" algn="r">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31037">
                <a:tc>
                  <a:txBody>
                    <a:bodyPr/>
                    <a:lstStyle/>
                    <a:p>
                      <a:pPr algn="ct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4615">
                        <a:lnSpc>
                          <a:spcPct val="100000"/>
                        </a:lnSpc>
                        <a:spcBef>
                          <a:spcPts val="204"/>
                        </a:spcBef>
                      </a:pPr>
                      <a:r>
                        <a:rPr sz="1000" spc="-25" dirty="0">
                          <a:latin typeface="Arial"/>
                          <a:cs typeface="Arial"/>
                        </a:rPr>
                        <a:t>21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4615" algn="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4615">
                        <a:lnSpc>
                          <a:spcPct val="100000"/>
                        </a:lnSpc>
                        <a:spcBef>
                          <a:spcPts val="204"/>
                        </a:spcBef>
                      </a:pPr>
                      <a:r>
                        <a:rPr sz="1000" spc="-25" dirty="0">
                          <a:latin typeface="Arial"/>
                          <a:cs typeface="Arial"/>
                        </a:rPr>
                        <a:t>23</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4615">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5250" algn="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31037">
                <a:tc>
                  <a:txBody>
                    <a:bodyPr/>
                    <a:lstStyle/>
                    <a:p>
                      <a:pPr algn="ct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algn="ctr">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marL="96520">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3345" algn="r">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6520">
                        <a:lnSpc>
                          <a:spcPct val="100000"/>
                        </a:lnSpc>
                        <a:spcBef>
                          <a:spcPts val="204"/>
                        </a:spcBef>
                      </a:pPr>
                      <a:r>
                        <a:rPr sz="1000" spc="-25" dirty="0">
                          <a:latin typeface="Arial"/>
                          <a:cs typeface="Arial"/>
                        </a:rPr>
                        <a:t>30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6520">
                        <a:lnSpc>
                          <a:spcPct val="100000"/>
                        </a:lnSpc>
                        <a:spcBef>
                          <a:spcPts val="204"/>
                        </a:spcBef>
                      </a:pPr>
                      <a:r>
                        <a:rPr sz="1000" spc="-25" dirty="0">
                          <a:latin typeface="Arial"/>
                          <a:cs typeface="Arial"/>
                        </a:rPr>
                        <a:t>31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2" name="object 22"/>
          <p:cNvGraphicFramePr>
            <a:graphicFrameLocks noGrp="1"/>
          </p:cNvGraphicFramePr>
          <p:nvPr>
            <p:extLst>
              <p:ext uri="{D42A27DB-BD31-4B8C-83A1-F6EECF244321}">
                <p14:modId xmlns:p14="http://schemas.microsoft.com/office/powerpoint/2010/main" val="1206468267"/>
              </p:ext>
            </p:extLst>
          </p:nvPr>
        </p:nvGraphicFramePr>
        <p:xfrm>
          <a:off x="1397388" y="3195917"/>
          <a:ext cx="2216900" cy="1578399"/>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0">
                <a:tc gridSpan="7">
                  <a:txBody>
                    <a:bodyPr/>
                    <a:lstStyle/>
                    <a:p>
                      <a:pPr marL="747395">
                        <a:lnSpc>
                          <a:spcPct val="100000"/>
                        </a:lnSpc>
                        <a:spcBef>
                          <a:spcPts val="35"/>
                        </a:spcBef>
                      </a:pPr>
                      <a:r>
                        <a:rPr sz="1100" b="1" dirty="0">
                          <a:latin typeface="Arial"/>
                          <a:cs typeface="Arial"/>
                        </a:rPr>
                        <a:t>January</a:t>
                      </a:r>
                      <a:r>
                        <a:rPr sz="1100" b="1" spc="-60" dirty="0">
                          <a:latin typeface="Arial"/>
                          <a:cs typeface="Arial"/>
                        </a:rPr>
                        <a:t> </a:t>
                      </a:r>
                      <a:r>
                        <a:rPr sz="1100" b="1" spc="-20" dirty="0">
                          <a:latin typeface="Arial"/>
                          <a:cs typeface="Arial"/>
                        </a:rPr>
                        <a:t>2023</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01537">
                <a:tc>
                  <a:txBody>
                    <a:bodyPr/>
                    <a:lstStyle/>
                    <a:p>
                      <a:pPr marL="6985"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889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5715"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014"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014" algn="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335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335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01537">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5255">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01537">
                <a:tc>
                  <a:txBody>
                    <a:bodyPr/>
                    <a:lstStyle/>
                    <a:p>
                      <a:pPr algn="ctr">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algn="ctr">
                        <a:lnSpc>
                          <a:spcPct val="100000"/>
                        </a:lnSpc>
                        <a:spcBef>
                          <a:spcPts val="204"/>
                        </a:spcBef>
                      </a:pPr>
                      <a:r>
                        <a:rPr sz="1000" dirty="0">
                          <a:latin typeface="Arial"/>
                          <a:cs typeface="Arial"/>
                        </a:rPr>
                        <a:t>3</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30175" algn="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30175" algn="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34620">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34620">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01537">
                <a:tc>
                  <a:txBody>
                    <a:bodyPr/>
                    <a:lstStyle/>
                    <a:p>
                      <a:pPr algn="ct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2">
                        <a:lumMod val="40000"/>
                        <a:lumOff val="60000"/>
                      </a:schemeClr>
                    </a:solidFill>
                  </a:tcPr>
                </a:tc>
                <a:tc>
                  <a:txBody>
                    <a:bodyPr/>
                    <a:lstStyle/>
                    <a:p>
                      <a:pPr marR="93345" algn="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3345" algn="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5885">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5885">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01537">
                <a:tc>
                  <a:txBody>
                    <a:bodyPr/>
                    <a:lstStyle/>
                    <a:p>
                      <a:pPr algn="ctr">
                        <a:lnSpc>
                          <a:spcPct val="100000"/>
                        </a:lnSpc>
                        <a:spcBef>
                          <a:spcPts val="204"/>
                        </a:spcBef>
                      </a:pPr>
                      <a:r>
                        <a:rPr sz="1000" spc="-25" dirty="0">
                          <a:latin typeface="Arial"/>
                          <a:cs typeface="Arial"/>
                        </a:rPr>
                        <a:t>16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algn="ctr">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4615" algn="r">
                        <a:lnSpc>
                          <a:spcPct val="100000"/>
                        </a:lnSpc>
                        <a:spcBef>
                          <a:spcPts val="204"/>
                        </a:spcBef>
                      </a:pPr>
                      <a:r>
                        <a:rPr sz="1000" spc="-25" dirty="0">
                          <a:latin typeface="Arial"/>
                          <a:cs typeface="Arial"/>
                        </a:rPr>
                        <a:t>19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4">
                        <a:lumMod val="60000"/>
                        <a:lumOff val="40000"/>
                      </a:schemeClr>
                    </a:solidFill>
                  </a:tcPr>
                </a:tc>
                <a:tc>
                  <a:txBody>
                    <a:bodyPr/>
                    <a:lstStyle/>
                    <a:p>
                      <a:pPr marR="94615" algn="r">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4615">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4615">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01537">
                <a:tc>
                  <a:txBody>
                    <a:bodyPr/>
                    <a:lstStyle/>
                    <a:p>
                      <a:pPr marL="1270" algn="ct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9060">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9060">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6"/>
                  </a:ext>
                </a:extLst>
              </a:tr>
              <a:tr h="201537">
                <a:tc>
                  <a:txBody>
                    <a:bodyPr/>
                    <a:lstStyle/>
                    <a:p>
                      <a:pPr marL="13970" algn="ctr">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31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7"/>
                  </a:ext>
                </a:extLst>
              </a:tr>
            </a:tbl>
          </a:graphicData>
        </a:graphic>
      </p:graphicFrame>
      <p:graphicFrame>
        <p:nvGraphicFramePr>
          <p:cNvPr id="23" name="object 23"/>
          <p:cNvGraphicFramePr>
            <a:graphicFrameLocks noGrp="1"/>
          </p:cNvGraphicFramePr>
          <p:nvPr>
            <p:extLst>
              <p:ext uri="{D42A27DB-BD31-4B8C-83A1-F6EECF244321}">
                <p14:modId xmlns:p14="http://schemas.microsoft.com/office/powerpoint/2010/main" val="1145077466"/>
              </p:ext>
            </p:extLst>
          </p:nvPr>
        </p:nvGraphicFramePr>
        <p:xfrm>
          <a:off x="3736895" y="3195917"/>
          <a:ext cx="2216900" cy="1598212"/>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28316">
                <a:tc gridSpan="7">
                  <a:txBody>
                    <a:bodyPr/>
                    <a:lstStyle/>
                    <a:p>
                      <a:pPr marL="713740">
                        <a:lnSpc>
                          <a:spcPct val="100000"/>
                        </a:lnSpc>
                        <a:spcBef>
                          <a:spcPts val="35"/>
                        </a:spcBef>
                      </a:pPr>
                      <a:r>
                        <a:rPr sz="1100" b="1" dirty="0">
                          <a:latin typeface="Arial"/>
                          <a:cs typeface="Arial"/>
                        </a:rPr>
                        <a:t>February</a:t>
                      </a:r>
                      <a:r>
                        <a:rPr sz="1100" b="1" spc="-65" dirty="0">
                          <a:latin typeface="Arial"/>
                          <a:cs typeface="Arial"/>
                        </a:rPr>
                        <a:t> </a:t>
                      </a:r>
                      <a:r>
                        <a:rPr sz="1100" b="1" spc="-20" dirty="0">
                          <a:latin typeface="Arial"/>
                          <a:cs typeface="Arial"/>
                        </a:rPr>
                        <a:t>2023</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8316">
                <a:tc>
                  <a:txBody>
                    <a:bodyPr/>
                    <a:lstStyle/>
                    <a:p>
                      <a:pPr marL="120650">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650"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5080"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889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8890" algn="ct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6839" algn="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6839" algn="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8316">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9539" algn="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29539" algn="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8316">
                <a:tc>
                  <a:txBody>
                    <a:bodyPr/>
                    <a:lstStyle/>
                    <a:p>
                      <a:pPr marL="134620">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30175" algn="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3980" algn="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3980" algn="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8316">
                <a:tc>
                  <a:txBody>
                    <a:bodyPr/>
                    <a:lstStyle/>
                    <a:p>
                      <a:pPr marL="95250">
                        <a:lnSpc>
                          <a:spcPct val="100000"/>
                        </a:lnSpc>
                        <a:spcBef>
                          <a:spcPts val="204"/>
                        </a:spcBef>
                      </a:pPr>
                      <a:r>
                        <a:rPr sz="1000" spc="-25" dirty="0">
                          <a:latin typeface="Arial"/>
                          <a:cs typeface="Arial"/>
                        </a:rPr>
                        <a:t>13</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3980" algn="r">
                        <a:lnSpc>
                          <a:spcPct val="100000"/>
                        </a:lnSpc>
                        <a:spcBef>
                          <a:spcPts val="204"/>
                        </a:spcBef>
                      </a:pPr>
                      <a:r>
                        <a:rPr sz="1000" spc="-25" dirty="0">
                          <a:latin typeface="Arial"/>
                          <a:cs typeface="Arial"/>
                        </a:rPr>
                        <a:t>14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204"/>
                        </a:spcBef>
                      </a:pPr>
                      <a:r>
                        <a:rPr sz="1000" spc="-25" dirty="0">
                          <a:latin typeface="Arial"/>
                          <a:cs typeface="Arial"/>
                        </a:rPr>
                        <a:t>15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chemeClr val="accent2">
                        <a:lumMod val="40000"/>
                        <a:lumOff val="60000"/>
                      </a:schemeClr>
                    </a:solidFill>
                  </a:tcPr>
                </a:tc>
                <a:tc>
                  <a:txBody>
                    <a:bodyPr/>
                    <a:lstStyle/>
                    <a:p>
                      <a:pPr algn="ctr">
                        <a:lnSpc>
                          <a:spcPct val="100000"/>
                        </a:lnSpc>
                        <a:spcBef>
                          <a:spcPts val="204"/>
                        </a:spcBef>
                      </a:pPr>
                      <a:r>
                        <a:rPr sz="1000" spc="-25" dirty="0">
                          <a:latin typeface="Arial"/>
                          <a:cs typeface="Arial"/>
                        </a:rPr>
                        <a:t>16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204"/>
                        </a:spcBef>
                      </a:pPr>
                      <a:r>
                        <a:rPr sz="1000" spc="-25" dirty="0">
                          <a:latin typeface="Arial"/>
                          <a:cs typeface="Arial"/>
                        </a:rPr>
                        <a:t>17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4615" algn="r">
                        <a:lnSpc>
                          <a:spcPct val="100000"/>
                        </a:lnSpc>
                        <a:spcBef>
                          <a:spcPts val="204"/>
                        </a:spcBef>
                      </a:pPr>
                      <a:r>
                        <a:rPr sz="1000" spc="-25" dirty="0">
                          <a:latin typeface="Arial"/>
                          <a:cs typeface="Arial"/>
                        </a:rPr>
                        <a:t>18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4615" algn="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8316">
                <a:tc>
                  <a:txBody>
                    <a:bodyPr/>
                    <a:lstStyle/>
                    <a:p>
                      <a:pPr marL="94615">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5250" algn="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905" algn="ct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 algn="ct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5885" algn="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5885" algn="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8316">
                <a:tc>
                  <a:txBody>
                    <a:bodyPr/>
                    <a:lstStyle/>
                    <a:p>
                      <a:pPr marL="99060">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4" name="object 24"/>
          <p:cNvGraphicFramePr>
            <a:graphicFrameLocks noGrp="1"/>
          </p:cNvGraphicFramePr>
          <p:nvPr>
            <p:extLst>
              <p:ext uri="{D42A27DB-BD31-4B8C-83A1-F6EECF244321}">
                <p14:modId xmlns:p14="http://schemas.microsoft.com/office/powerpoint/2010/main" val="3678985439"/>
              </p:ext>
            </p:extLst>
          </p:nvPr>
        </p:nvGraphicFramePr>
        <p:xfrm>
          <a:off x="6111553" y="3170206"/>
          <a:ext cx="2216900" cy="1598209"/>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34019">
                <a:tc gridSpan="7">
                  <a:txBody>
                    <a:bodyPr/>
                    <a:lstStyle/>
                    <a:p>
                      <a:pPr marL="811530">
                        <a:lnSpc>
                          <a:spcPct val="100000"/>
                        </a:lnSpc>
                        <a:spcBef>
                          <a:spcPts val="35"/>
                        </a:spcBef>
                      </a:pPr>
                      <a:r>
                        <a:rPr sz="1100" b="1" dirty="0">
                          <a:latin typeface="Arial"/>
                          <a:cs typeface="Arial"/>
                        </a:rPr>
                        <a:t>March </a:t>
                      </a:r>
                      <a:r>
                        <a:rPr sz="1100" b="1" spc="-20" dirty="0">
                          <a:latin typeface="Arial"/>
                          <a:cs typeface="Arial"/>
                        </a:rPr>
                        <a:t>2023</a:t>
                      </a:r>
                      <a:endParaRPr sz="1100" dirty="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7365">
                <a:tc>
                  <a:txBody>
                    <a:bodyPr/>
                    <a:lstStyle/>
                    <a:p>
                      <a:pPr marL="120650">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650"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5080"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650"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8255" algn="ct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7620"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7620"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7365">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9539" algn="r">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algn="ct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7365">
                <a:tc>
                  <a:txBody>
                    <a:bodyPr/>
                    <a:lstStyle/>
                    <a:p>
                      <a:pPr marL="133985">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31445" algn="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31445" algn="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635" algn="ct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7365">
                <a:tc>
                  <a:txBody>
                    <a:bodyPr/>
                    <a:lstStyle/>
                    <a:p>
                      <a:pPr marL="94615">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5250" algn="r">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35" algn="ct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5250" algn="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 algn="ctr">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1270" algn="ctr">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905" algn="ct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7365">
                <a:tc>
                  <a:txBody>
                    <a:bodyPr/>
                    <a:lstStyle/>
                    <a:p>
                      <a:pPr marL="93345">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7155" algn="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3175" algn="ct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6520" algn="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3810"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3810" algn="ct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4445" algn="ct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7365">
                <a:tc>
                  <a:txBody>
                    <a:bodyPr/>
                    <a:lstStyle/>
                    <a:p>
                      <a:pPr marL="99060">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90170" algn="r">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270" algn="ctr">
                        <a:lnSpc>
                          <a:spcPct val="100000"/>
                        </a:lnSpc>
                        <a:spcBef>
                          <a:spcPts val="204"/>
                        </a:spcBef>
                      </a:pPr>
                      <a:r>
                        <a:rPr sz="1000" spc="-25" dirty="0">
                          <a:latin typeface="Arial"/>
                          <a:cs typeface="Arial"/>
                        </a:rPr>
                        <a:t>31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5" name="object 25"/>
          <p:cNvGraphicFramePr>
            <a:graphicFrameLocks noGrp="1"/>
          </p:cNvGraphicFramePr>
          <p:nvPr>
            <p:extLst>
              <p:ext uri="{D42A27DB-BD31-4B8C-83A1-F6EECF244321}">
                <p14:modId xmlns:p14="http://schemas.microsoft.com/office/powerpoint/2010/main" val="61641366"/>
              </p:ext>
            </p:extLst>
          </p:nvPr>
        </p:nvGraphicFramePr>
        <p:xfrm>
          <a:off x="8486211" y="3176104"/>
          <a:ext cx="2216900" cy="1592311"/>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27473">
                <a:tc gridSpan="7">
                  <a:txBody>
                    <a:bodyPr/>
                    <a:lstStyle/>
                    <a:p>
                      <a:pPr marL="15875" algn="ctr">
                        <a:lnSpc>
                          <a:spcPct val="100000"/>
                        </a:lnSpc>
                        <a:spcBef>
                          <a:spcPts val="35"/>
                        </a:spcBef>
                      </a:pPr>
                      <a:r>
                        <a:rPr sz="1100" b="1" dirty="0">
                          <a:latin typeface="Arial"/>
                          <a:cs typeface="Arial"/>
                        </a:rPr>
                        <a:t>April</a:t>
                      </a:r>
                      <a:r>
                        <a:rPr sz="1100" b="1" spc="-20" dirty="0">
                          <a:latin typeface="Arial"/>
                          <a:cs typeface="Arial"/>
                        </a:rPr>
                        <a:t> 2023</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7473">
                <a:tc>
                  <a:txBody>
                    <a:bodyPr/>
                    <a:lstStyle/>
                    <a:p>
                      <a:pPr marL="5715"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762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4445"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20650"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6525">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208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7473">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41605">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23189" algn="r">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7473">
                <a:tc>
                  <a:txBody>
                    <a:bodyPr/>
                    <a:lstStyle/>
                    <a:p>
                      <a:pPr marL="5080" algn="ctr">
                        <a:lnSpc>
                          <a:spcPct val="100000"/>
                        </a:lnSpc>
                        <a:spcBef>
                          <a:spcPts val="204"/>
                        </a:spcBef>
                      </a:pPr>
                      <a:r>
                        <a:rPr sz="1000" dirty="0">
                          <a:latin typeface="Arial"/>
                          <a:cs typeface="Arial"/>
                        </a:rPr>
                        <a:t>3</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5080" algn="ctr">
                        <a:lnSpc>
                          <a:spcPct val="100000"/>
                        </a:lnSpc>
                        <a:spcBef>
                          <a:spcPts val="204"/>
                        </a:spcBef>
                      </a:pPr>
                      <a:r>
                        <a:rPr sz="1000" dirty="0">
                          <a:latin typeface="Arial"/>
                          <a:cs typeface="Arial"/>
                        </a:rPr>
                        <a:t>4</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algn="ctr">
                        <a:lnSpc>
                          <a:spcPct val="100000"/>
                        </a:lnSpc>
                        <a:spcBef>
                          <a:spcPts val="204"/>
                        </a:spcBef>
                      </a:pPr>
                      <a:r>
                        <a:rPr sz="1000" dirty="0">
                          <a:latin typeface="Arial"/>
                          <a:cs typeface="Arial"/>
                        </a:rPr>
                        <a:t>5</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126364" algn="r">
                        <a:lnSpc>
                          <a:spcPct val="100000"/>
                        </a:lnSpc>
                        <a:spcBef>
                          <a:spcPts val="204"/>
                        </a:spcBef>
                      </a:pPr>
                      <a:r>
                        <a:rPr sz="1000" dirty="0">
                          <a:latin typeface="Arial"/>
                          <a:cs typeface="Arial"/>
                        </a:rPr>
                        <a:t>6</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38430">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marL="138430">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27000" algn="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7473">
                <a:tc>
                  <a:txBody>
                    <a:bodyPr/>
                    <a:lstStyle/>
                    <a:p>
                      <a:pPr marL="1905"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marL="1905" algn="ctr">
                        <a:lnSpc>
                          <a:spcPct val="100000"/>
                        </a:lnSpc>
                        <a:spcBef>
                          <a:spcPts val="204"/>
                        </a:spcBef>
                      </a:pPr>
                      <a:r>
                        <a:rPr sz="1000" spc="-25" dirty="0">
                          <a:latin typeface="Arial"/>
                          <a:cs typeface="Arial"/>
                        </a:rPr>
                        <a:t>11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270" algn="ctr">
                        <a:lnSpc>
                          <a:spcPct val="100000"/>
                        </a:lnSpc>
                        <a:spcBef>
                          <a:spcPts val="204"/>
                        </a:spcBef>
                      </a:pPr>
                      <a:r>
                        <a:rPr sz="1000" spc="-25" dirty="0">
                          <a:latin typeface="Arial"/>
                          <a:cs typeface="Arial"/>
                        </a:rPr>
                        <a:t>12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R="90170" algn="r">
                        <a:lnSpc>
                          <a:spcPct val="100000"/>
                        </a:lnSpc>
                        <a:spcBef>
                          <a:spcPts val="204"/>
                        </a:spcBef>
                      </a:pPr>
                      <a:r>
                        <a:rPr sz="1000" spc="-25" dirty="0">
                          <a:latin typeface="Arial"/>
                          <a:cs typeface="Arial"/>
                        </a:rPr>
                        <a:t>13</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9060">
                        <a:lnSpc>
                          <a:spcPct val="100000"/>
                        </a:lnSpc>
                        <a:spcBef>
                          <a:spcPts val="204"/>
                        </a:spcBef>
                      </a:pPr>
                      <a:r>
                        <a:rPr sz="1000" spc="-25" dirty="0">
                          <a:latin typeface="Arial"/>
                          <a:cs typeface="Arial"/>
                        </a:rPr>
                        <a:t>14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99060">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0805" algn="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7473">
                <a:tc>
                  <a:txBody>
                    <a:bodyPr/>
                    <a:lstStyle/>
                    <a:p>
                      <a:pPr algn="ctr">
                        <a:lnSpc>
                          <a:spcPct val="100000"/>
                        </a:lnSpc>
                        <a:spcBef>
                          <a:spcPts val="204"/>
                        </a:spcBef>
                      </a:pPr>
                      <a:r>
                        <a:rPr sz="1000" spc="-25" dirty="0">
                          <a:latin typeface="Arial"/>
                          <a:cs typeface="Arial"/>
                        </a:rPr>
                        <a:t>17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1440" algn="r">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7790">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7790">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2075" algn="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7473">
                <a:tc>
                  <a:txBody>
                    <a:bodyPr/>
                    <a:lstStyle/>
                    <a:p>
                      <a:pPr marL="13335"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3335" algn="ct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3335" algn="ctr">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83820" algn="r">
                        <a:lnSpc>
                          <a:spcPct val="100000"/>
                        </a:lnSpc>
                        <a:spcBef>
                          <a:spcPts val="204"/>
                        </a:spcBef>
                      </a:pPr>
                      <a:r>
                        <a:rPr sz="1000" spc="-25" dirty="0">
                          <a:latin typeface="Arial"/>
                          <a:cs typeface="Arial"/>
                        </a:rPr>
                        <a:t>27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05410">
                        <a:lnSpc>
                          <a:spcPct val="100000"/>
                        </a:lnSpc>
                        <a:spcBef>
                          <a:spcPts val="204"/>
                        </a:spcBef>
                      </a:pPr>
                      <a:r>
                        <a:rPr sz="1000" spc="-25" dirty="0">
                          <a:latin typeface="Arial"/>
                          <a:cs typeface="Arial"/>
                        </a:rPr>
                        <a:t>28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9695">
                        <a:lnSpc>
                          <a:spcPct val="100000"/>
                        </a:lnSpc>
                        <a:spcBef>
                          <a:spcPts val="204"/>
                        </a:spcBef>
                      </a:pPr>
                      <a:r>
                        <a:rPr sz="1000" spc="-25" dirty="0">
                          <a:latin typeface="Arial"/>
                          <a:cs typeface="Arial"/>
                        </a:rPr>
                        <a:t>29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89535" algn="r">
                        <a:lnSpc>
                          <a:spcPct val="100000"/>
                        </a:lnSpc>
                        <a:spcBef>
                          <a:spcPts val="204"/>
                        </a:spcBef>
                      </a:pPr>
                      <a:r>
                        <a:rPr sz="1000" spc="-25" dirty="0">
                          <a:latin typeface="Arial"/>
                          <a:cs typeface="Arial"/>
                        </a:rPr>
                        <a:t>30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6"/>
                  </a:ext>
                </a:extLst>
              </a:tr>
            </a:tbl>
          </a:graphicData>
        </a:graphic>
      </p:graphicFrame>
      <p:graphicFrame>
        <p:nvGraphicFramePr>
          <p:cNvPr id="26" name="object 26"/>
          <p:cNvGraphicFramePr>
            <a:graphicFrameLocks noGrp="1"/>
          </p:cNvGraphicFramePr>
          <p:nvPr>
            <p:extLst>
              <p:ext uri="{D42A27DB-BD31-4B8C-83A1-F6EECF244321}">
                <p14:modId xmlns:p14="http://schemas.microsoft.com/office/powerpoint/2010/main" val="2504391308"/>
              </p:ext>
            </p:extLst>
          </p:nvPr>
        </p:nvGraphicFramePr>
        <p:xfrm>
          <a:off x="1397388" y="4948820"/>
          <a:ext cx="2216900" cy="1600234"/>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32384">
                <a:tc gridSpan="7">
                  <a:txBody>
                    <a:bodyPr/>
                    <a:lstStyle/>
                    <a:p>
                      <a:pPr marL="19685" algn="ctr">
                        <a:lnSpc>
                          <a:spcPct val="100000"/>
                        </a:lnSpc>
                        <a:spcBef>
                          <a:spcPts val="35"/>
                        </a:spcBef>
                      </a:pPr>
                      <a:r>
                        <a:rPr sz="1100" b="1" dirty="0">
                          <a:latin typeface="Arial"/>
                          <a:cs typeface="Arial"/>
                        </a:rPr>
                        <a:t>May</a:t>
                      </a:r>
                      <a:r>
                        <a:rPr sz="1100" b="1" spc="-60" dirty="0">
                          <a:latin typeface="Arial"/>
                          <a:cs typeface="Arial"/>
                        </a:rPr>
                        <a:t> </a:t>
                      </a:r>
                      <a:r>
                        <a:rPr sz="1100" b="1" spc="-20" dirty="0">
                          <a:latin typeface="Arial"/>
                          <a:cs typeface="Arial"/>
                        </a:rPr>
                        <a:t>2023</a:t>
                      </a:r>
                      <a:endParaRPr sz="1100" dirty="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7975">
                <a:tc>
                  <a:txBody>
                    <a:bodyPr/>
                    <a:lstStyle/>
                    <a:p>
                      <a:pPr marL="12700"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524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1430"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589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5890">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7975">
                <a:tc>
                  <a:txBody>
                    <a:bodyPr/>
                    <a:lstStyle/>
                    <a:p>
                      <a:pPr marL="3810" algn="ct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marL="3810" algn="ctr">
                        <a:lnSpc>
                          <a:spcPct val="100000"/>
                        </a:lnSpc>
                        <a:spcBef>
                          <a:spcPts val="204"/>
                        </a:spcBef>
                      </a:pPr>
                      <a:r>
                        <a:rPr sz="1000" dirty="0">
                          <a:latin typeface="Arial"/>
                          <a:cs typeface="Arial"/>
                        </a:rPr>
                        <a:t>2</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3810" algn="ctr">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126364" algn="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126364" algn="r">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38430">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38430">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7975">
                <a:tc>
                  <a:txBody>
                    <a:bodyPr/>
                    <a:lstStyle/>
                    <a:p>
                      <a:pPr marL="3810" algn="ctr">
                        <a:lnSpc>
                          <a:spcPct val="100000"/>
                        </a:lnSpc>
                        <a:spcBef>
                          <a:spcPts val="204"/>
                        </a:spcBef>
                      </a:pPr>
                      <a:r>
                        <a:rPr sz="1000" dirty="0">
                          <a:latin typeface="Arial"/>
                          <a:cs typeface="Arial"/>
                        </a:rPr>
                        <a:t>8</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3810" algn="ctr">
                        <a:lnSpc>
                          <a:spcPct val="100000"/>
                        </a:lnSpc>
                        <a:spcBef>
                          <a:spcPts val="204"/>
                        </a:spcBef>
                      </a:pPr>
                      <a:r>
                        <a:rPr sz="1000" dirty="0">
                          <a:latin typeface="Arial"/>
                          <a:cs typeface="Arial"/>
                        </a:rPr>
                        <a:t>9</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270" algn="ctr">
                        <a:lnSpc>
                          <a:spcPct val="100000"/>
                        </a:lnSpc>
                        <a:spcBef>
                          <a:spcPts val="204"/>
                        </a:spcBef>
                      </a:pPr>
                      <a:r>
                        <a:rPr sz="1000" spc="-25" dirty="0">
                          <a:latin typeface="Arial"/>
                          <a:cs typeface="Arial"/>
                        </a:rPr>
                        <a:t>10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0170" algn="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0170" algn="r">
                        <a:lnSpc>
                          <a:spcPct val="100000"/>
                        </a:lnSpc>
                        <a:spcBef>
                          <a:spcPts val="204"/>
                        </a:spcBef>
                      </a:pPr>
                      <a:r>
                        <a:rPr sz="1000" spc="-25" dirty="0">
                          <a:latin typeface="Arial"/>
                          <a:cs typeface="Arial"/>
                        </a:rPr>
                        <a:t>12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9060">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9060">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7975">
                <a:tc>
                  <a:txBody>
                    <a:bodyPr/>
                    <a:lstStyle/>
                    <a:p>
                      <a:pPr marL="635" algn="ctr">
                        <a:lnSpc>
                          <a:spcPct val="100000"/>
                        </a:lnSpc>
                        <a:spcBef>
                          <a:spcPts val="204"/>
                        </a:spcBef>
                      </a:pPr>
                      <a:r>
                        <a:rPr sz="1000" spc="-25" dirty="0">
                          <a:latin typeface="Arial"/>
                          <a:cs typeface="Arial"/>
                        </a:rPr>
                        <a:t>15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35" algn="ct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0805" algn="r">
                        <a:lnSpc>
                          <a:spcPct val="100000"/>
                        </a:lnSpc>
                        <a:spcBef>
                          <a:spcPts val="204"/>
                        </a:spcBef>
                      </a:pPr>
                      <a:r>
                        <a:rPr sz="1000" spc="-25" dirty="0">
                          <a:latin typeface="Arial"/>
                          <a:cs typeface="Arial"/>
                        </a:rPr>
                        <a:t>18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0805" algn="r">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8425">
                        <a:lnSpc>
                          <a:spcPct val="100000"/>
                        </a:lnSpc>
                        <a:spcBef>
                          <a:spcPts val="204"/>
                        </a:spcBef>
                      </a:pPr>
                      <a:r>
                        <a:rPr sz="1000" spc="-25" dirty="0">
                          <a:latin typeface="Arial"/>
                          <a:cs typeface="Arial"/>
                        </a:rPr>
                        <a:t>20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7790">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7975">
                <a:tc>
                  <a:txBody>
                    <a:bodyPr/>
                    <a:lstStyle/>
                    <a:p>
                      <a:pPr algn="ctr">
                        <a:lnSpc>
                          <a:spcPct val="100000"/>
                        </a:lnSpc>
                        <a:spcBef>
                          <a:spcPts val="204"/>
                        </a:spcBef>
                      </a:pPr>
                      <a:r>
                        <a:rPr sz="1000" spc="-25" dirty="0">
                          <a:latin typeface="Arial"/>
                          <a:cs typeface="Arial"/>
                        </a:rPr>
                        <a:t>22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2075" algn="r">
                        <a:lnSpc>
                          <a:spcPct val="100000"/>
                        </a:lnSpc>
                        <a:spcBef>
                          <a:spcPts val="204"/>
                        </a:spcBef>
                      </a:pPr>
                      <a:r>
                        <a:rPr sz="1000" spc="-25" dirty="0">
                          <a:latin typeface="Arial"/>
                          <a:cs typeface="Arial"/>
                        </a:rPr>
                        <a:t>25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2075" algn="r">
                        <a:lnSpc>
                          <a:spcPct val="100000"/>
                        </a:lnSpc>
                        <a:spcBef>
                          <a:spcPts val="204"/>
                        </a:spcBef>
                      </a:pPr>
                      <a:r>
                        <a:rPr sz="1000" spc="-25" dirty="0">
                          <a:latin typeface="Arial"/>
                          <a:cs typeface="Arial"/>
                        </a:rPr>
                        <a:t>26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97155">
                        <a:lnSpc>
                          <a:spcPct val="100000"/>
                        </a:lnSpc>
                        <a:spcBef>
                          <a:spcPts val="204"/>
                        </a:spcBef>
                      </a:pPr>
                      <a:r>
                        <a:rPr sz="1000" spc="-25" dirty="0">
                          <a:latin typeface="Arial"/>
                          <a:cs typeface="Arial"/>
                        </a:rPr>
                        <a:t>27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96520">
                        <a:lnSpc>
                          <a:spcPct val="100000"/>
                        </a:lnSpc>
                        <a:spcBef>
                          <a:spcPts val="204"/>
                        </a:spcBef>
                      </a:pPr>
                      <a:r>
                        <a:rPr sz="1000" spc="-25" dirty="0">
                          <a:latin typeface="Arial"/>
                          <a:cs typeface="Arial"/>
                        </a:rPr>
                        <a:t>28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7975">
                <a:tc>
                  <a:txBody>
                    <a:bodyPr/>
                    <a:lstStyle/>
                    <a:p>
                      <a:pPr algn="ctr">
                        <a:lnSpc>
                          <a:spcPct val="100000"/>
                        </a:lnSpc>
                        <a:spcBef>
                          <a:spcPts val="204"/>
                        </a:spcBef>
                      </a:pPr>
                      <a:r>
                        <a:rPr sz="1000" spc="-25" dirty="0">
                          <a:latin typeface="Arial"/>
                          <a:cs typeface="Arial"/>
                        </a:rPr>
                        <a:t>29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0000"/>
                    </a:solidFill>
                  </a:tcPr>
                </a:tc>
                <a:tc>
                  <a:txBody>
                    <a:bodyPr/>
                    <a:lstStyle/>
                    <a:p>
                      <a:pPr algn="ctr">
                        <a:lnSpc>
                          <a:spcPct val="100000"/>
                        </a:lnSpc>
                        <a:spcBef>
                          <a:spcPts val="204"/>
                        </a:spcBef>
                      </a:pPr>
                      <a:r>
                        <a:rPr sz="1000" spc="-25" dirty="0">
                          <a:latin typeface="Arial"/>
                          <a:cs typeface="Arial"/>
                        </a:rPr>
                        <a:t>30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31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7" name="object 27"/>
          <p:cNvGraphicFramePr>
            <a:graphicFrameLocks noGrp="1"/>
          </p:cNvGraphicFramePr>
          <p:nvPr>
            <p:extLst>
              <p:ext uri="{D42A27DB-BD31-4B8C-83A1-F6EECF244321}">
                <p14:modId xmlns:p14="http://schemas.microsoft.com/office/powerpoint/2010/main" val="1690943863"/>
              </p:ext>
            </p:extLst>
          </p:nvPr>
        </p:nvGraphicFramePr>
        <p:xfrm>
          <a:off x="3713654" y="4960880"/>
          <a:ext cx="2216900" cy="1600235"/>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28605">
                <a:tc gridSpan="7">
                  <a:txBody>
                    <a:bodyPr/>
                    <a:lstStyle/>
                    <a:p>
                      <a:pPr marL="19685" algn="ctr">
                        <a:lnSpc>
                          <a:spcPct val="100000"/>
                        </a:lnSpc>
                        <a:spcBef>
                          <a:spcPts val="35"/>
                        </a:spcBef>
                      </a:pPr>
                      <a:r>
                        <a:rPr sz="1100" b="1" dirty="0">
                          <a:latin typeface="Arial"/>
                          <a:cs typeface="Arial"/>
                        </a:rPr>
                        <a:t>June</a:t>
                      </a:r>
                      <a:r>
                        <a:rPr sz="1100" b="1" spc="5" dirty="0">
                          <a:latin typeface="Arial"/>
                          <a:cs typeface="Arial"/>
                        </a:rPr>
                        <a:t> </a:t>
                      </a:r>
                      <a:r>
                        <a:rPr sz="1100" b="1" spc="-20" dirty="0">
                          <a:latin typeface="Arial"/>
                          <a:cs typeface="Arial"/>
                        </a:rPr>
                        <a:t>2023</a:t>
                      </a:r>
                      <a:endParaRPr sz="1100" dirty="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28605">
                <a:tc>
                  <a:txBody>
                    <a:bodyPr/>
                    <a:lstStyle/>
                    <a:p>
                      <a:pPr marL="123825">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0795" algn="ctr">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604"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4604" algn="ct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3664" algn="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28605">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3810" algn="ctr">
                        <a:lnSpc>
                          <a:spcPct val="100000"/>
                        </a:lnSpc>
                        <a:spcBef>
                          <a:spcPts val="204"/>
                        </a:spcBef>
                      </a:pPr>
                      <a:r>
                        <a:rPr sz="1000" dirty="0">
                          <a:latin typeface="Arial"/>
                          <a:cs typeface="Arial"/>
                        </a:rPr>
                        <a:t>1</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3810" algn="ctr">
                        <a:lnSpc>
                          <a:spcPct val="100000"/>
                        </a:lnSpc>
                        <a:spcBef>
                          <a:spcPts val="204"/>
                        </a:spcBef>
                      </a:pPr>
                      <a:r>
                        <a:rPr sz="1000" dirty="0">
                          <a:latin typeface="Arial"/>
                          <a:cs typeface="Arial"/>
                        </a:rPr>
                        <a:t>2</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3810" algn="ctr">
                        <a:lnSpc>
                          <a:spcPct val="100000"/>
                        </a:lnSpc>
                        <a:spcBef>
                          <a:spcPts val="204"/>
                        </a:spcBef>
                      </a:pPr>
                      <a:r>
                        <a:rPr sz="1000" dirty="0">
                          <a:latin typeface="Arial"/>
                          <a:cs typeface="Arial"/>
                        </a:rPr>
                        <a:t>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126364" algn="r">
                        <a:lnSpc>
                          <a:spcPct val="100000"/>
                        </a:lnSpc>
                        <a:spcBef>
                          <a:spcPts val="204"/>
                        </a:spcBef>
                      </a:pPr>
                      <a:r>
                        <a:rPr sz="1000" dirty="0">
                          <a:latin typeface="Arial"/>
                          <a:cs typeface="Arial"/>
                        </a:rPr>
                        <a:t>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28605">
                <a:tc>
                  <a:txBody>
                    <a:bodyPr/>
                    <a:lstStyle/>
                    <a:p>
                      <a:pPr marL="137160">
                        <a:lnSpc>
                          <a:spcPct val="100000"/>
                        </a:lnSpc>
                        <a:spcBef>
                          <a:spcPts val="204"/>
                        </a:spcBef>
                      </a:pPr>
                      <a:r>
                        <a:rPr sz="1000" dirty="0">
                          <a:latin typeface="Arial"/>
                          <a:cs typeface="Arial"/>
                        </a:rPr>
                        <a:t>5</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127635" algn="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270" algn="ct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270" algn="ctr">
                        <a:lnSpc>
                          <a:spcPct val="100000"/>
                        </a:lnSpc>
                        <a:spcBef>
                          <a:spcPts val="204"/>
                        </a:spcBef>
                      </a:pPr>
                      <a:r>
                        <a:rPr sz="1000" dirty="0">
                          <a:latin typeface="Arial"/>
                          <a:cs typeface="Arial"/>
                        </a:rPr>
                        <a:t>8</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35" algn="ct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1440" algn="r">
                        <a:lnSpc>
                          <a:spcPct val="100000"/>
                        </a:lnSpc>
                        <a:spcBef>
                          <a:spcPts val="204"/>
                        </a:spcBef>
                      </a:pPr>
                      <a:r>
                        <a:rPr sz="1000" spc="-25" dirty="0">
                          <a:latin typeface="Arial"/>
                          <a:cs typeface="Arial"/>
                        </a:rPr>
                        <a:t>11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28605">
                <a:tc>
                  <a:txBody>
                    <a:bodyPr/>
                    <a:lstStyle/>
                    <a:p>
                      <a:pPr marL="97790">
                        <a:lnSpc>
                          <a:spcPct val="100000"/>
                        </a:lnSpc>
                        <a:spcBef>
                          <a:spcPts val="204"/>
                        </a:spcBef>
                      </a:pPr>
                      <a:r>
                        <a:rPr sz="1000" spc="-25" dirty="0">
                          <a:latin typeface="Arial"/>
                          <a:cs typeface="Arial"/>
                        </a:rPr>
                        <a:t>12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1440" algn="r">
                        <a:lnSpc>
                          <a:spcPct val="100000"/>
                        </a:lnSpc>
                        <a:spcBef>
                          <a:spcPts val="204"/>
                        </a:spcBef>
                      </a:pPr>
                      <a:r>
                        <a:rPr sz="1000" spc="-25" dirty="0">
                          <a:latin typeface="Arial"/>
                          <a:cs typeface="Arial"/>
                        </a:rPr>
                        <a:t>13</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2075" algn="r">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28605">
                <a:tc>
                  <a:txBody>
                    <a:bodyPr/>
                    <a:lstStyle/>
                    <a:p>
                      <a:pPr marL="96520">
                        <a:lnSpc>
                          <a:spcPct val="100000"/>
                        </a:lnSpc>
                        <a:spcBef>
                          <a:spcPts val="204"/>
                        </a:spcBef>
                      </a:pPr>
                      <a:r>
                        <a:rPr sz="1000" spc="-25" dirty="0">
                          <a:latin typeface="Arial"/>
                          <a:cs typeface="Arial"/>
                        </a:rPr>
                        <a:t>19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2710" algn="r">
                        <a:lnSpc>
                          <a:spcPct val="100000"/>
                        </a:lnSpc>
                        <a:spcBef>
                          <a:spcPts val="204"/>
                        </a:spcBef>
                      </a:pPr>
                      <a:r>
                        <a:rPr sz="1000" spc="-25" dirty="0">
                          <a:latin typeface="Arial"/>
                          <a:cs typeface="Arial"/>
                        </a:rPr>
                        <a:t>20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R="93345" algn="r">
                        <a:lnSpc>
                          <a:spcPct val="100000"/>
                        </a:lnSpc>
                        <a:spcBef>
                          <a:spcPts val="204"/>
                        </a:spcBef>
                      </a:pPr>
                      <a:r>
                        <a:rPr sz="1000" spc="-25" dirty="0">
                          <a:latin typeface="Arial"/>
                          <a:cs typeface="Arial"/>
                        </a:rPr>
                        <a:t>25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28605">
                <a:tc>
                  <a:txBody>
                    <a:bodyPr/>
                    <a:lstStyle/>
                    <a:p>
                      <a:pPr marL="95885">
                        <a:lnSpc>
                          <a:spcPct val="100000"/>
                        </a:lnSpc>
                        <a:spcBef>
                          <a:spcPts val="204"/>
                        </a:spcBef>
                      </a:pPr>
                      <a:r>
                        <a:rPr sz="1000" spc="-25" dirty="0">
                          <a:latin typeface="Arial"/>
                          <a:cs typeface="Arial"/>
                        </a:rPr>
                        <a:t>26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93345" algn="r">
                        <a:lnSpc>
                          <a:spcPct val="100000"/>
                        </a:lnSpc>
                        <a:spcBef>
                          <a:spcPts val="204"/>
                        </a:spcBef>
                      </a:pPr>
                      <a:r>
                        <a:rPr sz="1000" spc="-25" dirty="0">
                          <a:latin typeface="Arial"/>
                          <a:cs typeface="Arial"/>
                        </a:rPr>
                        <a:t>27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29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gn="ctr">
                        <a:lnSpc>
                          <a:spcPct val="100000"/>
                        </a:lnSpc>
                        <a:spcBef>
                          <a:spcPts val="204"/>
                        </a:spcBef>
                      </a:pPr>
                      <a:r>
                        <a:rPr sz="1000" spc="-25" dirty="0">
                          <a:latin typeface="Arial"/>
                          <a:cs typeface="Arial"/>
                        </a:rPr>
                        <a:t>30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28" name="object 28"/>
          <p:cNvGraphicFramePr>
            <a:graphicFrameLocks noGrp="1"/>
          </p:cNvGraphicFramePr>
          <p:nvPr>
            <p:extLst>
              <p:ext uri="{D42A27DB-BD31-4B8C-83A1-F6EECF244321}">
                <p14:modId xmlns:p14="http://schemas.microsoft.com/office/powerpoint/2010/main" val="401969505"/>
              </p:ext>
            </p:extLst>
          </p:nvPr>
        </p:nvGraphicFramePr>
        <p:xfrm>
          <a:off x="6096000" y="4948820"/>
          <a:ext cx="2216900" cy="1612296"/>
        </p:xfrm>
        <a:graphic>
          <a:graphicData uri="http://schemas.openxmlformats.org/drawingml/2006/table">
            <a:tbl>
              <a:tblPr firstRow="1" bandRow="1">
                <a:tableStyleId>{2D5ABB26-0587-4C30-8999-92F81FD0307C}</a:tableStyleId>
              </a:tblPr>
              <a:tblGrid>
                <a:gridCol w="316700">
                  <a:extLst>
                    <a:ext uri="{9D8B030D-6E8A-4147-A177-3AD203B41FA5}">
                      <a16:colId xmlns:a16="http://schemas.microsoft.com/office/drawing/2014/main" val="20000"/>
                    </a:ext>
                  </a:extLst>
                </a:gridCol>
                <a:gridCol w="316700">
                  <a:extLst>
                    <a:ext uri="{9D8B030D-6E8A-4147-A177-3AD203B41FA5}">
                      <a16:colId xmlns:a16="http://schemas.microsoft.com/office/drawing/2014/main" val="20001"/>
                    </a:ext>
                  </a:extLst>
                </a:gridCol>
                <a:gridCol w="316700">
                  <a:extLst>
                    <a:ext uri="{9D8B030D-6E8A-4147-A177-3AD203B41FA5}">
                      <a16:colId xmlns:a16="http://schemas.microsoft.com/office/drawing/2014/main" val="20002"/>
                    </a:ext>
                  </a:extLst>
                </a:gridCol>
                <a:gridCol w="316700">
                  <a:extLst>
                    <a:ext uri="{9D8B030D-6E8A-4147-A177-3AD203B41FA5}">
                      <a16:colId xmlns:a16="http://schemas.microsoft.com/office/drawing/2014/main" val="20003"/>
                    </a:ext>
                  </a:extLst>
                </a:gridCol>
                <a:gridCol w="316700">
                  <a:extLst>
                    <a:ext uri="{9D8B030D-6E8A-4147-A177-3AD203B41FA5}">
                      <a16:colId xmlns:a16="http://schemas.microsoft.com/office/drawing/2014/main" val="20004"/>
                    </a:ext>
                  </a:extLst>
                </a:gridCol>
                <a:gridCol w="316700">
                  <a:extLst>
                    <a:ext uri="{9D8B030D-6E8A-4147-A177-3AD203B41FA5}">
                      <a16:colId xmlns:a16="http://schemas.microsoft.com/office/drawing/2014/main" val="20005"/>
                    </a:ext>
                  </a:extLst>
                </a:gridCol>
                <a:gridCol w="316700">
                  <a:extLst>
                    <a:ext uri="{9D8B030D-6E8A-4147-A177-3AD203B41FA5}">
                      <a16:colId xmlns:a16="http://schemas.microsoft.com/office/drawing/2014/main" val="20006"/>
                    </a:ext>
                  </a:extLst>
                </a:gridCol>
              </a:tblGrid>
              <a:tr h="201537">
                <a:tc gridSpan="7">
                  <a:txBody>
                    <a:bodyPr/>
                    <a:lstStyle/>
                    <a:p>
                      <a:pPr marL="17145" algn="ctr">
                        <a:lnSpc>
                          <a:spcPct val="100000"/>
                        </a:lnSpc>
                        <a:spcBef>
                          <a:spcPts val="35"/>
                        </a:spcBef>
                      </a:pPr>
                      <a:r>
                        <a:rPr sz="1100" b="1" dirty="0">
                          <a:latin typeface="Arial"/>
                          <a:cs typeface="Arial"/>
                        </a:rPr>
                        <a:t>July</a:t>
                      </a:r>
                      <a:r>
                        <a:rPr sz="1100" b="1" spc="-55" dirty="0">
                          <a:latin typeface="Arial"/>
                          <a:cs typeface="Arial"/>
                        </a:rPr>
                        <a:t> </a:t>
                      </a:r>
                      <a:r>
                        <a:rPr sz="1100" b="1" spc="-20" dirty="0">
                          <a:latin typeface="Arial"/>
                          <a:cs typeface="Arial"/>
                        </a:rPr>
                        <a:t>2023</a:t>
                      </a:r>
                      <a:endParaRPr sz="1100">
                        <a:latin typeface="Arial"/>
                        <a:cs typeface="Arial"/>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01537">
                <a:tc>
                  <a:txBody>
                    <a:bodyPr/>
                    <a:lstStyle/>
                    <a:p>
                      <a:pPr marL="12065" algn="ctr">
                        <a:lnSpc>
                          <a:spcPct val="100000"/>
                        </a:lnSpc>
                        <a:spcBef>
                          <a:spcPts val="204"/>
                        </a:spcBef>
                      </a:pPr>
                      <a:r>
                        <a:rPr sz="1000" b="1" dirty="0">
                          <a:solidFill>
                            <a:srgbClr val="FFFFFF"/>
                          </a:solidFill>
                          <a:latin typeface="Arial"/>
                          <a:cs typeface="Arial"/>
                        </a:rPr>
                        <a:t>M</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R="117475" algn="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14935">
                        <a:lnSpc>
                          <a:spcPct val="100000"/>
                        </a:lnSpc>
                        <a:spcBef>
                          <a:spcPts val="204"/>
                        </a:spcBef>
                      </a:pPr>
                      <a:r>
                        <a:rPr sz="1000" b="1" dirty="0">
                          <a:solidFill>
                            <a:srgbClr val="FFFFFF"/>
                          </a:solidFill>
                          <a:latin typeface="Arial"/>
                          <a:cs typeface="Arial"/>
                        </a:rPr>
                        <a:t>W</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 algn="ctr">
                        <a:lnSpc>
                          <a:spcPct val="100000"/>
                        </a:lnSpc>
                        <a:spcBef>
                          <a:spcPts val="204"/>
                        </a:spcBef>
                      </a:pPr>
                      <a:r>
                        <a:rPr sz="1000" b="1" dirty="0">
                          <a:solidFill>
                            <a:srgbClr val="FFFFFF"/>
                          </a:solidFill>
                          <a:latin typeface="Arial"/>
                          <a:cs typeface="Arial"/>
                        </a:rPr>
                        <a:t>T</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970" algn="ctr">
                        <a:lnSpc>
                          <a:spcPct val="100000"/>
                        </a:lnSpc>
                        <a:spcBef>
                          <a:spcPts val="204"/>
                        </a:spcBef>
                      </a:pPr>
                      <a:r>
                        <a:rPr sz="1000" b="1" dirty="0">
                          <a:solidFill>
                            <a:srgbClr val="FFFFFF"/>
                          </a:solidFill>
                          <a:latin typeface="Arial"/>
                          <a:cs typeface="Arial"/>
                        </a:rPr>
                        <a:t>F</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335"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tc>
                  <a:txBody>
                    <a:bodyPr/>
                    <a:lstStyle/>
                    <a:p>
                      <a:pPr marL="13335" algn="ctr">
                        <a:lnSpc>
                          <a:spcPct val="100000"/>
                        </a:lnSpc>
                        <a:spcBef>
                          <a:spcPts val="204"/>
                        </a:spcBef>
                      </a:pPr>
                      <a:r>
                        <a:rPr sz="1000" b="1" dirty="0">
                          <a:solidFill>
                            <a:srgbClr val="FFFFFF"/>
                          </a:solidFill>
                          <a:latin typeface="Arial"/>
                          <a:cs typeface="Arial"/>
                        </a:rPr>
                        <a:t>S</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009A33"/>
                    </a:solidFill>
                  </a:tcPr>
                </a:tc>
                <a:extLst>
                  <a:ext uri="{0D108BD9-81ED-4DB2-BD59-A6C34878D82A}">
                    <a16:rowId xmlns:a16="http://schemas.microsoft.com/office/drawing/2014/main" val="10001"/>
                  </a:ext>
                </a:extLst>
              </a:tr>
              <a:tr h="201537">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5875" algn="ctr">
                        <a:lnSpc>
                          <a:spcPct val="100000"/>
                        </a:lnSpc>
                        <a:spcBef>
                          <a:spcPts val="204"/>
                        </a:spcBef>
                      </a:pPr>
                      <a:r>
                        <a:rPr sz="1000" dirty="0">
                          <a:latin typeface="Arial"/>
                          <a:cs typeface="Arial"/>
                        </a:rPr>
                        <a:t>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5875" algn="ctr">
                        <a:lnSpc>
                          <a:spcPct val="100000"/>
                        </a:lnSpc>
                        <a:spcBef>
                          <a:spcPts val="204"/>
                        </a:spcBef>
                      </a:pPr>
                      <a:r>
                        <a:rPr sz="1000" dirty="0">
                          <a:latin typeface="Arial"/>
                          <a:cs typeface="Arial"/>
                        </a:rPr>
                        <a:t>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2"/>
                  </a:ext>
                </a:extLst>
              </a:tr>
              <a:tr h="201537">
                <a:tc>
                  <a:txBody>
                    <a:bodyPr/>
                    <a:lstStyle/>
                    <a:p>
                      <a:pPr marL="12700" algn="ctr">
                        <a:lnSpc>
                          <a:spcPct val="100000"/>
                        </a:lnSpc>
                        <a:spcBef>
                          <a:spcPts val="204"/>
                        </a:spcBef>
                      </a:pPr>
                      <a:r>
                        <a:rPr sz="1000" dirty="0">
                          <a:latin typeface="Arial"/>
                          <a:cs typeface="Arial"/>
                        </a:rPr>
                        <a:t>3</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122555" algn="r">
                        <a:lnSpc>
                          <a:spcPct val="100000"/>
                        </a:lnSpc>
                        <a:spcBef>
                          <a:spcPts val="204"/>
                        </a:spcBef>
                      </a:pPr>
                      <a:r>
                        <a:rPr sz="1000" dirty="0">
                          <a:latin typeface="Arial"/>
                          <a:cs typeface="Arial"/>
                        </a:rPr>
                        <a:t>4</a:t>
                      </a: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42240">
                        <a:lnSpc>
                          <a:spcPct val="100000"/>
                        </a:lnSpc>
                        <a:spcBef>
                          <a:spcPts val="204"/>
                        </a:spcBef>
                      </a:pPr>
                      <a:r>
                        <a:rPr sz="1000" dirty="0">
                          <a:latin typeface="Arial"/>
                          <a:cs typeface="Arial"/>
                        </a:rPr>
                        <a:t>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1430" algn="ctr">
                        <a:lnSpc>
                          <a:spcPct val="100000"/>
                        </a:lnSpc>
                        <a:spcBef>
                          <a:spcPts val="204"/>
                        </a:spcBef>
                      </a:pPr>
                      <a:r>
                        <a:rPr sz="1000" dirty="0">
                          <a:latin typeface="Arial"/>
                          <a:cs typeface="Arial"/>
                        </a:rPr>
                        <a:t>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1430" algn="ctr">
                        <a:lnSpc>
                          <a:spcPct val="100000"/>
                        </a:lnSpc>
                        <a:spcBef>
                          <a:spcPts val="204"/>
                        </a:spcBef>
                      </a:pPr>
                      <a:r>
                        <a:rPr sz="1000" dirty="0">
                          <a:latin typeface="Arial"/>
                          <a:cs typeface="Arial"/>
                        </a:rPr>
                        <a:t>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0795" algn="ctr">
                        <a:lnSpc>
                          <a:spcPct val="100000"/>
                        </a:lnSpc>
                        <a:spcBef>
                          <a:spcPts val="204"/>
                        </a:spcBef>
                      </a:pPr>
                      <a:r>
                        <a:rPr sz="1000" dirty="0">
                          <a:latin typeface="Arial"/>
                          <a:cs typeface="Arial"/>
                        </a:rPr>
                        <a:t>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10795" algn="ctr">
                        <a:lnSpc>
                          <a:spcPct val="100000"/>
                        </a:lnSpc>
                        <a:spcBef>
                          <a:spcPts val="204"/>
                        </a:spcBef>
                      </a:pPr>
                      <a:r>
                        <a:rPr sz="1000" dirty="0">
                          <a:latin typeface="Arial"/>
                          <a:cs typeface="Arial"/>
                        </a:rPr>
                        <a:t>9</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3"/>
                  </a:ext>
                </a:extLst>
              </a:tr>
              <a:tr h="201537">
                <a:tc>
                  <a:txBody>
                    <a:bodyPr/>
                    <a:lstStyle/>
                    <a:p>
                      <a:pPr marL="8890" algn="ctr">
                        <a:lnSpc>
                          <a:spcPct val="100000"/>
                        </a:lnSpc>
                        <a:spcBef>
                          <a:spcPts val="204"/>
                        </a:spcBef>
                      </a:pPr>
                      <a:r>
                        <a:rPr sz="1000" spc="-25" dirty="0">
                          <a:latin typeface="Arial"/>
                          <a:cs typeface="Arial"/>
                        </a:rPr>
                        <a:t>10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86360" algn="r">
                        <a:lnSpc>
                          <a:spcPct val="100000"/>
                        </a:lnSpc>
                        <a:spcBef>
                          <a:spcPts val="204"/>
                        </a:spcBef>
                      </a:pPr>
                      <a:r>
                        <a:rPr sz="1000" spc="-25" dirty="0">
                          <a:latin typeface="Arial"/>
                          <a:cs typeface="Arial"/>
                        </a:rPr>
                        <a:t>11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02870">
                        <a:lnSpc>
                          <a:spcPct val="100000"/>
                        </a:lnSpc>
                        <a:spcBef>
                          <a:spcPts val="204"/>
                        </a:spcBef>
                      </a:pPr>
                      <a:r>
                        <a:rPr sz="1000" spc="-25" dirty="0">
                          <a:latin typeface="Arial"/>
                          <a:cs typeface="Arial"/>
                        </a:rPr>
                        <a:t>12</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7620" algn="ctr">
                        <a:lnSpc>
                          <a:spcPct val="100000"/>
                        </a:lnSpc>
                        <a:spcBef>
                          <a:spcPts val="204"/>
                        </a:spcBef>
                      </a:pPr>
                      <a:r>
                        <a:rPr sz="1000" spc="-25" dirty="0">
                          <a:latin typeface="Arial"/>
                          <a:cs typeface="Arial"/>
                        </a:rPr>
                        <a:t>13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7620" algn="ctr">
                        <a:lnSpc>
                          <a:spcPct val="100000"/>
                        </a:lnSpc>
                        <a:spcBef>
                          <a:spcPts val="204"/>
                        </a:spcBef>
                      </a:pPr>
                      <a:r>
                        <a:rPr sz="1000" spc="-25" dirty="0">
                          <a:latin typeface="Arial"/>
                          <a:cs typeface="Arial"/>
                        </a:rPr>
                        <a:t>14</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985" algn="ctr">
                        <a:lnSpc>
                          <a:spcPct val="100000"/>
                        </a:lnSpc>
                        <a:spcBef>
                          <a:spcPts val="204"/>
                        </a:spcBef>
                      </a:pPr>
                      <a:r>
                        <a:rPr sz="1000" spc="-25" dirty="0">
                          <a:latin typeface="Arial"/>
                          <a:cs typeface="Arial"/>
                        </a:rPr>
                        <a:t>15</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6985" algn="ctr">
                        <a:lnSpc>
                          <a:spcPct val="100000"/>
                        </a:lnSpc>
                        <a:spcBef>
                          <a:spcPts val="204"/>
                        </a:spcBef>
                      </a:pPr>
                      <a:r>
                        <a:rPr sz="1000" spc="-25" dirty="0">
                          <a:latin typeface="Arial"/>
                          <a:cs typeface="Arial"/>
                        </a:rPr>
                        <a:t>16</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4"/>
                  </a:ext>
                </a:extLst>
              </a:tr>
              <a:tr h="201537">
                <a:tc>
                  <a:txBody>
                    <a:bodyPr/>
                    <a:lstStyle/>
                    <a:p>
                      <a:pPr marL="6350" algn="ctr">
                        <a:lnSpc>
                          <a:spcPct val="100000"/>
                        </a:lnSpc>
                        <a:spcBef>
                          <a:spcPts val="204"/>
                        </a:spcBef>
                      </a:pPr>
                      <a:r>
                        <a:rPr sz="1000" spc="-25" dirty="0">
                          <a:latin typeface="Arial"/>
                          <a:cs typeface="Arial"/>
                        </a:rPr>
                        <a:t>17</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87630" algn="r">
                        <a:lnSpc>
                          <a:spcPct val="100000"/>
                        </a:lnSpc>
                        <a:spcBef>
                          <a:spcPts val="204"/>
                        </a:spcBef>
                      </a:pPr>
                      <a:r>
                        <a:rPr sz="1000" spc="-25" dirty="0">
                          <a:latin typeface="Arial"/>
                          <a:cs typeface="Arial"/>
                        </a:rPr>
                        <a:t>18</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01600">
                        <a:lnSpc>
                          <a:spcPct val="100000"/>
                        </a:lnSpc>
                        <a:spcBef>
                          <a:spcPts val="204"/>
                        </a:spcBef>
                      </a:pPr>
                      <a:r>
                        <a:rPr sz="1000" spc="-25" dirty="0">
                          <a:latin typeface="Arial"/>
                          <a:cs typeface="Arial"/>
                        </a:rPr>
                        <a:t>19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5715" algn="ctr">
                        <a:lnSpc>
                          <a:spcPct val="100000"/>
                        </a:lnSpc>
                        <a:spcBef>
                          <a:spcPts val="204"/>
                        </a:spcBef>
                      </a:pPr>
                      <a:r>
                        <a:rPr sz="1000" spc="-25" dirty="0">
                          <a:latin typeface="Arial"/>
                          <a:cs typeface="Arial"/>
                        </a:rPr>
                        <a:t>20</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5080" algn="ctr">
                        <a:lnSpc>
                          <a:spcPct val="100000"/>
                        </a:lnSpc>
                        <a:spcBef>
                          <a:spcPts val="204"/>
                        </a:spcBef>
                      </a:pPr>
                      <a:r>
                        <a:rPr sz="1000" spc="-25" dirty="0">
                          <a:latin typeface="Arial"/>
                          <a:cs typeface="Arial"/>
                        </a:rPr>
                        <a:t>21</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5080" algn="ctr">
                        <a:lnSpc>
                          <a:spcPct val="100000"/>
                        </a:lnSpc>
                        <a:spcBef>
                          <a:spcPts val="204"/>
                        </a:spcBef>
                      </a:pPr>
                      <a:r>
                        <a:rPr sz="1000" spc="-25" dirty="0">
                          <a:latin typeface="Arial"/>
                          <a:cs typeface="Arial"/>
                        </a:rPr>
                        <a:t>22</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4445" algn="ctr">
                        <a:lnSpc>
                          <a:spcPct val="100000"/>
                        </a:lnSpc>
                        <a:spcBef>
                          <a:spcPts val="204"/>
                        </a:spcBef>
                      </a:pPr>
                      <a:r>
                        <a:rPr sz="1000" spc="-25" dirty="0">
                          <a:latin typeface="Arial"/>
                          <a:cs typeface="Arial"/>
                        </a:rPr>
                        <a:t>23</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5"/>
                  </a:ext>
                </a:extLst>
              </a:tr>
              <a:tr h="201537">
                <a:tc>
                  <a:txBody>
                    <a:bodyPr/>
                    <a:lstStyle/>
                    <a:p>
                      <a:pPr marL="6985" algn="ctr">
                        <a:lnSpc>
                          <a:spcPct val="100000"/>
                        </a:lnSpc>
                        <a:spcBef>
                          <a:spcPts val="204"/>
                        </a:spcBef>
                      </a:pPr>
                      <a:r>
                        <a:rPr sz="1000" spc="-25" dirty="0">
                          <a:latin typeface="Arial"/>
                          <a:cs typeface="Arial"/>
                        </a:rPr>
                        <a:t>24</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R="86995" algn="r">
                        <a:lnSpc>
                          <a:spcPct val="100000"/>
                        </a:lnSpc>
                        <a:spcBef>
                          <a:spcPts val="204"/>
                        </a:spcBef>
                      </a:pPr>
                      <a:r>
                        <a:rPr sz="1000" spc="-25" dirty="0">
                          <a:latin typeface="Arial"/>
                          <a:cs typeface="Arial"/>
                        </a:rPr>
                        <a:t>25</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102235">
                        <a:lnSpc>
                          <a:spcPct val="100000"/>
                        </a:lnSpc>
                        <a:spcBef>
                          <a:spcPts val="204"/>
                        </a:spcBef>
                      </a:pPr>
                      <a:r>
                        <a:rPr sz="1000" spc="-25" dirty="0">
                          <a:latin typeface="Arial"/>
                          <a:cs typeface="Arial"/>
                        </a:rPr>
                        <a:t>26</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985" algn="ctr">
                        <a:lnSpc>
                          <a:spcPct val="100000"/>
                        </a:lnSpc>
                        <a:spcBef>
                          <a:spcPts val="204"/>
                        </a:spcBef>
                      </a:pPr>
                      <a:r>
                        <a:rPr sz="1000" spc="-25" dirty="0">
                          <a:latin typeface="Arial"/>
                          <a:cs typeface="Arial"/>
                        </a:rPr>
                        <a:t>27</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985" algn="ctr">
                        <a:lnSpc>
                          <a:spcPct val="100000"/>
                        </a:lnSpc>
                        <a:spcBef>
                          <a:spcPts val="204"/>
                        </a:spcBef>
                      </a:pPr>
                      <a:r>
                        <a:rPr sz="1000" spc="-25" dirty="0">
                          <a:latin typeface="Arial"/>
                          <a:cs typeface="Arial"/>
                        </a:rPr>
                        <a:t>28</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marL="6985" algn="ctr">
                        <a:lnSpc>
                          <a:spcPct val="100000"/>
                        </a:lnSpc>
                        <a:spcBef>
                          <a:spcPts val="204"/>
                        </a:spcBef>
                      </a:pPr>
                      <a:r>
                        <a:rPr sz="1000" spc="-25" dirty="0">
                          <a:latin typeface="Arial"/>
                          <a:cs typeface="Arial"/>
                        </a:rPr>
                        <a:t>29</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tc>
                  <a:txBody>
                    <a:bodyPr/>
                    <a:lstStyle/>
                    <a:p>
                      <a:pPr marL="6985" algn="ctr">
                        <a:lnSpc>
                          <a:spcPct val="100000"/>
                        </a:lnSpc>
                        <a:spcBef>
                          <a:spcPts val="204"/>
                        </a:spcBef>
                      </a:pPr>
                      <a:r>
                        <a:rPr sz="1000" spc="-25" dirty="0">
                          <a:latin typeface="Arial"/>
                          <a:cs typeface="Arial"/>
                        </a:rPr>
                        <a:t>30</a:t>
                      </a:r>
                      <a:endParaRPr sz="100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B1DFD1"/>
                    </a:solidFill>
                  </a:tcPr>
                </a:tc>
                <a:extLst>
                  <a:ext uri="{0D108BD9-81ED-4DB2-BD59-A6C34878D82A}">
                    <a16:rowId xmlns:a16="http://schemas.microsoft.com/office/drawing/2014/main" val="10006"/>
                  </a:ext>
                </a:extLst>
              </a:tr>
              <a:tr h="201537">
                <a:tc>
                  <a:txBody>
                    <a:bodyPr/>
                    <a:lstStyle/>
                    <a:p>
                      <a:pPr marL="6985" algn="ctr">
                        <a:lnSpc>
                          <a:spcPct val="100000"/>
                        </a:lnSpc>
                        <a:spcBef>
                          <a:spcPts val="204"/>
                        </a:spcBef>
                      </a:pPr>
                      <a:r>
                        <a:rPr sz="1000" spc="-25" dirty="0">
                          <a:latin typeface="Arial"/>
                          <a:cs typeface="Arial"/>
                        </a:rPr>
                        <a:t>31</a:t>
                      </a:r>
                      <a:endParaRPr sz="1000" dirty="0">
                        <a:latin typeface="Arial"/>
                        <a:cs typeface="Arial"/>
                      </a:endParaRPr>
                    </a:p>
                  </a:txBody>
                  <a:tcPr marL="0" marR="0" marT="236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CC99FF"/>
                    </a:solidFill>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7"/>
                  </a:ext>
                </a:extLst>
              </a:tr>
            </a:tbl>
          </a:graphicData>
        </a:graphic>
      </p:graphicFrame>
      <p:pic>
        <p:nvPicPr>
          <p:cNvPr id="14" name="Picture 13">
            <a:extLst>
              <a:ext uri="{FF2B5EF4-FFF2-40B4-BE49-F238E27FC236}">
                <a16:creationId xmlns:a16="http://schemas.microsoft.com/office/drawing/2014/main" id="{8B47A6A8-02FD-41D3-B79C-F71AF578CB45}"/>
              </a:ext>
            </a:extLst>
          </p:cNvPr>
          <p:cNvPicPr>
            <a:picLocks noChangeAspect="1"/>
          </p:cNvPicPr>
          <p:nvPr/>
        </p:nvPicPr>
        <p:blipFill>
          <a:blip r:embed="rId2"/>
          <a:stretch>
            <a:fillRect/>
          </a:stretch>
        </p:blipFill>
        <p:spPr>
          <a:xfrm>
            <a:off x="11225489" y="5963171"/>
            <a:ext cx="823031" cy="816935"/>
          </a:xfrm>
          <a:prstGeom prst="rect">
            <a:avLst/>
          </a:prstGeom>
        </p:spPr>
      </p:pic>
      <p:sp>
        <p:nvSpPr>
          <p:cNvPr id="29" name="object 3">
            <a:extLst>
              <a:ext uri="{FF2B5EF4-FFF2-40B4-BE49-F238E27FC236}">
                <a16:creationId xmlns:a16="http://schemas.microsoft.com/office/drawing/2014/main" id="{80AC4DC0-52C1-4DB8-BB59-16D17E82791B}"/>
              </a:ext>
            </a:extLst>
          </p:cNvPr>
          <p:cNvSpPr txBox="1">
            <a:spLocks/>
          </p:cNvSpPr>
          <p:nvPr/>
        </p:nvSpPr>
        <p:spPr>
          <a:xfrm>
            <a:off x="1429927" y="232780"/>
            <a:ext cx="9386685" cy="380960"/>
          </a:xfrm>
          <a:prstGeom prst="rect">
            <a:avLst/>
          </a:prstGeom>
        </p:spPr>
        <p:txBody>
          <a:bodyPr vert="horz" wrap="square" lIns="0" tIns="11516" rIns="0" bIns="0" rtlCol="0" anchor="ctr">
            <a:spAutoFit/>
          </a:bodyPr>
          <a:lstStyle>
            <a:lvl1pPr>
              <a:defRPr sz="4897" b="1" i="0">
                <a:solidFill>
                  <a:srgbClr val="CC0066"/>
                </a:solidFill>
                <a:latin typeface="Arial"/>
                <a:ea typeface="+mj-ea"/>
                <a:cs typeface="Arial"/>
              </a:defRPr>
            </a:lvl1pPr>
          </a:lstStyle>
          <a:p>
            <a:pPr marL="121285" algn="ctr">
              <a:spcBef>
                <a:spcPts val="91"/>
              </a:spcBef>
            </a:pPr>
            <a:r>
              <a:rPr kumimoji="0" lang="en-US" sz="2400" b="1" i="1" u="none" strike="noStrike" kern="1200" cap="none" spc="0" normalizeH="0" baseline="0" noProof="0" dirty="0">
                <a:ln>
                  <a:noFill/>
                </a:ln>
                <a:solidFill>
                  <a:srgbClr val="70AD47">
                    <a:lumMod val="75000"/>
                  </a:srgbClr>
                </a:solidFill>
                <a:effectLst/>
                <a:uLnTx/>
                <a:uFillTx/>
                <a:latin typeface="Arial"/>
                <a:ea typeface="+mn-ea"/>
                <a:cs typeface="Arial"/>
              </a:rPr>
              <a:t>WEX Norfolk Schedule of events 2022-23</a:t>
            </a:r>
            <a:endParaRPr lang="en-GB" sz="2000" u="sng" kern="0" spc="199" dirty="0"/>
          </a:p>
        </p:txBody>
      </p:sp>
      <p:sp>
        <p:nvSpPr>
          <p:cNvPr id="31" name="Rectangle 30">
            <a:extLst>
              <a:ext uri="{FF2B5EF4-FFF2-40B4-BE49-F238E27FC236}">
                <a16:creationId xmlns:a16="http://schemas.microsoft.com/office/drawing/2014/main" id="{C5B09D05-962B-42F1-8086-BBC31C2E99E6}"/>
              </a:ext>
            </a:extLst>
          </p:cNvPr>
          <p:cNvSpPr/>
          <p:nvPr/>
        </p:nvSpPr>
        <p:spPr>
          <a:xfrm>
            <a:off x="1978967" y="741072"/>
            <a:ext cx="557015" cy="46924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KEY:</a:t>
            </a:r>
          </a:p>
        </p:txBody>
      </p:sp>
      <p:sp>
        <p:nvSpPr>
          <p:cNvPr id="32" name="Rectangle 31">
            <a:extLst>
              <a:ext uri="{FF2B5EF4-FFF2-40B4-BE49-F238E27FC236}">
                <a16:creationId xmlns:a16="http://schemas.microsoft.com/office/drawing/2014/main" id="{B38AF853-2165-42E0-86A8-F80DA22CFDAA}"/>
              </a:ext>
            </a:extLst>
          </p:cNvPr>
          <p:cNvSpPr/>
          <p:nvPr/>
        </p:nvSpPr>
        <p:spPr>
          <a:xfrm>
            <a:off x="2535982" y="739394"/>
            <a:ext cx="2101820" cy="47260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rPr>
              <a:t>WEX Information Sessions </a:t>
            </a:r>
          </a:p>
          <a:p>
            <a:pPr algn="ctr"/>
            <a:r>
              <a:rPr lang="en-GB" sz="1000" b="1" dirty="0">
                <a:solidFill>
                  <a:schemeClr val="tx1"/>
                </a:solidFill>
              </a:rPr>
              <a:t>Mondays 3:30-4pm &amp;</a:t>
            </a:r>
          </a:p>
          <a:p>
            <a:pPr algn="ctr"/>
            <a:r>
              <a:rPr lang="en-GB" sz="1000" b="1" dirty="0">
                <a:solidFill>
                  <a:schemeClr val="tx1"/>
                </a:solidFill>
              </a:rPr>
              <a:t> Thursdays 1-1:30pm</a:t>
            </a:r>
          </a:p>
        </p:txBody>
      </p:sp>
      <p:sp>
        <p:nvSpPr>
          <p:cNvPr id="33" name="Rectangle 32">
            <a:extLst>
              <a:ext uri="{FF2B5EF4-FFF2-40B4-BE49-F238E27FC236}">
                <a16:creationId xmlns:a16="http://schemas.microsoft.com/office/drawing/2014/main" id="{A7F3C7B9-9B27-477F-BBC0-9556239B3E14}"/>
              </a:ext>
            </a:extLst>
          </p:cNvPr>
          <p:cNvSpPr/>
          <p:nvPr/>
        </p:nvSpPr>
        <p:spPr>
          <a:xfrm>
            <a:off x="4637802" y="737713"/>
            <a:ext cx="1692990" cy="47260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b="1" dirty="0">
                <a:solidFill>
                  <a:schemeClr val="tx1"/>
                </a:solidFill>
              </a:rPr>
              <a:t>Norfolk Work &amp; Skills Wednesdays:  10:00-10:40am &amp;  2:10-2:50pm</a:t>
            </a:r>
          </a:p>
        </p:txBody>
      </p:sp>
      <p:sp>
        <p:nvSpPr>
          <p:cNvPr id="34" name="Rectangle 33">
            <a:extLst>
              <a:ext uri="{FF2B5EF4-FFF2-40B4-BE49-F238E27FC236}">
                <a16:creationId xmlns:a16="http://schemas.microsoft.com/office/drawing/2014/main" id="{B33E3E53-589A-4504-A642-C966F37F36E6}"/>
              </a:ext>
            </a:extLst>
          </p:cNvPr>
          <p:cNvSpPr/>
          <p:nvPr/>
        </p:nvSpPr>
        <p:spPr>
          <a:xfrm>
            <a:off x="6330792" y="740837"/>
            <a:ext cx="1894898" cy="47260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rPr>
              <a:t>WEX Norfolk Traded Service Info Session 3:30-4pm </a:t>
            </a:r>
          </a:p>
        </p:txBody>
      </p:sp>
      <p:sp>
        <p:nvSpPr>
          <p:cNvPr id="17" name="Rectangle 16">
            <a:extLst>
              <a:ext uri="{FF2B5EF4-FFF2-40B4-BE49-F238E27FC236}">
                <a16:creationId xmlns:a16="http://schemas.microsoft.com/office/drawing/2014/main" id="{56B30DE5-D1DA-42CB-B90A-5B466F7DA788}"/>
              </a:ext>
            </a:extLst>
          </p:cNvPr>
          <p:cNvSpPr/>
          <p:nvPr/>
        </p:nvSpPr>
        <p:spPr>
          <a:xfrm>
            <a:off x="0" y="0"/>
            <a:ext cx="12192000" cy="172167"/>
          </a:xfrm>
          <a:prstGeom prst="rect">
            <a:avLst/>
          </a:prstGeom>
          <a:solidFill>
            <a:srgbClr val="7DBB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Table 1">
            <a:extLst>
              <a:ext uri="{FF2B5EF4-FFF2-40B4-BE49-F238E27FC236}">
                <a16:creationId xmlns:a16="http://schemas.microsoft.com/office/drawing/2014/main" id="{944831FF-2933-441F-A894-7E5AC96374FB}"/>
              </a:ext>
            </a:extLst>
          </p:cNvPr>
          <p:cNvGraphicFramePr>
            <a:graphicFrameLocks noGrp="1"/>
          </p:cNvGraphicFramePr>
          <p:nvPr>
            <p:extLst>
              <p:ext uri="{D42A27DB-BD31-4B8C-83A1-F6EECF244321}">
                <p14:modId xmlns:p14="http://schemas.microsoft.com/office/powerpoint/2010/main" val="3085084140"/>
              </p:ext>
            </p:extLst>
          </p:nvPr>
        </p:nvGraphicFramePr>
        <p:xfrm>
          <a:off x="8486211" y="4955058"/>
          <a:ext cx="2216900" cy="1606059"/>
        </p:xfrm>
        <a:graphic>
          <a:graphicData uri="http://schemas.openxmlformats.org/drawingml/2006/table">
            <a:tbl>
              <a:tblPr firstRow="1" firstCol="1" lastRow="1" lastCol="1" bandRow="1" bandCol="1"/>
              <a:tblGrid>
                <a:gridCol w="316700">
                  <a:extLst>
                    <a:ext uri="{9D8B030D-6E8A-4147-A177-3AD203B41FA5}">
                      <a16:colId xmlns:a16="http://schemas.microsoft.com/office/drawing/2014/main" val="3557999655"/>
                    </a:ext>
                  </a:extLst>
                </a:gridCol>
                <a:gridCol w="316700">
                  <a:extLst>
                    <a:ext uri="{9D8B030D-6E8A-4147-A177-3AD203B41FA5}">
                      <a16:colId xmlns:a16="http://schemas.microsoft.com/office/drawing/2014/main" val="1225833364"/>
                    </a:ext>
                  </a:extLst>
                </a:gridCol>
                <a:gridCol w="316700">
                  <a:extLst>
                    <a:ext uri="{9D8B030D-6E8A-4147-A177-3AD203B41FA5}">
                      <a16:colId xmlns:a16="http://schemas.microsoft.com/office/drawing/2014/main" val="2168319735"/>
                    </a:ext>
                  </a:extLst>
                </a:gridCol>
                <a:gridCol w="316700">
                  <a:extLst>
                    <a:ext uri="{9D8B030D-6E8A-4147-A177-3AD203B41FA5}">
                      <a16:colId xmlns:a16="http://schemas.microsoft.com/office/drawing/2014/main" val="146569635"/>
                    </a:ext>
                  </a:extLst>
                </a:gridCol>
                <a:gridCol w="316700">
                  <a:extLst>
                    <a:ext uri="{9D8B030D-6E8A-4147-A177-3AD203B41FA5}">
                      <a16:colId xmlns:a16="http://schemas.microsoft.com/office/drawing/2014/main" val="757525772"/>
                    </a:ext>
                  </a:extLst>
                </a:gridCol>
                <a:gridCol w="316700">
                  <a:extLst>
                    <a:ext uri="{9D8B030D-6E8A-4147-A177-3AD203B41FA5}">
                      <a16:colId xmlns:a16="http://schemas.microsoft.com/office/drawing/2014/main" val="2047965101"/>
                    </a:ext>
                  </a:extLst>
                </a:gridCol>
                <a:gridCol w="316700">
                  <a:extLst>
                    <a:ext uri="{9D8B030D-6E8A-4147-A177-3AD203B41FA5}">
                      <a16:colId xmlns:a16="http://schemas.microsoft.com/office/drawing/2014/main" val="949511666"/>
                    </a:ext>
                  </a:extLst>
                </a:gridCol>
              </a:tblGrid>
              <a:tr h="229437">
                <a:tc gridSpan="7">
                  <a:txBody>
                    <a:bodyPr/>
                    <a:lstStyle/>
                    <a:p>
                      <a:pPr marL="774065" algn="l">
                        <a:spcBef>
                          <a:spcPts val="35"/>
                        </a:spcBef>
                        <a:spcAft>
                          <a:spcPts val="0"/>
                        </a:spcAft>
                      </a:pPr>
                      <a:r>
                        <a:rPr lang="en-US" sz="1200" b="1">
                          <a:effectLst/>
                          <a:latin typeface="Arial" panose="020B0604020202020204" pitchFamily="34" charset="0"/>
                          <a:ea typeface="Arial" panose="020B0604020202020204" pitchFamily="34" charset="0"/>
                          <a:cs typeface="Times New Roman" panose="02020603050405020304" pitchFamily="18" charset="0"/>
                        </a:rPr>
                        <a:t>August</a:t>
                      </a:r>
                      <a:r>
                        <a:rPr lang="en-US" sz="1200" b="1" spc="-15">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n-US" sz="1200" b="1" spc="-20">
                          <a:solidFill>
                            <a:srgbClr val="000000"/>
                          </a:solidFill>
                          <a:effectLst/>
                          <a:latin typeface="Arial" panose="020B0604020202020204" pitchFamily="34" charset="0"/>
                          <a:ea typeface="Arial" panose="020B0604020202020204" pitchFamily="34" charset="0"/>
                          <a:cs typeface="Times New Roman" panose="02020603050405020304" pitchFamily="18" charset="0"/>
                        </a:rPr>
                        <a:t>2023</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85149862"/>
                  </a:ext>
                </a:extLst>
              </a:tr>
              <a:tr h="229437">
                <a:tc>
                  <a:txBody>
                    <a:bodyPr/>
                    <a:lstStyle/>
                    <a:p>
                      <a:pPr marL="27940" algn="ct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M</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L="29845" algn="ct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T</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L="26035" algn="ct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W</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R="106680" algn="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T</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R="106680" algn="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F</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L="133985" algn="l">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S</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tc>
                  <a:txBody>
                    <a:bodyPr/>
                    <a:lstStyle/>
                    <a:p>
                      <a:pPr marL="28575" algn="ctr">
                        <a:spcBef>
                          <a:spcPts val="195"/>
                        </a:spcBef>
                      </a:pPr>
                      <a:r>
                        <a:rPr lang="en-US" sz="105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S</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9A33"/>
                    </a:solidFill>
                  </a:tcPr>
                </a:tc>
                <a:extLst>
                  <a:ext uri="{0D108BD9-81ED-4DB2-BD59-A6C34878D82A}">
                    <a16:rowId xmlns:a16="http://schemas.microsoft.com/office/drawing/2014/main" val="2413339741"/>
                  </a:ext>
                </a:extLst>
              </a:tr>
              <a:tr h="229437">
                <a:tc>
                  <a:txBody>
                    <a:bodyPr/>
                    <a:lstStyle/>
                    <a:p>
                      <a:pPr algn="l">
                        <a:spcBef>
                          <a:spcPts val="195"/>
                        </a:spcBef>
                      </a:pPr>
                      <a:r>
                        <a:rPr lang="en-US" sz="11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19685" algn="ctr">
                        <a:spcBef>
                          <a:spcPts val="195"/>
                        </a:spcBef>
                      </a:pP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19685" algn="ctr">
                        <a:spcBef>
                          <a:spcPts val="195"/>
                        </a:spcBef>
                      </a:pPr>
                      <a:r>
                        <a:rPr lang="en-US" sz="1050">
                          <a:solidFill>
                            <a:srgbClr val="000000"/>
                          </a:solidFill>
                          <a:effectLst/>
                          <a:latin typeface="Arial" panose="020B0604020202020204" pitchFamily="34" charset="0"/>
                          <a:ea typeface="Arial" panose="020B0604020202020204" pitchFamily="34" charset="0"/>
                          <a:cs typeface="Times New Roman" panose="02020603050405020304" pitchFamily="18" charset="0"/>
                        </a:rPr>
                        <a:t>2</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115570" algn="r">
                        <a:spcBef>
                          <a:spcPts val="195"/>
                        </a:spcBef>
                      </a:pPr>
                      <a:r>
                        <a:rPr lang="en-US" sz="1050">
                          <a:solidFill>
                            <a:srgbClr val="000000"/>
                          </a:solidFill>
                          <a:effectLst/>
                          <a:latin typeface="Arial" panose="020B0604020202020204" pitchFamily="34" charset="0"/>
                          <a:ea typeface="Arial" panose="020B0604020202020204" pitchFamily="34" charset="0"/>
                          <a:cs typeface="Times New Roman" panose="02020603050405020304" pitchFamily="18" charset="0"/>
                        </a:rPr>
                        <a:t>3</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115570" algn="r">
                        <a:spcBef>
                          <a:spcPts val="195"/>
                        </a:spcBef>
                      </a:pPr>
                      <a:r>
                        <a:rPr lang="en-US" sz="1050">
                          <a:solidFill>
                            <a:srgbClr val="000000"/>
                          </a:solidFill>
                          <a:effectLst/>
                          <a:latin typeface="Arial" panose="020B0604020202020204" pitchFamily="34" charset="0"/>
                          <a:ea typeface="Arial" panose="020B0604020202020204" pitchFamily="34" charset="0"/>
                          <a:cs typeface="Times New Roman" panose="02020603050405020304" pitchFamily="18" charset="0"/>
                        </a:rPr>
                        <a:t>4</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142875" algn="l">
                        <a:spcBef>
                          <a:spcPts val="195"/>
                        </a:spcBef>
                      </a:pPr>
                      <a:r>
                        <a:rPr lang="en-US" sz="1050">
                          <a:solidFill>
                            <a:srgbClr val="000000"/>
                          </a:solidFill>
                          <a:effectLst/>
                          <a:latin typeface="Arial" panose="020B0604020202020204" pitchFamily="34" charset="0"/>
                          <a:ea typeface="Arial" panose="020B0604020202020204" pitchFamily="34" charset="0"/>
                          <a:cs typeface="Times New Roman" panose="02020603050405020304" pitchFamily="18" charset="0"/>
                        </a:rPr>
                        <a:t>5</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tc>
                  <a:txBody>
                    <a:bodyPr/>
                    <a:lstStyle/>
                    <a:p>
                      <a:pPr marL="31115" algn="ctr">
                        <a:spcBef>
                          <a:spcPts val="195"/>
                        </a:spcBef>
                      </a:pPr>
                      <a:r>
                        <a:rPr lang="en-US" sz="1050">
                          <a:solidFill>
                            <a:srgbClr val="000000"/>
                          </a:solidFill>
                          <a:effectLst/>
                          <a:latin typeface="Arial" panose="020B0604020202020204" pitchFamily="34" charset="0"/>
                          <a:ea typeface="Arial" panose="020B0604020202020204" pitchFamily="34" charset="0"/>
                          <a:cs typeface="Times New Roman" panose="02020603050405020304" pitchFamily="18" charset="0"/>
                        </a:rPr>
                        <a:t>6</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extLst>
                  <a:ext uri="{0D108BD9-81ED-4DB2-BD59-A6C34878D82A}">
                    <a16:rowId xmlns:a16="http://schemas.microsoft.com/office/drawing/2014/main" val="3353422146"/>
                  </a:ext>
                </a:extLst>
              </a:tr>
              <a:tr h="229437">
                <a:tc>
                  <a:txBody>
                    <a:bodyPr/>
                    <a:lstStyle/>
                    <a:p>
                      <a:pPr marL="27305" algn="ctr">
                        <a:spcBef>
                          <a:spcPts val="195"/>
                        </a:spcBef>
                      </a:pP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7</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26670" algn="ctr">
                        <a:spcBef>
                          <a:spcPts val="195"/>
                        </a:spcBef>
                      </a:pP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8</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26035" algn="ctr">
                        <a:spcBef>
                          <a:spcPts val="195"/>
                        </a:spcBef>
                      </a:pP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9</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5565" algn="r">
                        <a:spcBef>
                          <a:spcPts val="195"/>
                        </a:spcBef>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10</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5565" algn="r">
                        <a:spcBef>
                          <a:spcPts val="195"/>
                        </a:spcBef>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11</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100965" algn="l">
                        <a:spcBef>
                          <a:spcPts val="195"/>
                        </a:spcBef>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12</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tc>
                  <a:txBody>
                    <a:bodyPr/>
                    <a:lstStyle/>
                    <a:p>
                      <a:pPr marL="82550" marR="59690"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13</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extLst>
                  <a:ext uri="{0D108BD9-81ED-4DB2-BD59-A6C34878D82A}">
                    <a16:rowId xmlns:a16="http://schemas.microsoft.com/office/drawing/2014/main" val="3909251834"/>
                  </a:ext>
                </a:extLst>
              </a:tr>
              <a:tr h="229437">
                <a:tc>
                  <a:txBody>
                    <a:bodyPr/>
                    <a:lstStyle/>
                    <a:p>
                      <a:pPr marL="82550" marR="59690"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14</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82550" marR="59690"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15</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82550" marR="60325"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16</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6835" algn="r">
                        <a:spcBef>
                          <a:spcPts val="195"/>
                        </a:spcBef>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17</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6835" algn="r">
                        <a:spcBef>
                          <a:spcPts val="195"/>
                        </a:spcBef>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18</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99695" algn="l">
                        <a:spcBef>
                          <a:spcPts val="195"/>
                        </a:spcBef>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19</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tc>
                  <a:txBody>
                    <a:bodyPr/>
                    <a:lstStyle/>
                    <a:p>
                      <a:pPr marL="82550" marR="61595"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20</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extLst>
                  <a:ext uri="{0D108BD9-81ED-4DB2-BD59-A6C34878D82A}">
                    <a16:rowId xmlns:a16="http://schemas.microsoft.com/office/drawing/2014/main" val="3200545607"/>
                  </a:ext>
                </a:extLst>
              </a:tr>
              <a:tr h="229437">
                <a:tc>
                  <a:txBody>
                    <a:bodyPr/>
                    <a:lstStyle/>
                    <a:p>
                      <a:pPr marL="82550" marR="62230"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21</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82550" marR="62230"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22</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82550" marR="62865"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23</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8105" algn="r">
                        <a:spcBef>
                          <a:spcPts val="195"/>
                        </a:spcBef>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24</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8105" algn="r">
                        <a:spcBef>
                          <a:spcPts val="195"/>
                        </a:spcBef>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25</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98425" algn="l">
                        <a:spcBef>
                          <a:spcPts val="195"/>
                        </a:spcBef>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26</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tc>
                  <a:txBody>
                    <a:bodyPr/>
                    <a:lstStyle/>
                    <a:p>
                      <a:pPr marL="82550" marR="64135"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27</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1DFD1"/>
                    </a:solidFill>
                  </a:tcPr>
                </a:tc>
                <a:extLst>
                  <a:ext uri="{0D108BD9-81ED-4DB2-BD59-A6C34878D82A}">
                    <a16:rowId xmlns:a16="http://schemas.microsoft.com/office/drawing/2014/main" val="1997124007"/>
                  </a:ext>
                </a:extLst>
              </a:tr>
              <a:tr h="229437">
                <a:tc>
                  <a:txBody>
                    <a:bodyPr/>
                    <a:lstStyle/>
                    <a:p>
                      <a:pPr marL="82550" marR="59690" algn="ctr">
                        <a:spcBef>
                          <a:spcPts val="195"/>
                        </a:spcBef>
                        <a:spcAft>
                          <a:spcPts val="0"/>
                        </a:spcAft>
                      </a:pPr>
                      <a:r>
                        <a:rPr lang="en-US" sz="1050" spc="-25">
                          <a:solidFill>
                            <a:srgbClr val="000000"/>
                          </a:solidFill>
                          <a:effectLst/>
                          <a:latin typeface="Arial" panose="020B0604020202020204" pitchFamily="34" charset="0"/>
                          <a:ea typeface="Arial" panose="020B0604020202020204" pitchFamily="34" charset="0"/>
                          <a:cs typeface="Times New Roman" panose="02020603050405020304" pitchFamily="18" charset="0"/>
                        </a:rPr>
                        <a:t>28</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0000"/>
                    </a:solidFill>
                  </a:tcPr>
                </a:tc>
                <a:tc>
                  <a:txBody>
                    <a:bodyPr/>
                    <a:lstStyle/>
                    <a:p>
                      <a:pPr marL="82550" marR="59690"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29</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L="82550" marR="59690" algn="ctr">
                        <a:spcBef>
                          <a:spcPts val="195"/>
                        </a:spcBef>
                        <a:spcAft>
                          <a:spcPts val="0"/>
                        </a:spcAft>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30</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marR="76200" algn="r">
                        <a:spcBef>
                          <a:spcPts val="195"/>
                        </a:spcBef>
                      </a:pPr>
                      <a:r>
                        <a:rPr lang="en-US" sz="1050" spc="-25"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31</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99FF"/>
                    </a:solidFill>
                  </a:tcPr>
                </a:tc>
                <a:tc>
                  <a:txBody>
                    <a:bodyPr/>
                    <a:lstStyle/>
                    <a:p>
                      <a:pPr algn="l">
                        <a:spcBef>
                          <a:spcPts val="195"/>
                        </a:spcBef>
                      </a:pPr>
                      <a:r>
                        <a:rPr lang="en-US" sz="1100" dirty="0">
                          <a:effectLst/>
                          <a:latin typeface="Times New Roman" panose="02020603050405020304" pitchFamily="18" charset="0"/>
                          <a:ea typeface="Arial" panose="020B0604020202020204" pitchFamily="34" charset="0"/>
                          <a:cs typeface="Arial" panose="020B0604020202020204" pitchFamily="34" charset="0"/>
                        </a:rPr>
                        <a:t> </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l">
                        <a:spcBef>
                          <a:spcPts val="195"/>
                        </a:spcBef>
                      </a:pPr>
                      <a:r>
                        <a:rPr lang="en-US" sz="11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spcBef>
                          <a:spcPts val="195"/>
                        </a:spcBef>
                      </a:pPr>
                      <a:r>
                        <a:rPr lang="en-US" sz="1100" dirty="0">
                          <a:effectLst/>
                          <a:latin typeface="Times New Roman" panose="02020603050405020304" pitchFamily="18" charset="0"/>
                          <a:ea typeface="Arial" panose="020B0604020202020204" pitchFamily="34" charset="0"/>
                          <a:cs typeface="Arial" panose="020B0604020202020204" pitchFamily="34" charset="0"/>
                        </a:rPr>
                        <a:t> </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4153031"/>
                  </a:ext>
                </a:extLst>
              </a:tr>
            </a:tbl>
          </a:graphicData>
        </a:graphic>
      </p:graphicFrame>
      <p:sp>
        <p:nvSpPr>
          <p:cNvPr id="30" name="Rectangle 29">
            <a:extLst>
              <a:ext uri="{FF2B5EF4-FFF2-40B4-BE49-F238E27FC236}">
                <a16:creationId xmlns:a16="http://schemas.microsoft.com/office/drawing/2014/main" id="{739A4A45-1676-4F76-B9C4-F814BD96255A}"/>
              </a:ext>
            </a:extLst>
          </p:cNvPr>
          <p:cNvSpPr/>
          <p:nvPr/>
        </p:nvSpPr>
        <p:spPr>
          <a:xfrm>
            <a:off x="8230703" y="737713"/>
            <a:ext cx="1982329" cy="472606"/>
          </a:xfrm>
          <a:prstGeom prst="rect">
            <a:avLst/>
          </a:prstGeom>
          <a:solidFill>
            <a:srgbClr val="CC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1"/>
                </a:solidFill>
              </a:rPr>
              <a:t>No events due to team’s focus on H&amp;S Assessments for WEX traded service</a:t>
            </a:r>
          </a:p>
        </p:txBody>
      </p:sp>
    </p:spTree>
    <p:extLst>
      <p:ext uri="{BB962C8B-B14F-4D97-AF65-F5344CB8AC3E}">
        <p14:creationId xmlns:p14="http://schemas.microsoft.com/office/powerpoint/2010/main" val="153092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140AB6-C49D-8746-A69E-FFF6A5ACD0E1}"/>
              </a:ext>
            </a:extLst>
          </p:cNvPr>
          <p:cNvSpPr>
            <a:spLocks noGrp="1"/>
          </p:cNvSpPr>
          <p:nvPr>
            <p:ph type="body" sz="quarter" idx="10"/>
          </p:nvPr>
        </p:nvSpPr>
        <p:spPr/>
        <p:txBody>
          <a:bodyPr>
            <a:normAutofit fontScale="92500"/>
          </a:bodyPr>
          <a:lstStyle/>
          <a:p>
            <a:r>
              <a:rPr lang="en-US" dirty="0"/>
              <a:t>Further information</a:t>
            </a:r>
          </a:p>
        </p:txBody>
      </p:sp>
      <p:sp>
        <p:nvSpPr>
          <p:cNvPr id="3" name="Text Placeholder 2">
            <a:extLst>
              <a:ext uri="{FF2B5EF4-FFF2-40B4-BE49-F238E27FC236}">
                <a16:creationId xmlns:a16="http://schemas.microsoft.com/office/drawing/2014/main" id="{ED6CA9D5-C6A7-F744-A69D-CE46702D54C5}"/>
              </a:ext>
            </a:extLst>
          </p:cNvPr>
          <p:cNvSpPr>
            <a:spLocks noGrp="1"/>
          </p:cNvSpPr>
          <p:nvPr>
            <p:ph type="body" sz="quarter" idx="11"/>
          </p:nvPr>
        </p:nvSpPr>
        <p:spPr>
          <a:xfrm>
            <a:off x="4907371" y="3673502"/>
            <a:ext cx="2825272" cy="2705443"/>
          </a:xfrm>
        </p:spPr>
        <p:txBody>
          <a:bodyPr/>
          <a:lstStyle/>
          <a:p>
            <a:r>
              <a:rPr lang="en-US" sz="1600" dirty="0"/>
              <a:t>Useful resources from </a:t>
            </a:r>
          </a:p>
          <a:p>
            <a:r>
              <a:rPr lang="en-US" sz="1600" dirty="0"/>
              <a:t>The Careers &amp; Enterprise Company:</a:t>
            </a:r>
          </a:p>
          <a:p>
            <a:r>
              <a:rPr lang="en-GB" sz="1700" dirty="0">
                <a:hlinkClick r:id="rId2">
                  <a:extLst>
                    <a:ext uri="{A12FA001-AC4F-418D-AE19-62706E023703}">
                      <ahyp:hlinkClr xmlns:ahyp="http://schemas.microsoft.com/office/drawing/2018/hyperlinkcolor" val="tx"/>
                    </a:ext>
                  </a:extLst>
                </a:hlinkClick>
              </a:rPr>
              <a:t>Tools &amp; Resources | The Careers and Enterprise Company</a:t>
            </a:r>
            <a:endParaRPr lang="en-US" sz="1700" dirty="0"/>
          </a:p>
          <a:p>
            <a:endParaRPr lang="en-US" dirty="0"/>
          </a:p>
        </p:txBody>
      </p:sp>
      <p:sp>
        <p:nvSpPr>
          <p:cNvPr id="6" name="Text Placeholder 5">
            <a:extLst>
              <a:ext uri="{FF2B5EF4-FFF2-40B4-BE49-F238E27FC236}">
                <a16:creationId xmlns:a16="http://schemas.microsoft.com/office/drawing/2014/main" id="{B01F64F0-BA6E-984B-AB5C-77A6BD330EFC}"/>
              </a:ext>
            </a:extLst>
          </p:cNvPr>
          <p:cNvSpPr>
            <a:spLocks noGrp="1"/>
          </p:cNvSpPr>
          <p:nvPr>
            <p:ph type="body" sz="quarter" idx="14"/>
          </p:nvPr>
        </p:nvSpPr>
        <p:spPr>
          <a:xfrm>
            <a:off x="8755615" y="1926387"/>
            <a:ext cx="2191219" cy="2138619"/>
          </a:xfrm>
        </p:spPr>
        <p:txBody>
          <a:bodyPr/>
          <a:lstStyle/>
          <a:p>
            <a:r>
              <a:rPr lang="en-US" dirty="0"/>
              <a:t>Email us: </a:t>
            </a:r>
            <a:r>
              <a:rPr lang="en-US" dirty="0">
                <a:hlinkClick r:id="rId3">
                  <a:extLst>
                    <a:ext uri="{A12FA001-AC4F-418D-AE19-62706E023703}">
                      <ahyp:hlinkClr xmlns:ahyp="http://schemas.microsoft.com/office/drawing/2018/hyperlinkcolor" val="tx"/>
                    </a:ext>
                  </a:extLst>
                </a:hlinkClick>
              </a:rPr>
              <a:t>work.experience@norfolk.gov.uk</a:t>
            </a:r>
            <a:endParaRPr lang="en-US" dirty="0"/>
          </a:p>
        </p:txBody>
      </p:sp>
      <p:sp>
        <p:nvSpPr>
          <p:cNvPr id="8" name="TextBox 7">
            <a:extLst>
              <a:ext uri="{FF2B5EF4-FFF2-40B4-BE49-F238E27FC236}">
                <a16:creationId xmlns:a16="http://schemas.microsoft.com/office/drawing/2014/main" id="{F97EB121-E31A-4974-81FE-29503F372974}"/>
              </a:ext>
            </a:extLst>
          </p:cNvPr>
          <p:cNvSpPr txBox="1"/>
          <p:nvPr/>
        </p:nvSpPr>
        <p:spPr>
          <a:xfrm>
            <a:off x="5724938" y="1312210"/>
            <a:ext cx="1895062" cy="1292662"/>
          </a:xfrm>
          <a:prstGeom prst="rect">
            <a:avLst/>
          </a:prstGeom>
          <a:noFill/>
        </p:spPr>
        <p:txBody>
          <a:bodyPr wrap="square" rtlCol="0">
            <a:spAutoFit/>
          </a:bodyPr>
          <a:lstStyle/>
          <a:p>
            <a:pPr algn="ctr"/>
            <a:r>
              <a:rPr lang="en-GB" b="1" dirty="0">
                <a:solidFill>
                  <a:schemeClr val="bg1"/>
                </a:solidFill>
              </a:rPr>
              <a:t>Twitter: </a:t>
            </a:r>
            <a:r>
              <a:rPr lang="en-GB" sz="1400" b="1" dirty="0">
                <a:solidFill>
                  <a:schemeClr val="bg1"/>
                </a:solidFill>
                <a:hlinkClick r:id="rId4">
                  <a:extLst>
                    <a:ext uri="{A12FA001-AC4F-418D-AE19-62706E023703}">
                      <ahyp:hlinkClr xmlns:ahyp="http://schemas.microsoft.com/office/drawing/2018/hyperlinkcolor" val="tx"/>
                    </a:ext>
                  </a:extLst>
                </a:hlinkClick>
              </a:rPr>
              <a:t>@WEXNorfolkCC</a:t>
            </a:r>
            <a:endParaRPr lang="en-GB" sz="1400" b="1" dirty="0">
              <a:solidFill>
                <a:schemeClr val="bg1"/>
              </a:solidFill>
            </a:endParaRPr>
          </a:p>
          <a:p>
            <a:pPr algn="ctr"/>
            <a:endParaRPr lang="en-GB" sz="1400" b="1" dirty="0">
              <a:solidFill>
                <a:schemeClr val="bg1"/>
              </a:solidFill>
            </a:endParaRPr>
          </a:p>
          <a:p>
            <a:pPr algn="ctr"/>
            <a:r>
              <a:rPr lang="en-GB" b="1" dirty="0">
                <a:solidFill>
                  <a:schemeClr val="bg1"/>
                </a:solidFill>
              </a:rPr>
              <a:t>LinkedIn:</a:t>
            </a:r>
            <a:r>
              <a:rPr lang="en-GB" sz="1400" b="1" dirty="0">
                <a:solidFill>
                  <a:schemeClr val="bg1"/>
                </a:solidFill>
              </a:rPr>
              <a:t> </a:t>
            </a:r>
            <a:r>
              <a:rPr lang="en-GB" sz="1400" b="1" dirty="0">
                <a:solidFill>
                  <a:schemeClr val="bg1"/>
                </a:solidFill>
                <a:hlinkClick r:id="rId5">
                  <a:extLst>
                    <a:ext uri="{A12FA001-AC4F-418D-AE19-62706E023703}">
                      <ahyp:hlinkClr xmlns:ahyp="http://schemas.microsoft.com/office/drawing/2018/hyperlinkcolor" val="tx"/>
                    </a:ext>
                  </a:extLst>
                </a:hlinkClick>
              </a:rPr>
              <a:t>WEXNorfolk</a:t>
            </a:r>
            <a:endParaRPr lang="en-GB" sz="1400" b="1" dirty="0">
              <a:solidFill>
                <a:schemeClr val="bg1"/>
              </a:solidFill>
            </a:endParaRPr>
          </a:p>
        </p:txBody>
      </p:sp>
      <p:sp>
        <p:nvSpPr>
          <p:cNvPr id="5" name="TextBox 4">
            <a:extLst>
              <a:ext uri="{FF2B5EF4-FFF2-40B4-BE49-F238E27FC236}">
                <a16:creationId xmlns:a16="http://schemas.microsoft.com/office/drawing/2014/main" id="{BECE6B69-9BCF-41C1-BD4B-7CBCFB29F9A5}"/>
              </a:ext>
            </a:extLst>
          </p:cNvPr>
          <p:cNvSpPr txBox="1"/>
          <p:nvPr/>
        </p:nvSpPr>
        <p:spPr>
          <a:xfrm>
            <a:off x="1620253" y="3064042"/>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rgbClr val="FFFFFF"/>
                </a:solidFill>
                <a:latin typeface="Arial"/>
                <a:cs typeface="Segoe UI"/>
              </a:rPr>
              <a:t>Help You Choose: </a:t>
            </a:r>
            <a:r>
              <a:rPr lang="en-US" dirty="0">
                <a:latin typeface="Arial"/>
                <a:cs typeface="Segoe UI"/>
              </a:rPr>
              <a:t>​</a:t>
            </a:r>
          </a:p>
          <a:p>
            <a:pPr algn="ctr"/>
            <a:r>
              <a:rPr lang="en-GB" b="1" dirty="0">
                <a:solidFill>
                  <a:schemeClr val="bg1"/>
                </a:solidFill>
                <a:latin typeface="Arial"/>
                <a:cs typeface="Segoe UI"/>
                <a:hlinkClick r:id="rId6">
                  <a:extLst>
                    <a:ext uri="{A12FA001-AC4F-418D-AE19-62706E023703}">
                      <ahyp:hlinkClr xmlns:ahyp="http://schemas.microsoft.com/office/drawing/2018/hyperlinkcolor" val="tx"/>
                    </a:ext>
                  </a:extLst>
                </a:hlinkClick>
              </a:rPr>
              <a:t>Work Experience | helpyouchoose.org</a:t>
            </a:r>
            <a:r>
              <a:rPr lang="en-US" dirty="0">
                <a:latin typeface="Arial"/>
                <a:cs typeface="Segoe UI"/>
              </a:rPr>
              <a:t>​</a:t>
            </a:r>
          </a:p>
        </p:txBody>
      </p:sp>
      <p:pic>
        <p:nvPicPr>
          <p:cNvPr id="9" name="Picture 8" descr="Logo&#10;&#10;Description automatically generated">
            <a:extLst>
              <a:ext uri="{FF2B5EF4-FFF2-40B4-BE49-F238E27FC236}">
                <a16:creationId xmlns:a16="http://schemas.microsoft.com/office/drawing/2014/main" id="{C6459E58-7E9C-4D73-A748-2A8A61ED826F}"/>
              </a:ext>
            </a:extLst>
          </p:cNvPr>
          <p:cNvPicPr>
            <a:picLocks noChangeAspect="1"/>
          </p:cNvPicPr>
          <p:nvPr/>
        </p:nvPicPr>
        <p:blipFill>
          <a:blip r:embed="rId7"/>
          <a:stretch>
            <a:fillRect/>
          </a:stretch>
        </p:blipFill>
        <p:spPr>
          <a:xfrm>
            <a:off x="10600345" y="5283352"/>
            <a:ext cx="1591655" cy="1574648"/>
          </a:xfrm>
          <a:prstGeom prst="rect">
            <a:avLst/>
          </a:prstGeom>
        </p:spPr>
      </p:pic>
    </p:spTree>
    <p:extLst>
      <p:ext uri="{BB962C8B-B14F-4D97-AF65-F5344CB8AC3E}">
        <p14:creationId xmlns:p14="http://schemas.microsoft.com/office/powerpoint/2010/main" val="3167806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0C5D71-37D8-4C7A-97E6-D02B75AC47C4}"/>
              </a:ext>
            </a:extLst>
          </p:cNvPr>
          <p:cNvSpPr txBox="1"/>
          <p:nvPr/>
        </p:nvSpPr>
        <p:spPr>
          <a:xfrm>
            <a:off x="2084587" y="-334108"/>
            <a:ext cx="6098058" cy="7749814"/>
          </a:xfrm>
          <a:prstGeom prst="rect">
            <a:avLst/>
          </a:prstGeom>
          <a:noFill/>
        </p:spPr>
        <p:txBody>
          <a:bodyPr wrap="square">
            <a:spAutoFit/>
          </a:bodyPr>
          <a:lstStyle/>
          <a:p>
            <a:pPr>
              <a:lnSpc>
                <a:spcPct val="90000"/>
              </a:lnSpc>
              <a:spcBef>
                <a:spcPts val="1000"/>
              </a:spcBef>
              <a:buClr>
                <a:schemeClr val="accent1"/>
              </a:buClr>
              <a:buSzPct val="80000"/>
            </a:pPr>
            <a:endParaRPr lang="en-GB" dirty="0">
              <a:solidFill>
                <a:schemeClr val="tx1">
                  <a:lumMod val="75000"/>
                  <a:lumOff val="25000"/>
                </a:schemeClr>
              </a:solidFill>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endParaRPr lang="en-GB" dirty="0">
              <a:latin typeface="Calibri" panose="020F0502020204030204" pitchFamily="34" charset="0"/>
              <a:cs typeface="Calibri" panose="020F0502020204030204" pitchFamily="34" charset="0"/>
            </a:endParaRPr>
          </a:p>
          <a:p>
            <a:pPr algn="ctr">
              <a:lnSpc>
                <a:spcPct val="90000"/>
              </a:lnSpc>
              <a:spcBef>
                <a:spcPts val="1000"/>
              </a:spcBef>
              <a:buClr>
                <a:schemeClr val="accent1"/>
              </a:buClr>
              <a:buSzPct val="80000"/>
            </a:pPr>
            <a:r>
              <a:rPr lang="en-US" b="1" dirty="0">
                <a:solidFill>
                  <a:schemeClr val="accent2">
                    <a:lumMod val="50000"/>
                  </a:schemeClr>
                </a:solidFill>
                <a:latin typeface="Calibri" panose="020F0502020204030204" pitchFamily="34" charset="0"/>
                <a:cs typeface="Calibri" panose="020F0502020204030204" pitchFamily="34" charset="0"/>
              </a:rPr>
              <a:t>Let us support you towards meeting the requirements of Gatsby Benchmarks 5 &amp; 6</a:t>
            </a:r>
          </a:p>
          <a:p>
            <a:pPr>
              <a:lnSpc>
                <a:spcPct val="90000"/>
              </a:lnSpc>
              <a:spcBef>
                <a:spcPts val="1000"/>
              </a:spcBef>
              <a:buClr>
                <a:schemeClr val="accent1"/>
              </a:buClr>
              <a:buSzPct val="80000"/>
            </a:pPr>
            <a:endParaRPr lang="en-US" b="1" dirty="0">
              <a:highlight>
                <a:srgbClr val="FFFF00"/>
              </a:highlight>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Do you want support with arranging meaningful encounters with employers?*</a:t>
            </a: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Need support with development of students’ employability skills and work-readiness activities?</a:t>
            </a: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Want to know more about our traded service offer?</a:t>
            </a: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New to work experience and just want to know more?</a:t>
            </a:r>
          </a:p>
          <a:p>
            <a:pPr marL="285750" indent="-285750">
              <a:lnSpc>
                <a:spcPct val="90000"/>
              </a:lnSpc>
              <a:spcBef>
                <a:spcPts val="1000"/>
              </a:spcBef>
              <a:buClr>
                <a:schemeClr val="accent1"/>
              </a:buClr>
              <a:buSzPct val="80000"/>
              <a:buFont typeface="Wingdings 3" charset="2"/>
              <a:buChar char=""/>
            </a:pPr>
            <a:r>
              <a:rPr lang="en-US" dirty="0">
                <a:latin typeface="Calibri" panose="020F0502020204030204" pitchFamily="34" charset="0"/>
                <a:cs typeface="Calibri" panose="020F0502020204030204" pitchFamily="34" charset="0"/>
              </a:rPr>
              <a:t>Need a refresher on delivering your own in-house work experience programme?</a:t>
            </a:r>
          </a:p>
          <a:p>
            <a:pPr>
              <a:lnSpc>
                <a:spcPct val="90000"/>
              </a:lnSpc>
              <a:spcBef>
                <a:spcPts val="1000"/>
              </a:spcBef>
              <a:buClr>
                <a:schemeClr val="accent1"/>
              </a:buClr>
              <a:buSzPct val="80000"/>
            </a:pPr>
            <a:r>
              <a:rPr lang="en-US" dirty="0">
                <a:latin typeface="Calibri" panose="020F0502020204030204" pitchFamily="34" charset="0"/>
                <a:cs typeface="Calibri" panose="020F0502020204030204" pitchFamily="34" charset="0"/>
              </a:rPr>
              <a:t> </a:t>
            </a:r>
            <a:r>
              <a:rPr lang="en-US" b="1" i="1" dirty="0">
                <a:latin typeface="Calibri" panose="020F0502020204030204" pitchFamily="34" charset="0"/>
                <a:cs typeface="Calibri" panose="020F0502020204030204" pitchFamily="34" charset="0"/>
              </a:rPr>
              <a:t>Read on to discover how the WEX Norfolk team can support you and your students in 2022-23…</a:t>
            </a:r>
          </a:p>
          <a:p>
            <a:pPr>
              <a:lnSpc>
                <a:spcPct val="90000"/>
              </a:lnSpc>
              <a:spcBef>
                <a:spcPts val="1000"/>
              </a:spcBef>
              <a:buClr>
                <a:schemeClr val="accent1"/>
              </a:buClr>
              <a:buSzPct val="80000"/>
            </a:pPr>
            <a:endParaRPr lang="en-US" b="1" i="1" dirty="0">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endParaRPr lang="en-US" b="1" i="1" dirty="0">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r>
              <a:rPr lang="en-US" sz="1700" i="1" dirty="0">
                <a:latin typeface="Calibri" panose="020F0502020204030204" pitchFamily="34" charset="0"/>
                <a:cs typeface="Calibri" panose="020F0502020204030204" pitchFamily="34" charset="0"/>
              </a:rPr>
              <a:t>*‘4 or more employer encounters are </a:t>
            </a:r>
            <a:r>
              <a:rPr lang="en-GB" sz="1700" b="0" i="0" dirty="0">
                <a:solidFill>
                  <a:srgbClr val="212529"/>
                </a:solidFill>
                <a:effectLst/>
                <a:latin typeface="Calibri" panose="020F0502020204030204" pitchFamily="34" charset="0"/>
                <a:cs typeface="Calibri" panose="020F0502020204030204" pitchFamily="34" charset="0"/>
              </a:rPr>
              <a:t>associated with reduced incidence of being NEET by up to 81%’ Contemporary Transitions Education &amp; Employers Research 2017</a:t>
            </a:r>
            <a:endParaRPr lang="en-US" sz="1700" i="1"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endParaRPr lang="en-US" sz="1800" dirty="0">
              <a:solidFill>
                <a:schemeClr val="tx1">
                  <a:lumMod val="75000"/>
                  <a:lumOff val="25000"/>
                </a:schemeClr>
              </a:solidFill>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A91030-154E-43E2-B29C-F34A7DDD682D}"/>
              </a:ext>
            </a:extLst>
          </p:cNvPr>
          <p:cNvPicPr>
            <a:picLocks noChangeAspect="1"/>
          </p:cNvPicPr>
          <p:nvPr/>
        </p:nvPicPr>
        <p:blipFill>
          <a:blip r:embed="rId2"/>
          <a:stretch>
            <a:fillRect/>
          </a:stretch>
        </p:blipFill>
        <p:spPr>
          <a:xfrm>
            <a:off x="-53087" y="0"/>
            <a:ext cx="1849902" cy="6858000"/>
          </a:xfrm>
          <a:prstGeom prst="rect">
            <a:avLst/>
          </a:prstGeom>
        </p:spPr>
      </p:pic>
      <p:pic>
        <p:nvPicPr>
          <p:cNvPr id="7" name="Picture 6">
            <a:extLst>
              <a:ext uri="{FF2B5EF4-FFF2-40B4-BE49-F238E27FC236}">
                <a16:creationId xmlns:a16="http://schemas.microsoft.com/office/drawing/2014/main" id="{5C1C8CF0-96C7-4894-BED6-8D30443852A9}"/>
              </a:ext>
            </a:extLst>
          </p:cNvPr>
          <p:cNvPicPr>
            <a:picLocks noChangeAspect="1"/>
          </p:cNvPicPr>
          <p:nvPr/>
        </p:nvPicPr>
        <p:blipFill>
          <a:blip r:embed="rId3"/>
          <a:stretch>
            <a:fillRect/>
          </a:stretch>
        </p:blipFill>
        <p:spPr>
          <a:xfrm>
            <a:off x="11368022" y="6038336"/>
            <a:ext cx="823978" cy="819664"/>
          </a:xfrm>
          <a:prstGeom prst="rect">
            <a:avLst/>
          </a:prstGeom>
        </p:spPr>
      </p:pic>
      <p:sp>
        <p:nvSpPr>
          <p:cNvPr id="8" name="TextBox 7">
            <a:extLst>
              <a:ext uri="{FF2B5EF4-FFF2-40B4-BE49-F238E27FC236}">
                <a16:creationId xmlns:a16="http://schemas.microsoft.com/office/drawing/2014/main" id="{160AB90A-55E5-40A8-996A-72785186C7DA}"/>
              </a:ext>
            </a:extLst>
          </p:cNvPr>
          <p:cNvSpPr txBox="1"/>
          <p:nvPr/>
        </p:nvSpPr>
        <p:spPr>
          <a:xfrm>
            <a:off x="0" y="2505670"/>
            <a:ext cx="1782361" cy="369332"/>
          </a:xfrm>
          <a:prstGeom prst="rect">
            <a:avLst/>
          </a:prstGeom>
          <a:noFill/>
        </p:spPr>
        <p:txBody>
          <a:bodyPr wrap="square">
            <a:spAutoFit/>
          </a:bodyPr>
          <a:lstStyle/>
          <a:p>
            <a:pPr algn="ctr">
              <a:lnSpc>
                <a:spcPct val="90000"/>
              </a:lnSpc>
              <a:spcBef>
                <a:spcPts val="1000"/>
              </a:spcBef>
              <a:buClr>
                <a:schemeClr val="accent1"/>
              </a:buClr>
              <a:buSzPct val="80000"/>
            </a:pPr>
            <a:r>
              <a:rPr lang="en-US" sz="2000" b="1" i="1" dirty="0">
                <a:solidFill>
                  <a:schemeClr val="accent1">
                    <a:lumMod val="50000"/>
                  </a:schemeClr>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1723219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0C5D71-37D8-4C7A-97E6-D02B75AC47C4}"/>
              </a:ext>
            </a:extLst>
          </p:cNvPr>
          <p:cNvSpPr txBox="1"/>
          <p:nvPr/>
        </p:nvSpPr>
        <p:spPr>
          <a:xfrm>
            <a:off x="1799241" y="163925"/>
            <a:ext cx="7881756" cy="7198894"/>
          </a:xfrm>
          <a:prstGeom prst="rect">
            <a:avLst/>
          </a:prstGeom>
          <a:noFill/>
        </p:spPr>
        <p:txBody>
          <a:bodyPr wrap="square" lIns="91440" tIns="45720" rIns="91440" bIns="45720" anchor="t">
            <a:spAutoFit/>
          </a:bodyPr>
          <a:lstStyle/>
          <a:p>
            <a:pPr>
              <a:lnSpc>
                <a:spcPct val="90000"/>
              </a:lnSpc>
              <a:spcBef>
                <a:spcPts val="1000"/>
              </a:spcBef>
              <a:buClr>
                <a:schemeClr val="accent1"/>
              </a:buClr>
              <a:buSzPct val="80000"/>
            </a:pPr>
            <a:endPar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b="1" dirty="0">
                <a:latin typeface="Calibri" panose="020F0502020204030204" pitchFamily="34" charset="0"/>
                <a:cs typeface="Calibri" panose="020F0502020204030204" pitchFamily="34" charset="0"/>
              </a:rPr>
              <a:t>WEX Norfolk </a:t>
            </a:r>
            <a:r>
              <a:rPr lang="en-US" dirty="0">
                <a:latin typeface="Calibri" panose="020F0502020204030204" pitchFamily="34" charset="0"/>
                <a:cs typeface="Calibri" panose="020F0502020204030204" pitchFamily="34" charset="0"/>
              </a:rPr>
              <a:t> Our traded service gives you access to our employer database, student portal and health and safety assessment information ensuring all your placements are checked by our team of experienced professionals. We deliver a universal service available to all mainstream schools/colleges; select from either our Standard or Bespoke service, or a combination of the two.</a:t>
            </a:r>
            <a:endParaRPr lang="en-US" strike="sngStrike" dirty="0">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endParaRPr lang="en-US" strike="sngStrike"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b="1" dirty="0">
                <a:latin typeface="Calibri" panose="020F0502020204030204" pitchFamily="34" charset="0"/>
                <a:cs typeface="Calibri" panose="020F0502020204030204" pitchFamily="34" charset="0"/>
              </a:rPr>
              <a:t>Work Experience support  </a:t>
            </a:r>
            <a:r>
              <a:rPr lang="en-US" dirty="0">
                <a:solidFill>
                  <a:schemeClr val="tx1"/>
                </a:solidFill>
                <a:latin typeface="Calibri" panose="020F0502020204030204" pitchFamily="34" charset="0"/>
                <a:cs typeface="Calibri" panose="020F0502020204030204" pitchFamily="34" charset="0"/>
              </a:rPr>
              <a:t>We’re holding </a:t>
            </a:r>
            <a:r>
              <a:rPr lang="en-US" b="1" dirty="0">
                <a:solidFill>
                  <a:schemeClr val="tx1"/>
                </a:solidFill>
                <a:latin typeface="Calibri" panose="020F0502020204030204" pitchFamily="34" charset="0"/>
                <a:cs typeface="Calibri" panose="020F0502020204030204" pitchFamily="34" charset="0"/>
              </a:rPr>
              <a:t>FREE </a:t>
            </a:r>
            <a:r>
              <a:rPr lang="en-US" dirty="0">
                <a:solidFill>
                  <a:schemeClr val="tx1"/>
                </a:solidFill>
                <a:latin typeface="Calibri" panose="020F0502020204030204" pitchFamily="34" charset="0"/>
                <a:cs typeface="Calibri" panose="020F0502020204030204" pitchFamily="34" charset="0"/>
              </a:rPr>
              <a:t>virtual</a:t>
            </a:r>
            <a:r>
              <a:rPr lang="en-US" b="1"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Information Sessions for all Norfolk schools/colleges covering everything the full process, from an introduction to work experience, to evaluating your WEX programme after the placements have taken place. Join us for top tips and the chance to listen to school colleagues sharing their own experiences. </a:t>
            </a:r>
            <a:r>
              <a:rPr lang="en-US" i="1" dirty="0">
                <a:solidFill>
                  <a:schemeClr val="tx1"/>
                </a:solidFill>
                <a:latin typeface="Calibri" panose="020F0502020204030204" pitchFamily="34" charset="0"/>
                <a:cs typeface="Calibri" panose="020F0502020204030204" pitchFamily="34" charset="0"/>
              </a:rPr>
              <a:t>These sessions are suitable for schools unsure about WEX or planning their own WEX programme,  </a:t>
            </a:r>
            <a:r>
              <a:rPr lang="en-US" i="1" dirty="0">
                <a:latin typeface="Calibri" panose="020F0502020204030204" pitchFamily="34" charset="0"/>
                <a:cs typeface="Calibri" panose="020F0502020204030204" pitchFamily="34" charset="0"/>
              </a:rPr>
              <a:t>a</a:t>
            </a:r>
            <a:r>
              <a:rPr lang="en-US" i="1" dirty="0">
                <a:solidFill>
                  <a:schemeClr val="tx1"/>
                </a:solidFill>
                <a:latin typeface="Calibri" panose="020F0502020204030204" pitchFamily="34" charset="0"/>
                <a:cs typeface="Calibri" panose="020F0502020204030204" pitchFamily="34" charset="0"/>
              </a:rPr>
              <a:t>s well as those intending to use our service.</a:t>
            </a:r>
          </a:p>
          <a:p>
            <a:pPr>
              <a:lnSpc>
                <a:spcPct val="90000"/>
              </a:lnSpc>
              <a:spcBef>
                <a:spcPts val="1000"/>
              </a:spcBef>
              <a:buClr>
                <a:schemeClr val="accent1"/>
              </a:buClr>
              <a:buSzPct val="80000"/>
            </a:pPr>
            <a:endParaRPr lang="en-US" dirty="0">
              <a:solidFill>
                <a:schemeClr val="tx1"/>
              </a:solidFill>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b="1">
                <a:latin typeface="Calibri"/>
                <a:cs typeface="Calibri"/>
              </a:rPr>
              <a:t>Norfolk Work &amp; Skills Wednesdays </a:t>
            </a:r>
            <a:r>
              <a:rPr lang="en-US" b="1" i="1" dirty="0">
                <a:latin typeface="Calibri"/>
                <a:cs typeface="Calibri"/>
              </a:rPr>
              <a:t>*NEW* </a:t>
            </a:r>
            <a:r>
              <a:rPr lang="en-US" dirty="0">
                <a:latin typeface="Calibri"/>
                <a:cs typeface="Calibri"/>
              </a:rPr>
              <a:t>Join us on the 2nd Wednesday in October, January &amp; February for 2 live sessions each day with Norfolk employers, from a range of industry sectors. </a:t>
            </a:r>
            <a:endParaRPr lang="en-US"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US" b="1"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b="1" dirty="0">
                <a:latin typeface="Calibri" panose="020F0502020204030204" pitchFamily="34" charset="0"/>
                <a:cs typeface="Calibri" panose="020F0502020204030204" pitchFamily="34" charset="0"/>
              </a:rPr>
              <a:t>Calendar of FREE events</a:t>
            </a:r>
            <a:r>
              <a:rPr lang="en-US" dirty="0">
                <a:latin typeface="Calibri" panose="020F0502020204030204" pitchFamily="34" charset="0"/>
                <a:cs typeface="Calibri" panose="020F0502020204030204" pitchFamily="34" charset="0"/>
              </a:rPr>
              <a:t>  What’s happening when. Your at a glance guide to everything we’re offering this academic year – keep it handy!</a:t>
            </a:r>
          </a:p>
          <a:p>
            <a:endParaRPr lang="en-GB" sz="16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A91030-154E-43E2-B29C-F34A7DDD682D}"/>
              </a:ext>
            </a:extLst>
          </p:cNvPr>
          <p:cNvPicPr>
            <a:picLocks noChangeAspect="1"/>
          </p:cNvPicPr>
          <p:nvPr/>
        </p:nvPicPr>
        <p:blipFill>
          <a:blip r:embed="rId2"/>
          <a:stretch>
            <a:fillRect/>
          </a:stretch>
        </p:blipFill>
        <p:spPr>
          <a:xfrm>
            <a:off x="-50661" y="-28478"/>
            <a:ext cx="1849902" cy="6886478"/>
          </a:xfrm>
          <a:prstGeom prst="rect">
            <a:avLst/>
          </a:prstGeom>
        </p:spPr>
      </p:pic>
      <p:pic>
        <p:nvPicPr>
          <p:cNvPr id="7" name="Picture 6">
            <a:extLst>
              <a:ext uri="{FF2B5EF4-FFF2-40B4-BE49-F238E27FC236}">
                <a16:creationId xmlns:a16="http://schemas.microsoft.com/office/drawing/2014/main" id="{5C1C8CF0-96C7-4894-BED6-8D30443852A9}"/>
              </a:ext>
            </a:extLst>
          </p:cNvPr>
          <p:cNvPicPr>
            <a:picLocks noChangeAspect="1"/>
          </p:cNvPicPr>
          <p:nvPr/>
        </p:nvPicPr>
        <p:blipFill>
          <a:blip r:embed="rId3"/>
          <a:stretch>
            <a:fillRect/>
          </a:stretch>
        </p:blipFill>
        <p:spPr>
          <a:xfrm>
            <a:off x="11368022" y="6038336"/>
            <a:ext cx="823978" cy="819664"/>
          </a:xfrm>
          <a:prstGeom prst="rect">
            <a:avLst/>
          </a:prstGeom>
        </p:spPr>
      </p:pic>
      <p:sp>
        <p:nvSpPr>
          <p:cNvPr id="10" name="TextBox 9">
            <a:extLst>
              <a:ext uri="{FF2B5EF4-FFF2-40B4-BE49-F238E27FC236}">
                <a16:creationId xmlns:a16="http://schemas.microsoft.com/office/drawing/2014/main" id="{38737FB7-413D-4B8A-8FB6-5B5BAF8AD141}"/>
              </a:ext>
            </a:extLst>
          </p:cNvPr>
          <p:cNvSpPr txBox="1"/>
          <p:nvPr/>
        </p:nvSpPr>
        <p:spPr>
          <a:xfrm>
            <a:off x="-2222201" y="2427602"/>
            <a:ext cx="6192982" cy="1124410"/>
          </a:xfrm>
          <a:prstGeom prst="rect">
            <a:avLst/>
          </a:prstGeom>
          <a:noFill/>
        </p:spPr>
        <p:txBody>
          <a:bodyPr wrap="square">
            <a:spAutoFit/>
          </a:bodyPr>
          <a:lstStyle/>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 What we </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can offer</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 </a:t>
            </a:r>
            <a:r>
              <a:rPr lang="en-US" sz="2000" b="1" i="1" dirty="0">
                <a:solidFill>
                  <a:schemeClr val="accent1">
                    <a:lumMod val="50000"/>
                  </a:schemeClr>
                </a:solidFill>
                <a:latin typeface="Calibri" panose="020F0502020204030204" pitchFamily="34" charset="0"/>
                <a:cs typeface="Calibri" panose="020F0502020204030204" pitchFamily="34" charset="0"/>
              </a:rPr>
              <a:t>schools</a:t>
            </a:r>
            <a:r>
              <a:rPr lang="en-US" sz="1800" b="1" i="1" dirty="0">
                <a:solidFill>
                  <a:schemeClr val="accent1">
                    <a:lumMod val="50000"/>
                  </a:schemeClr>
                </a:solidFill>
                <a:latin typeface="Calibri" panose="020F0502020204030204" pitchFamily="34" charset="0"/>
                <a:cs typeface="Calibri" panose="020F0502020204030204" pitchFamily="34" charset="0"/>
              </a:rPr>
              <a:t>/colleges </a:t>
            </a:r>
          </a:p>
        </p:txBody>
      </p:sp>
    </p:spTree>
    <p:extLst>
      <p:ext uri="{BB962C8B-B14F-4D97-AF65-F5344CB8AC3E}">
        <p14:creationId xmlns:p14="http://schemas.microsoft.com/office/powerpoint/2010/main" val="179778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EEE8C411-8A8A-4825-BB00-FB8635C25E76}"/>
              </a:ext>
            </a:extLst>
          </p:cNvPr>
          <p:cNvSpPr/>
          <p:nvPr/>
        </p:nvSpPr>
        <p:spPr>
          <a:xfrm>
            <a:off x="3941444" y="2622882"/>
            <a:ext cx="3549597" cy="1074665"/>
          </a:xfrm>
          <a:prstGeom prst="roundRect">
            <a:avLst/>
          </a:prstGeom>
          <a:gradFill flip="none" rotWithShape="1">
            <a:gsLst>
              <a:gs pos="0">
                <a:srgbClr val="A9D18E">
                  <a:tint val="66000"/>
                  <a:satMod val="160000"/>
                </a:srgbClr>
              </a:gs>
              <a:gs pos="50000">
                <a:srgbClr val="A9D18E">
                  <a:tint val="44500"/>
                  <a:satMod val="160000"/>
                </a:srgbClr>
              </a:gs>
              <a:gs pos="100000">
                <a:srgbClr val="A9D18E">
                  <a:tint val="23500"/>
                  <a:satMod val="160000"/>
                </a:srgbClr>
              </a:gs>
            </a:gsLst>
            <a:lin ang="13500000" scaled="1"/>
            <a:tileRect/>
          </a:gra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2DA1FB66-840A-43FA-965C-37D3C846F866}"/>
              </a:ext>
            </a:extLst>
          </p:cNvPr>
          <p:cNvSpPr/>
          <p:nvPr/>
        </p:nvSpPr>
        <p:spPr>
          <a:xfrm>
            <a:off x="559400" y="395871"/>
            <a:ext cx="3421713" cy="2205383"/>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693ED0B9-BE32-4750-B729-9B73A3D04509}"/>
              </a:ext>
            </a:extLst>
          </p:cNvPr>
          <p:cNvSpPr txBox="1"/>
          <p:nvPr/>
        </p:nvSpPr>
        <p:spPr>
          <a:xfrm>
            <a:off x="3922659" y="2672692"/>
            <a:ext cx="3612336" cy="1015663"/>
          </a:xfrm>
          <a:prstGeom prst="rect">
            <a:avLst/>
          </a:prstGeom>
          <a:noFill/>
          <a:effectLst>
            <a:outerShdw blurRad="50800" dist="38100" algn="l" rotWithShape="0">
              <a:prstClr val="black">
                <a:alpha val="40000"/>
              </a:prstClr>
            </a:outerShdw>
          </a:effectLst>
        </p:spPr>
        <p:txBody>
          <a:bodyPr wrap="square" rtlCol="0">
            <a:spAutoFit/>
          </a:bodyPr>
          <a:lstStyle/>
          <a:p>
            <a:pPr algn="ctr"/>
            <a:r>
              <a:rPr lang="en-GB" sz="3000" b="1" i="1" spc="289" dirty="0">
                <a:solidFill>
                  <a:schemeClr val="accent6">
                    <a:lumMod val="50000"/>
                  </a:schemeClr>
                </a:solidFill>
                <a:latin typeface="Gill Sans MT"/>
                <a:cs typeface="Gill Sans MT"/>
              </a:rPr>
              <a:t>WEX Norfolk</a:t>
            </a:r>
          </a:p>
          <a:p>
            <a:pPr algn="ctr"/>
            <a:r>
              <a:rPr lang="en-GB" sz="3000" b="1" i="1" spc="289" dirty="0">
                <a:solidFill>
                  <a:schemeClr val="accent6">
                    <a:lumMod val="50000"/>
                  </a:schemeClr>
                </a:solidFill>
                <a:latin typeface="Gill Sans MT"/>
                <a:cs typeface="Gill Sans MT"/>
              </a:rPr>
              <a:t>Standard Service</a:t>
            </a:r>
            <a:endParaRPr lang="en-GB" sz="3000" i="1" dirty="0">
              <a:solidFill>
                <a:schemeClr val="accent6">
                  <a:lumMod val="50000"/>
                </a:schemeClr>
              </a:solidFill>
            </a:endParaRPr>
          </a:p>
        </p:txBody>
      </p:sp>
      <p:sp>
        <p:nvSpPr>
          <p:cNvPr id="4" name="TextBox 3">
            <a:extLst>
              <a:ext uri="{FF2B5EF4-FFF2-40B4-BE49-F238E27FC236}">
                <a16:creationId xmlns:a16="http://schemas.microsoft.com/office/drawing/2014/main" id="{418E7BD3-B1F9-4171-AA8B-E2CC258B51E2}"/>
              </a:ext>
            </a:extLst>
          </p:cNvPr>
          <p:cNvSpPr txBox="1"/>
          <p:nvPr/>
        </p:nvSpPr>
        <p:spPr>
          <a:xfrm>
            <a:off x="881901" y="926223"/>
            <a:ext cx="2676685" cy="1338828"/>
          </a:xfrm>
          <a:prstGeom prst="rect">
            <a:avLst/>
          </a:prstGeom>
          <a:noFill/>
        </p:spPr>
        <p:txBody>
          <a:bodyPr wrap="square" rtlCol="0">
            <a:spAutoFit/>
          </a:bodyPr>
          <a:lstStyle/>
          <a:p>
            <a:pPr algn="ctr">
              <a:lnSpc>
                <a:spcPct val="90000"/>
              </a:lnSpc>
              <a:spcBef>
                <a:spcPts val="1000"/>
              </a:spcBef>
              <a:buClr>
                <a:schemeClr val="accent1"/>
              </a:buClr>
              <a:buSzPct val="80000"/>
            </a:pP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An appropriate </a:t>
            </a:r>
            <a:r>
              <a:rPr lang="en-GB" sz="1800" b="1" i="1" dirty="0">
                <a:solidFill>
                  <a:schemeClr val="accent6">
                    <a:lumMod val="50000"/>
                  </a:schemeClr>
                </a:solidFill>
                <a:latin typeface="Gill Sans MT" panose="020B0502020104020203" pitchFamily="34" charset="0"/>
                <a:ea typeface="Times New Roman" panose="02020603050405020304" pitchFamily="18" charset="0"/>
                <a:cs typeface="Arial" panose="020B0604020202020204" pitchFamily="34" charset="0"/>
              </a:rPr>
              <a:t>H</a:t>
            </a: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&amp;</a:t>
            </a:r>
            <a:r>
              <a:rPr lang="en-GB" sz="1800" b="1" i="1" dirty="0">
                <a:solidFill>
                  <a:schemeClr val="accent6">
                    <a:lumMod val="50000"/>
                  </a:schemeClr>
                </a:solidFill>
                <a:latin typeface="Gill Sans MT" panose="020B0502020104020203" pitchFamily="34" charset="0"/>
                <a:ea typeface="Times New Roman" panose="02020603050405020304" pitchFamily="18" charset="0"/>
                <a:cs typeface="Arial" panose="020B0604020202020204" pitchFamily="34" charset="0"/>
              </a:rPr>
              <a:t>S</a:t>
            </a: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 assessment undertaken with the employer for </a:t>
            </a:r>
            <a:r>
              <a:rPr lang="en-GB" b="1" i="1" dirty="0">
                <a:solidFill>
                  <a:schemeClr val="accent6">
                    <a:lumMod val="50000"/>
                  </a:schemeClr>
                </a:solidFill>
                <a:latin typeface="Gill Sans MT" panose="020B0502020104020203" pitchFamily="34" charset="0"/>
                <a:ea typeface="Times New Roman" panose="02020603050405020304" pitchFamily="18" charset="0"/>
                <a:cs typeface="Arial" panose="020B0604020202020204" pitchFamily="34" charset="0"/>
              </a:rPr>
              <a:t>students’ </a:t>
            </a: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self sourced placements</a:t>
            </a:r>
            <a:endParaRPr lang="en-GB" sz="1800" b="1" i="1" dirty="0">
              <a:solidFill>
                <a:srgbClr val="000000"/>
              </a:solidFill>
              <a:effectLst/>
              <a:latin typeface="Gill Sans MT" panose="020B0502020104020203" pitchFamily="34" charset="0"/>
              <a:ea typeface="Times New Roman" panose="02020603050405020304" pitchFamily="18" charset="0"/>
              <a:cs typeface="Arial" panose="020B0604020202020204" pitchFamily="34" charset="0"/>
            </a:endParaRPr>
          </a:p>
        </p:txBody>
      </p:sp>
      <p:sp>
        <p:nvSpPr>
          <p:cNvPr id="6" name="Oval 5">
            <a:extLst>
              <a:ext uri="{FF2B5EF4-FFF2-40B4-BE49-F238E27FC236}">
                <a16:creationId xmlns:a16="http://schemas.microsoft.com/office/drawing/2014/main" id="{A160D30B-F793-401E-B26F-ADCDC8F96E12}"/>
              </a:ext>
            </a:extLst>
          </p:cNvPr>
          <p:cNvSpPr/>
          <p:nvPr/>
        </p:nvSpPr>
        <p:spPr>
          <a:xfrm>
            <a:off x="7451372" y="395871"/>
            <a:ext cx="4408656" cy="2583826"/>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rPr>
              <a:t>Access to the student portal is provided, enabling students to conduct their own employer research around potential employers and opportunities</a:t>
            </a:r>
            <a:endParaRPr lang="en-GB" sz="1800"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pic>
        <p:nvPicPr>
          <p:cNvPr id="18" name="Graphic 17" descr="Arrow: Counter-clockwise curve with solid fill">
            <a:extLst>
              <a:ext uri="{FF2B5EF4-FFF2-40B4-BE49-F238E27FC236}">
                <a16:creationId xmlns:a16="http://schemas.microsoft.com/office/drawing/2014/main" id="{C704B193-F434-4EB1-9F35-11EF168A49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0055824">
            <a:off x="3956315" y="1378126"/>
            <a:ext cx="1203121" cy="1297317"/>
          </a:xfrm>
          <a:prstGeom prst="rect">
            <a:avLst/>
          </a:prstGeom>
          <a:effectLst>
            <a:innerShdw blurRad="63500" dist="50800" dir="5400000">
              <a:prstClr val="black">
                <a:alpha val="50000"/>
              </a:prstClr>
            </a:innerShdw>
          </a:effectLst>
        </p:spPr>
      </p:pic>
      <p:pic>
        <p:nvPicPr>
          <p:cNvPr id="24" name="Graphic 23" descr="Back with solid fill">
            <a:extLst>
              <a:ext uri="{FF2B5EF4-FFF2-40B4-BE49-F238E27FC236}">
                <a16:creationId xmlns:a16="http://schemas.microsoft.com/office/drawing/2014/main" id="{48E223AD-EF1F-4202-BF2E-D4658D2C05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427338">
            <a:off x="6101144" y="1373014"/>
            <a:ext cx="1189460" cy="1109593"/>
          </a:xfrm>
          <a:prstGeom prst="rect">
            <a:avLst/>
          </a:prstGeom>
          <a:effectLst>
            <a:innerShdw blurRad="63500" dist="50800" dir="5400000">
              <a:prstClr val="black">
                <a:alpha val="50000"/>
              </a:prstClr>
            </a:innerShdw>
          </a:effectLst>
        </p:spPr>
      </p:pic>
      <p:pic>
        <p:nvPicPr>
          <p:cNvPr id="25" name="Picture 24">
            <a:extLst>
              <a:ext uri="{FF2B5EF4-FFF2-40B4-BE49-F238E27FC236}">
                <a16:creationId xmlns:a16="http://schemas.microsoft.com/office/drawing/2014/main" id="{CDE27D6E-0619-4DC4-84BE-B9B92613B832}"/>
              </a:ext>
            </a:extLst>
          </p:cNvPr>
          <p:cNvPicPr>
            <a:picLocks noChangeAspect="1"/>
          </p:cNvPicPr>
          <p:nvPr/>
        </p:nvPicPr>
        <p:blipFill>
          <a:blip r:embed="rId6"/>
          <a:stretch>
            <a:fillRect/>
          </a:stretch>
        </p:blipFill>
        <p:spPr>
          <a:xfrm>
            <a:off x="11180164" y="5871790"/>
            <a:ext cx="993569" cy="986210"/>
          </a:xfrm>
          <a:prstGeom prst="rect">
            <a:avLst/>
          </a:prstGeom>
        </p:spPr>
      </p:pic>
      <p:sp>
        <p:nvSpPr>
          <p:cNvPr id="13" name="Oval 12">
            <a:extLst>
              <a:ext uri="{FF2B5EF4-FFF2-40B4-BE49-F238E27FC236}">
                <a16:creationId xmlns:a16="http://schemas.microsoft.com/office/drawing/2014/main" id="{1C03D78C-DD50-47C1-8611-F59690D7E3A9}"/>
              </a:ext>
            </a:extLst>
          </p:cNvPr>
          <p:cNvSpPr/>
          <p:nvPr/>
        </p:nvSpPr>
        <p:spPr>
          <a:xfrm>
            <a:off x="7212926" y="4127999"/>
            <a:ext cx="3591112" cy="2022348"/>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Times New Roman" panose="02020603050405020304" pitchFamily="18" charset="0"/>
                <a:cs typeface="Calibri" panose="020F0502020204030204" pitchFamily="34" charset="0"/>
              </a:rPr>
              <a:t>WEX team provides full support &amp; advice to schools &amp; employers when needed</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pic>
        <p:nvPicPr>
          <p:cNvPr id="16" name="Graphic 15" descr="Back with solid fill">
            <a:extLst>
              <a:ext uri="{FF2B5EF4-FFF2-40B4-BE49-F238E27FC236}">
                <a16:creationId xmlns:a16="http://schemas.microsoft.com/office/drawing/2014/main" id="{709DECBC-E5C7-4A5F-86FD-E7EC8EDB82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8352466">
            <a:off x="3796644" y="3880376"/>
            <a:ext cx="1146071" cy="961335"/>
          </a:xfrm>
          <a:prstGeom prst="rect">
            <a:avLst/>
          </a:prstGeom>
          <a:effectLst>
            <a:innerShdw blurRad="63500" dist="50800" dir="5400000">
              <a:prstClr val="black">
                <a:alpha val="50000"/>
              </a:prstClr>
            </a:innerShdw>
          </a:effectLst>
        </p:spPr>
      </p:pic>
      <p:sp>
        <p:nvSpPr>
          <p:cNvPr id="17" name="Oval 16">
            <a:extLst>
              <a:ext uri="{FF2B5EF4-FFF2-40B4-BE49-F238E27FC236}">
                <a16:creationId xmlns:a16="http://schemas.microsoft.com/office/drawing/2014/main" id="{57EE8CB0-3D3F-4C0A-AE84-A1D1DF120D0D}"/>
              </a:ext>
            </a:extLst>
          </p:cNvPr>
          <p:cNvSpPr/>
          <p:nvPr/>
        </p:nvSpPr>
        <p:spPr>
          <a:xfrm>
            <a:off x="559400" y="4296755"/>
            <a:ext cx="3591112" cy="1947347"/>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Times New Roman" panose="02020603050405020304" pitchFamily="18" charset="0"/>
                <a:cs typeface="Calibri" panose="020F0502020204030204" pitchFamily="34" charset="0"/>
              </a:rPr>
              <a:t>All for just £30 per student per placement, supporting Gatsby Benchmarks 5 &amp; 6 </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pic>
        <p:nvPicPr>
          <p:cNvPr id="19" name="Graphic 18" descr="Arrow: Counter-clockwise curve with solid fill">
            <a:extLst>
              <a:ext uri="{FF2B5EF4-FFF2-40B4-BE49-F238E27FC236}">
                <a16:creationId xmlns:a16="http://schemas.microsoft.com/office/drawing/2014/main" id="{49EC3E95-8A34-41A5-AB07-D2B129A09E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9862055">
            <a:off x="6482169" y="3664503"/>
            <a:ext cx="1110637" cy="1121244"/>
          </a:xfrm>
          <a:prstGeom prst="rect">
            <a:avLst/>
          </a:prstGeom>
          <a:effectLst>
            <a:innerShdw blurRad="63500" dist="50800" dir="5400000">
              <a:prstClr val="black">
                <a:alpha val="50000"/>
              </a:prstClr>
            </a:innerShdw>
          </a:effectLst>
        </p:spPr>
      </p:pic>
    </p:spTree>
    <p:extLst>
      <p:ext uri="{BB962C8B-B14F-4D97-AF65-F5344CB8AC3E}">
        <p14:creationId xmlns:p14="http://schemas.microsoft.com/office/powerpoint/2010/main" val="1644945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EEE8C411-8A8A-4825-BB00-FB8635C25E76}"/>
              </a:ext>
            </a:extLst>
          </p:cNvPr>
          <p:cNvSpPr/>
          <p:nvPr/>
        </p:nvSpPr>
        <p:spPr>
          <a:xfrm>
            <a:off x="4230873" y="2703081"/>
            <a:ext cx="3549597" cy="1074665"/>
          </a:xfrm>
          <a:prstGeom prst="roundRect">
            <a:avLst/>
          </a:prstGeom>
          <a:gradFill flip="none" rotWithShape="1">
            <a:gsLst>
              <a:gs pos="0">
                <a:srgbClr val="A9D18E">
                  <a:tint val="66000"/>
                  <a:satMod val="160000"/>
                </a:srgbClr>
              </a:gs>
              <a:gs pos="50000">
                <a:srgbClr val="A9D18E">
                  <a:tint val="44500"/>
                  <a:satMod val="160000"/>
                </a:srgbClr>
              </a:gs>
              <a:gs pos="100000">
                <a:srgbClr val="A9D18E">
                  <a:tint val="23500"/>
                  <a:satMod val="160000"/>
                </a:srgbClr>
              </a:gs>
            </a:gsLst>
            <a:lin ang="13500000" scaled="1"/>
            <a:tileRect/>
          </a:gradFill>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2DA1FB66-840A-43FA-965C-37D3C846F866}"/>
              </a:ext>
            </a:extLst>
          </p:cNvPr>
          <p:cNvSpPr/>
          <p:nvPr/>
        </p:nvSpPr>
        <p:spPr>
          <a:xfrm>
            <a:off x="8396928" y="1042487"/>
            <a:ext cx="3421713" cy="1729322"/>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693ED0B9-BE32-4750-B729-9B73A3D04509}"/>
              </a:ext>
            </a:extLst>
          </p:cNvPr>
          <p:cNvSpPr txBox="1"/>
          <p:nvPr/>
        </p:nvSpPr>
        <p:spPr>
          <a:xfrm>
            <a:off x="4275389" y="2695197"/>
            <a:ext cx="3460564" cy="1015663"/>
          </a:xfrm>
          <a:prstGeom prst="rect">
            <a:avLst/>
          </a:prstGeom>
          <a:noFill/>
          <a:effectLst>
            <a:outerShdw blurRad="50800" dist="38100" algn="l" rotWithShape="0">
              <a:prstClr val="black">
                <a:alpha val="40000"/>
              </a:prstClr>
            </a:outerShdw>
          </a:effectLst>
        </p:spPr>
        <p:txBody>
          <a:bodyPr wrap="none" rtlCol="0">
            <a:spAutoFit/>
          </a:bodyPr>
          <a:lstStyle/>
          <a:p>
            <a:pPr algn="ctr"/>
            <a:r>
              <a:rPr lang="en-GB" sz="3000" b="1" i="1" spc="289" dirty="0">
                <a:solidFill>
                  <a:schemeClr val="accent6">
                    <a:lumMod val="50000"/>
                  </a:schemeClr>
                </a:solidFill>
                <a:latin typeface="Gill Sans MT"/>
                <a:cs typeface="Gill Sans MT"/>
              </a:rPr>
              <a:t>WEX Norfolk</a:t>
            </a:r>
          </a:p>
          <a:p>
            <a:pPr algn="ctr"/>
            <a:r>
              <a:rPr lang="en-GB" sz="3000" b="1" i="1" spc="289" dirty="0">
                <a:solidFill>
                  <a:schemeClr val="accent6">
                    <a:lumMod val="50000"/>
                  </a:schemeClr>
                </a:solidFill>
                <a:latin typeface="Gill Sans MT"/>
                <a:cs typeface="Gill Sans MT"/>
              </a:rPr>
              <a:t>Bespoke Service</a:t>
            </a:r>
            <a:endParaRPr lang="en-GB" sz="3000" i="1" dirty="0">
              <a:solidFill>
                <a:schemeClr val="accent6">
                  <a:lumMod val="50000"/>
                </a:schemeClr>
              </a:solidFill>
            </a:endParaRPr>
          </a:p>
        </p:txBody>
      </p:sp>
      <p:sp>
        <p:nvSpPr>
          <p:cNvPr id="4" name="TextBox 3">
            <a:extLst>
              <a:ext uri="{FF2B5EF4-FFF2-40B4-BE49-F238E27FC236}">
                <a16:creationId xmlns:a16="http://schemas.microsoft.com/office/drawing/2014/main" id="{418E7BD3-B1F9-4171-AA8B-E2CC258B51E2}"/>
              </a:ext>
            </a:extLst>
          </p:cNvPr>
          <p:cNvSpPr txBox="1"/>
          <p:nvPr/>
        </p:nvSpPr>
        <p:spPr>
          <a:xfrm>
            <a:off x="8792737" y="1330708"/>
            <a:ext cx="2676685" cy="1338828"/>
          </a:xfrm>
          <a:prstGeom prst="rect">
            <a:avLst/>
          </a:prstGeom>
          <a:noFill/>
        </p:spPr>
        <p:txBody>
          <a:bodyPr wrap="square" rtlCol="0">
            <a:spAutoFit/>
          </a:bodyPr>
          <a:lstStyle/>
          <a:p>
            <a:pPr algn="ctr">
              <a:lnSpc>
                <a:spcPct val="90000"/>
              </a:lnSpc>
              <a:spcBef>
                <a:spcPts val="1000"/>
              </a:spcBef>
              <a:buClr>
                <a:schemeClr val="accent1"/>
              </a:buClr>
              <a:buSzPct val="80000"/>
            </a:pP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An appropriate </a:t>
            </a:r>
            <a:r>
              <a:rPr lang="en-GB" sz="1800" b="1" i="1" dirty="0">
                <a:solidFill>
                  <a:schemeClr val="accent6">
                    <a:lumMod val="50000"/>
                  </a:schemeClr>
                </a:solidFill>
                <a:latin typeface="Gill Sans MT" panose="020B0502020104020203" pitchFamily="34" charset="0"/>
                <a:ea typeface="Times New Roman" panose="02020603050405020304" pitchFamily="18" charset="0"/>
                <a:cs typeface="Arial" panose="020B0604020202020204" pitchFamily="34" charset="0"/>
              </a:rPr>
              <a:t>H</a:t>
            </a: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&amp;</a:t>
            </a:r>
            <a:r>
              <a:rPr lang="en-GB" sz="1800" b="1" i="1" dirty="0">
                <a:solidFill>
                  <a:schemeClr val="accent6">
                    <a:lumMod val="50000"/>
                  </a:schemeClr>
                </a:solidFill>
                <a:latin typeface="Gill Sans MT" panose="020B0502020104020203" pitchFamily="34" charset="0"/>
                <a:ea typeface="Times New Roman" panose="02020603050405020304" pitchFamily="18" charset="0"/>
                <a:cs typeface="Arial" panose="020B0604020202020204" pitchFamily="34" charset="0"/>
              </a:rPr>
              <a:t>S</a:t>
            </a:r>
            <a:r>
              <a:rPr lang="en-GB" sz="1800" b="1" i="1" dirty="0">
                <a:solidFill>
                  <a:schemeClr val="accent6">
                    <a:lumMod val="50000"/>
                  </a:schemeClr>
                </a:solidFill>
                <a:effectLst/>
                <a:latin typeface="Gill Sans MT" panose="020B0502020104020203" pitchFamily="34" charset="0"/>
                <a:ea typeface="Times New Roman" panose="02020603050405020304" pitchFamily="18" charset="0"/>
                <a:cs typeface="Arial" panose="020B0604020202020204" pitchFamily="34" charset="0"/>
              </a:rPr>
              <a:t> assessment undertaken with the employer, ensuring the placement’s suitability</a:t>
            </a:r>
            <a:endParaRPr lang="en-GB" sz="1800" b="1" i="1" dirty="0">
              <a:solidFill>
                <a:srgbClr val="000000"/>
              </a:solidFill>
              <a:effectLst/>
              <a:latin typeface="Gill Sans MT" panose="020B0502020104020203" pitchFamily="34" charset="0"/>
              <a:ea typeface="Times New Roman" panose="02020603050405020304" pitchFamily="18" charset="0"/>
              <a:cs typeface="Arial" panose="020B0604020202020204" pitchFamily="34" charset="0"/>
            </a:endParaRPr>
          </a:p>
        </p:txBody>
      </p:sp>
      <p:sp>
        <p:nvSpPr>
          <p:cNvPr id="6" name="Oval 5">
            <a:extLst>
              <a:ext uri="{FF2B5EF4-FFF2-40B4-BE49-F238E27FC236}">
                <a16:creationId xmlns:a16="http://schemas.microsoft.com/office/drawing/2014/main" id="{A160D30B-F793-401E-B26F-ADCDC8F96E12}"/>
              </a:ext>
            </a:extLst>
          </p:cNvPr>
          <p:cNvSpPr/>
          <p:nvPr/>
        </p:nvSpPr>
        <p:spPr>
          <a:xfrm>
            <a:off x="4111873" y="4327370"/>
            <a:ext cx="4218852" cy="2227011"/>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rPr>
              <a:t>Access to the student portal provided if required, enabling students to conduct their own employer research around potential employers &amp; opportunities</a:t>
            </a:r>
            <a:endParaRPr lang="en-GB" sz="1800"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pic>
        <p:nvPicPr>
          <p:cNvPr id="24" name="Graphic 23" descr="Back with solid fill">
            <a:extLst>
              <a:ext uri="{FF2B5EF4-FFF2-40B4-BE49-F238E27FC236}">
                <a16:creationId xmlns:a16="http://schemas.microsoft.com/office/drawing/2014/main" id="{48E223AD-EF1F-4202-BF2E-D4658D2C05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0427338">
            <a:off x="7720319" y="1980860"/>
            <a:ext cx="750648" cy="700245"/>
          </a:xfrm>
          <a:prstGeom prst="rect">
            <a:avLst/>
          </a:prstGeom>
          <a:effectLst>
            <a:innerShdw blurRad="63500" dist="50800" dir="5400000">
              <a:prstClr val="black">
                <a:alpha val="50000"/>
              </a:prstClr>
            </a:innerShdw>
          </a:effectLst>
        </p:spPr>
      </p:pic>
      <p:pic>
        <p:nvPicPr>
          <p:cNvPr id="25" name="Picture 24">
            <a:extLst>
              <a:ext uri="{FF2B5EF4-FFF2-40B4-BE49-F238E27FC236}">
                <a16:creationId xmlns:a16="http://schemas.microsoft.com/office/drawing/2014/main" id="{CDE27D6E-0619-4DC4-84BE-B9B92613B832}"/>
              </a:ext>
            </a:extLst>
          </p:cNvPr>
          <p:cNvPicPr>
            <a:picLocks noChangeAspect="1"/>
          </p:cNvPicPr>
          <p:nvPr/>
        </p:nvPicPr>
        <p:blipFill>
          <a:blip r:embed="rId4"/>
          <a:stretch>
            <a:fillRect/>
          </a:stretch>
        </p:blipFill>
        <p:spPr>
          <a:xfrm>
            <a:off x="11180164" y="5871790"/>
            <a:ext cx="993569" cy="986210"/>
          </a:xfrm>
          <a:prstGeom prst="rect">
            <a:avLst/>
          </a:prstGeom>
        </p:spPr>
      </p:pic>
      <p:sp>
        <p:nvSpPr>
          <p:cNvPr id="13" name="Oval 12">
            <a:extLst>
              <a:ext uri="{FF2B5EF4-FFF2-40B4-BE49-F238E27FC236}">
                <a16:creationId xmlns:a16="http://schemas.microsoft.com/office/drawing/2014/main" id="{1C03D78C-DD50-47C1-8611-F59690D7E3A9}"/>
              </a:ext>
            </a:extLst>
          </p:cNvPr>
          <p:cNvSpPr/>
          <p:nvPr/>
        </p:nvSpPr>
        <p:spPr>
          <a:xfrm>
            <a:off x="8268017" y="3337414"/>
            <a:ext cx="3591112" cy="2022348"/>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Times New Roman" panose="02020603050405020304" pitchFamily="18" charset="0"/>
                <a:cs typeface="Calibri" panose="020F0502020204030204" pitchFamily="34" charset="0"/>
              </a:rPr>
              <a:t>WEX Norfolk team provides full support &amp; advice to schools &amp; employers when needed</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sp>
        <p:nvSpPr>
          <p:cNvPr id="17" name="Oval 16">
            <a:extLst>
              <a:ext uri="{FF2B5EF4-FFF2-40B4-BE49-F238E27FC236}">
                <a16:creationId xmlns:a16="http://schemas.microsoft.com/office/drawing/2014/main" id="{57EE8CB0-3D3F-4C0A-AE84-A1D1DF120D0D}"/>
              </a:ext>
            </a:extLst>
          </p:cNvPr>
          <p:cNvSpPr/>
          <p:nvPr/>
        </p:nvSpPr>
        <p:spPr>
          <a:xfrm>
            <a:off x="574944" y="3884151"/>
            <a:ext cx="3349040" cy="1891607"/>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a:ea typeface="Times New Roman" panose="02020603050405020304" pitchFamily="18" charset="0"/>
                <a:cs typeface="Calibri"/>
              </a:rPr>
              <a:t>All for just £75 per student per package, supporting Gatsby benchmark 6 </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sp>
        <p:nvSpPr>
          <p:cNvPr id="20" name="Oval 19">
            <a:extLst>
              <a:ext uri="{FF2B5EF4-FFF2-40B4-BE49-F238E27FC236}">
                <a16:creationId xmlns:a16="http://schemas.microsoft.com/office/drawing/2014/main" id="{A6D4162B-1305-4912-9ACF-67F15F903F75}"/>
              </a:ext>
            </a:extLst>
          </p:cNvPr>
          <p:cNvSpPr/>
          <p:nvPr/>
        </p:nvSpPr>
        <p:spPr>
          <a:xfrm>
            <a:off x="86952" y="972817"/>
            <a:ext cx="3656374" cy="1891607"/>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9743DA46-EEBC-4ED8-ABE4-2D0D48D634CC}"/>
              </a:ext>
            </a:extLst>
          </p:cNvPr>
          <p:cNvSpPr txBox="1"/>
          <p:nvPr/>
        </p:nvSpPr>
        <p:spPr>
          <a:xfrm>
            <a:off x="515052" y="1256347"/>
            <a:ext cx="2775206" cy="1338828"/>
          </a:xfrm>
          <a:prstGeom prst="rect">
            <a:avLst/>
          </a:prstGeom>
          <a:noFill/>
        </p:spPr>
        <p:txBody>
          <a:bodyPr wrap="square">
            <a:spAutoFit/>
          </a:bodyP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Times New Roman" panose="02020603050405020304" pitchFamily="18" charset="0"/>
                <a:cs typeface="Calibri" panose="020F0502020204030204" pitchFamily="34" charset="0"/>
              </a:rPr>
              <a:t>A personalised approach from WEX Norfolk, sourcing placements to meet a student’s needs &amp; career aspirations</a:t>
            </a:r>
          </a:p>
        </p:txBody>
      </p:sp>
      <p:sp>
        <p:nvSpPr>
          <p:cNvPr id="21" name="Oval 20">
            <a:extLst>
              <a:ext uri="{FF2B5EF4-FFF2-40B4-BE49-F238E27FC236}">
                <a16:creationId xmlns:a16="http://schemas.microsoft.com/office/drawing/2014/main" id="{2EEDEC74-8EEF-45C6-B6BC-EF5A08B77AAB}"/>
              </a:ext>
            </a:extLst>
          </p:cNvPr>
          <p:cNvSpPr/>
          <p:nvPr/>
        </p:nvSpPr>
        <p:spPr>
          <a:xfrm>
            <a:off x="4147196" y="130892"/>
            <a:ext cx="3897608" cy="1896093"/>
          </a:xfrm>
          <a:prstGeom prst="ellipse">
            <a:avLst/>
          </a:prstGeom>
          <a:solidFill>
            <a:schemeClr val="accent6">
              <a:lumMod val="60000"/>
              <a:lumOff val="4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buClr>
                <a:schemeClr val="accent1"/>
              </a:buClr>
              <a:buSzPct val="80000"/>
            </a:pPr>
            <a:r>
              <a:rPr lang="en-GB" b="1" i="1" dirty="0">
                <a:solidFill>
                  <a:schemeClr val="accent6">
                    <a:lumMod val="50000"/>
                  </a:schemeClr>
                </a:solidFill>
                <a:latin typeface="Gill Sans MT" panose="020B0502020104020203" pitchFamily="34" charset="0"/>
                <a:ea typeface="Times New Roman" panose="02020603050405020304" pitchFamily="18" charset="0"/>
                <a:cs typeface="Calibri" panose="020F0502020204030204" pitchFamily="34" charset="0"/>
              </a:rPr>
              <a:t>Placements from taster sessions to extended experiences catered for; ideal for young people with vulnerabilities</a:t>
            </a:r>
            <a:endParaRPr lang="en-GB" sz="1800" b="1" i="1" dirty="0">
              <a:solidFill>
                <a:schemeClr val="accent6">
                  <a:lumMod val="50000"/>
                </a:schemeClr>
              </a:solidFill>
              <a:effectLst/>
              <a:latin typeface="Gill Sans MT" panose="020B0502020104020203" pitchFamily="34" charset="0"/>
              <a:ea typeface="Calibri" panose="020F0502020204030204" pitchFamily="34" charset="0"/>
              <a:cs typeface="Calibri" panose="020F0502020204030204" pitchFamily="34" charset="0"/>
            </a:endParaRPr>
          </a:p>
        </p:txBody>
      </p:sp>
      <p:pic>
        <p:nvPicPr>
          <p:cNvPr id="22" name="Graphic 21" descr="Back with solid fill">
            <a:extLst>
              <a:ext uri="{FF2B5EF4-FFF2-40B4-BE49-F238E27FC236}">
                <a16:creationId xmlns:a16="http://schemas.microsoft.com/office/drawing/2014/main" id="{8DD51B40-07EB-4093-9E09-36F5BDF19C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9744272">
            <a:off x="3436461" y="3637599"/>
            <a:ext cx="750648" cy="700245"/>
          </a:xfrm>
          <a:prstGeom prst="rect">
            <a:avLst/>
          </a:prstGeom>
          <a:effectLst>
            <a:innerShdw blurRad="63500" dist="50800" dir="5400000">
              <a:prstClr val="black">
                <a:alpha val="50000"/>
              </a:prstClr>
            </a:innerShdw>
          </a:effectLst>
        </p:spPr>
      </p:pic>
      <p:pic>
        <p:nvPicPr>
          <p:cNvPr id="23" name="Graphic 22" descr="Back with solid fill">
            <a:extLst>
              <a:ext uri="{FF2B5EF4-FFF2-40B4-BE49-F238E27FC236}">
                <a16:creationId xmlns:a16="http://schemas.microsoft.com/office/drawing/2014/main" id="{5277643C-516E-4CFB-A450-A743520B52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5778080" y="3716825"/>
            <a:ext cx="455182" cy="700245"/>
          </a:xfrm>
          <a:prstGeom prst="rect">
            <a:avLst/>
          </a:prstGeom>
          <a:effectLst>
            <a:innerShdw blurRad="63500" dist="50800" dir="5400000">
              <a:prstClr val="black">
                <a:alpha val="50000"/>
              </a:prstClr>
            </a:innerShdw>
          </a:effectLst>
        </p:spPr>
      </p:pic>
      <p:pic>
        <p:nvPicPr>
          <p:cNvPr id="26" name="Graphic 25" descr="Back with solid fill">
            <a:extLst>
              <a:ext uri="{FF2B5EF4-FFF2-40B4-BE49-F238E27FC236}">
                <a16:creationId xmlns:a16="http://schemas.microsoft.com/office/drawing/2014/main" id="{3D8108EB-3426-4C1F-887D-64E081358C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5660852" y="2012517"/>
            <a:ext cx="455182" cy="700245"/>
          </a:xfrm>
          <a:prstGeom prst="rect">
            <a:avLst/>
          </a:prstGeom>
          <a:effectLst>
            <a:innerShdw blurRad="63500" dist="50800" dir="5400000">
              <a:prstClr val="black">
                <a:alpha val="50000"/>
              </a:prstClr>
            </a:innerShdw>
          </a:effectLst>
        </p:spPr>
      </p:pic>
      <p:pic>
        <p:nvPicPr>
          <p:cNvPr id="27" name="Graphic 26" descr="Back with solid fill">
            <a:extLst>
              <a:ext uri="{FF2B5EF4-FFF2-40B4-BE49-F238E27FC236}">
                <a16:creationId xmlns:a16="http://schemas.microsoft.com/office/drawing/2014/main" id="{5F137E2B-80E0-49DD-9E29-C29AE3E019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355163">
            <a:off x="7903441" y="3159782"/>
            <a:ext cx="792989" cy="739743"/>
          </a:xfrm>
          <a:prstGeom prst="rect">
            <a:avLst/>
          </a:prstGeom>
          <a:effectLst>
            <a:innerShdw blurRad="63500" dist="50800" dir="5400000">
              <a:prstClr val="black">
                <a:alpha val="50000"/>
              </a:prstClr>
            </a:innerShdw>
          </a:effectLst>
        </p:spPr>
      </p:pic>
      <p:pic>
        <p:nvPicPr>
          <p:cNvPr id="28" name="Graphic 27" descr="Back with solid fill">
            <a:extLst>
              <a:ext uri="{FF2B5EF4-FFF2-40B4-BE49-F238E27FC236}">
                <a16:creationId xmlns:a16="http://schemas.microsoft.com/office/drawing/2014/main" id="{C8E68DB1-72F6-4A59-B2C8-B27AF8CB44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161178">
            <a:off x="3485088" y="2275609"/>
            <a:ext cx="750648" cy="700245"/>
          </a:xfrm>
          <a:prstGeom prst="rect">
            <a:avLst/>
          </a:prstGeom>
          <a:effectLst>
            <a:innerShdw blurRad="63500" dist="50800" dir="5400000">
              <a:prstClr val="black">
                <a:alpha val="50000"/>
              </a:prstClr>
            </a:innerShdw>
          </a:effectLst>
        </p:spPr>
      </p:pic>
    </p:spTree>
    <p:extLst>
      <p:ext uri="{BB962C8B-B14F-4D97-AF65-F5344CB8AC3E}">
        <p14:creationId xmlns:p14="http://schemas.microsoft.com/office/powerpoint/2010/main" val="3359150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0C5D71-37D8-4C7A-97E6-D02B75AC47C4}"/>
              </a:ext>
            </a:extLst>
          </p:cNvPr>
          <p:cNvSpPr txBox="1"/>
          <p:nvPr/>
        </p:nvSpPr>
        <p:spPr>
          <a:xfrm>
            <a:off x="1644291" y="-83128"/>
            <a:ext cx="7881756" cy="11930445"/>
          </a:xfrm>
          <a:prstGeom prst="rect">
            <a:avLst/>
          </a:prstGeom>
          <a:noFill/>
        </p:spPr>
        <p:txBody>
          <a:bodyPr wrap="square">
            <a:spAutoFit/>
          </a:bodyPr>
          <a:lstStyle/>
          <a:p>
            <a:pPr>
              <a:lnSpc>
                <a:spcPct val="90000"/>
              </a:lnSpc>
              <a:spcBef>
                <a:spcPts val="1000"/>
              </a:spcBef>
              <a:buClr>
                <a:schemeClr val="accent1"/>
              </a:buClr>
              <a:buSzPct val="80000"/>
            </a:pPr>
            <a:endParaRPr lang="en-GB"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sz="1800" b="1" i="1" dirty="0">
                <a:solidFill>
                  <a:schemeClr val="accent1">
                    <a:lumMod val="50000"/>
                  </a:schemeClr>
                </a:solidFill>
                <a:latin typeface="Calibri" panose="020F0502020204030204" pitchFamily="34" charset="0"/>
                <a:cs typeface="Calibri" panose="020F0502020204030204" pitchFamily="34" charset="0"/>
              </a:rPr>
              <a:t>Option 1 - Mainstream Standard Service</a:t>
            </a:r>
            <a:endParaRPr lang="en-GB"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Placements are self-sourced by students. An appropriate </a:t>
            </a:r>
            <a:r>
              <a:rPr lang="en-GB" dirty="0">
                <a:solidFill>
                  <a:srgbClr val="000000"/>
                </a:solidFill>
                <a:latin typeface="Calibri" panose="020F0502020204030204" pitchFamily="34" charset="0"/>
                <a:ea typeface="Times New Roman" panose="02020603050405020304" pitchFamily="18" charset="0"/>
                <a:cs typeface="Calibri" panose="020F0502020204030204" pitchFamily="34" charset="0"/>
              </a:rPr>
              <a:t>H</a:t>
            </a:r>
            <a:r>
              <a:rPr lang="en-GB"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&amp;</a:t>
            </a:r>
            <a:r>
              <a:rPr lang="en-GB" dirty="0">
                <a:solidFill>
                  <a:srgbClr val="000000"/>
                </a:solidFill>
                <a:latin typeface="Calibri" panose="020F0502020204030204" pitchFamily="34" charset="0"/>
                <a:ea typeface="Times New Roman" panose="02020603050405020304" pitchFamily="18" charset="0"/>
                <a:cs typeface="Calibri" panose="020F0502020204030204" pitchFamily="34" charset="0"/>
              </a:rPr>
              <a:t>S</a:t>
            </a:r>
            <a:r>
              <a:rPr lang="en-GB"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assessment will be undertaken with the employer by WEX Norfolk team.</a:t>
            </a: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Access to the student portal will be provided as part of the standard service. This will enable students to conduct their own employer research around potential employers and opportunities.</a:t>
            </a:r>
          </a:p>
          <a:p>
            <a:pPr marL="285750" indent="-285750">
              <a:lnSpc>
                <a:spcPct val="90000"/>
              </a:lnSpc>
              <a:spcBef>
                <a:spcPts val="1000"/>
              </a:spcBef>
              <a:buClr>
                <a:schemeClr val="accent1"/>
              </a:buClr>
              <a:buSzPct val="80000"/>
              <a:buFont typeface="Wingdings 3" charset="2"/>
              <a:buChar char=""/>
            </a:pPr>
            <a:r>
              <a:rPr lang="en-GB" dirty="0">
                <a:solidFill>
                  <a:srgbClr val="000000"/>
                </a:solidFill>
                <a:latin typeface="Calibri" panose="020F0502020204030204" pitchFamily="34" charset="0"/>
                <a:ea typeface="Times New Roman" panose="02020603050405020304" pitchFamily="18" charset="0"/>
                <a:cs typeface="Calibri" panose="020F0502020204030204" pitchFamily="34" charset="0"/>
              </a:rPr>
              <a:t>WEX team provides support &amp; advice to schools &amp; employers when needed.</a:t>
            </a:r>
            <a:endParaRPr lang="en-GB"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 per student per placement.</a:t>
            </a:r>
          </a:p>
          <a:p>
            <a:pPr marL="285750" indent="-285750">
              <a:lnSpc>
                <a:spcPct val="90000"/>
              </a:lnSpc>
              <a:spcBef>
                <a:spcPts val="1000"/>
              </a:spcBef>
              <a:buClr>
                <a:schemeClr val="accent1"/>
              </a:buClr>
              <a:buSzPct val="80000"/>
              <a:buFont typeface="Wingdings 3" charset="2"/>
              <a:buChar char=""/>
            </a:pPr>
            <a:endParaRPr lang="en-GB"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US" sz="1800" b="1" i="1" dirty="0">
                <a:solidFill>
                  <a:schemeClr val="accent1">
                    <a:lumMod val="50000"/>
                  </a:schemeClr>
                </a:solidFill>
                <a:latin typeface="Calibri" panose="020F0502020204030204" pitchFamily="34" charset="0"/>
                <a:cs typeface="Calibri" panose="020F0502020204030204" pitchFamily="34" charset="0"/>
              </a:rPr>
              <a:t>Option 2 - Mainstream Bespoke Service</a:t>
            </a:r>
          </a:p>
          <a:p>
            <a:pPr marL="285750" indent="-285750">
              <a:lnSpc>
                <a:spcPct val="90000"/>
              </a:lnSpc>
              <a:spcBef>
                <a:spcPts val="1000"/>
              </a:spcBef>
              <a:buClr>
                <a:schemeClr val="accent1"/>
              </a:buClr>
              <a:buSzPct val="80000"/>
              <a:buFont typeface="Wingdings 3" charset="2"/>
              <a:buChar char=""/>
            </a:pPr>
            <a:r>
              <a:rPr lang="en-US" dirty="0">
                <a:effectLst/>
                <a:latin typeface="Calibri" panose="020F0502020204030204" pitchFamily="34" charset="0"/>
                <a:ea typeface="Times New Roman" panose="02020603050405020304" pitchFamily="18" charset="0"/>
                <a:cs typeface="Calibri" panose="020F0502020204030204" pitchFamily="34" charset="0"/>
              </a:rPr>
              <a:t>Personalised, </a:t>
            </a:r>
            <a:r>
              <a:rPr lang="en-US" dirty="0">
                <a:latin typeface="Calibri" panose="020F0502020204030204" pitchFamily="34" charset="0"/>
                <a:ea typeface="Times New Roman" panose="02020603050405020304" pitchFamily="18" charset="0"/>
                <a:cs typeface="Calibri" panose="020F0502020204030204" pitchFamily="34" charset="0"/>
              </a:rPr>
              <a:t>bespoke placement sourcing by WEX Norfolk team to suit individual student’s needs &amp; career aspirations.</a:t>
            </a: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Placement can be anything from a taster to an extended experience</a:t>
            </a: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 Includes an appropriate health &amp; safety assessment with the employer by WEX Norfolk team.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ea typeface="Calibri" panose="020F0502020204030204" pitchFamily="34" charset="0"/>
                <a:cs typeface="Calibri" panose="020F0502020204030204" pitchFamily="34" charset="0"/>
              </a:rPr>
              <a:t>WEX Team p</a:t>
            </a:r>
            <a:r>
              <a:rPr lang="en-GB" sz="1800" dirty="0">
                <a:effectLst/>
                <a:latin typeface="Calibri" panose="020F0502020204030204" pitchFamily="34" charset="0"/>
                <a:ea typeface="Calibri" panose="020F0502020204030204" pitchFamily="34" charset="0"/>
                <a:cs typeface="Calibri" panose="020F0502020204030204" pitchFamily="34" charset="0"/>
              </a:rPr>
              <a:t>rovides support &amp; advice to schools &amp; employers when needed</a:t>
            </a: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Access to the student portal provided if required, enabling students to conduct their own employer research around potential employers &amp; opportunities</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ea typeface="Times New Roman" panose="02020603050405020304" pitchFamily="18" charset="0"/>
                <a:cs typeface="Calibri" panose="020F0502020204030204" pitchFamily="34" charset="0"/>
              </a:rPr>
              <a:t>All for just £75 per student per package, supporting Gatsby benchmarks 5 &amp; 6 </a:t>
            </a: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US" dirty="0">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r>
              <a:rPr lang="en-GB" dirty="0">
                <a:effectLst/>
                <a:latin typeface="Calibri" panose="020F0502020204030204" pitchFamily="34" charset="0"/>
                <a:ea typeface="Calibri" panose="020F0502020204030204" pitchFamily="34" charset="0"/>
                <a:cs typeface="Calibri" panose="020F0502020204030204" pitchFamily="34" charset="0"/>
              </a:rPr>
              <a:t> </a:t>
            </a: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a:p>
            <a:pPr>
              <a:lnSpc>
                <a:spcPct val="90000"/>
              </a:lnSpc>
              <a:spcBef>
                <a:spcPts val="1000"/>
              </a:spcBef>
              <a:buClr>
                <a:schemeClr val="accent1"/>
              </a:buClr>
              <a:buSzPct val="80000"/>
            </a:pPr>
            <a:endParaRPr lang="en-US" sz="1800" dirty="0">
              <a:solidFill>
                <a:schemeClr val="tx1">
                  <a:lumMod val="75000"/>
                  <a:lumOff val="25000"/>
                </a:schemeClr>
              </a:solidFill>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A91030-154E-43E2-B29C-F34A7DDD682D}"/>
              </a:ext>
            </a:extLst>
          </p:cNvPr>
          <p:cNvPicPr>
            <a:picLocks noChangeAspect="1"/>
          </p:cNvPicPr>
          <p:nvPr/>
        </p:nvPicPr>
        <p:blipFill>
          <a:blip r:embed="rId2"/>
          <a:stretch>
            <a:fillRect/>
          </a:stretch>
        </p:blipFill>
        <p:spPr>
          <a:xfrm>
            <a:off x="-171840" y="0"/>
            <a:ext cx="1849902" cy="6858000"/>
          </a:xfrm>
          <a:prstGeom prst="rect">
            <a:avLst/>
          </a:prstGeom>
        </p:spPr>
      </p:pic>
      <p:pic>
        <p:nvPicPr>
          <p:cNvPr id="7" name="Picture 6">
            <a:extLst>
              <a:ext uri="{FF2B5EF4-FFF2-40B4-BE49-F238E27FC236}">
                <a16:creationId xmlns:a16="http://schemas.microsoft.com/office/drawing/2014/main" id="{5C1C8CF0-96C7-4894-BED6-8D30443852A9}"/>
              </a:ext>
            </a:extLst>
          </p:cNvPr>
          <p:cNvPicPr>
            <a:picLocks noChangeAspect="1"/>
          </p:cNvPicPr>
          <p:nvPr/>
        </p:nvPicPr>
        <p:blipFill>
          <a:blip r:embed="rId3"/>
          <a:stretch>
            <a:fillRect/>
          </a:stretch>
        </p:blipFill>
        <p:spPr>
          <a:xfrm>
            <a:off x="11368022" y="6038336"/>
            <a:ext cx="823978" cy="819664"/>
          </a:xfrm>
          <a:prstGeom prst="rect">
            <a:avLst/>
          </a:prstGeom>
        </p:spPr>
      </p:pic>
      <p:sp>
        <p:nvSpPr>
          <p:cNvPr id="8" name="TextBox 7">
            <a:extLst>
              <a:ext uri="{FF2B5EF4-FFF2-40B4-BE49-F238E27FC236}">
                <a16:creationId xmlns:a16="http://schemas.microsoft.com/office/drawing/2014/main" id="{160AB90A-55E5-40A8-996A-72785186C7DA}"/>
              </a:ext>
            </a:extLst>
          </p:cNvPr>
          <p:cNvSpPr txBox="1"/>
          <p:nvPr/>
        </p:nvSpPr>
        <p:spPr>
          <a:xfrm>
            <a:off x="-138070" y="2381524"/>
            <a:ext cx="1782361" cy="1862048"/>
          </a:xfrm>
          <a:prstGeom prst="rect">
            <a:avLst/>
          </a:prstGeom>
          <a:noFill/>
        </p:spPr>
        <p:txBody>
          <a:bodyPr wrap="square">
            <a:spAutoFit/>
          </a:bodyPr>
          <a:lstStyle/>
          <a:p>
            <a:pPr algn="ctr">
              <a:lnSpc>
                <a:spcPct val="90000"/>
              </a:lnSpc>
              <a:spcBef>
                <a:spcPts val="1000"/>
              </a:spcBef>
              <a:buClr>
                <a:schemeClr val="accent1"/>
              </a:buClr>
              <a:buSzPct val="80000"/>
            </a:pPr>
            <a:r>
              <a:rPr lang="en-US" sz="2000" b="1" i="1" dirty="0">
                <a:solidFill>
                  <a:schemeClr val="accent1">
                    <a:lumMod val="50000"/>
                  </a:schemeClr>
                </a:solidFill>
                <a:latin typeface="Calibri" panose="020F0502020204030204" pitchFamily="34" charset="0"/>
                <a:cs typeface="Calibri" panose="020F0502020204030204" pitchFamily="34" charset="0"/>
              </a:rPr>
              <a:t>WEX Norfolk:</a:t>
            </a:r>
          </a:p>
          <a:p>
            <a:pPr algn="ctr">
              <a:lnSpc>
                <a:spcPct val="90000"/>
              </a:lnSpc>
              <a:spcBef>
                <a:spcPts val="1000"/>
              </a:spcBef>
              <a:buClr>
                <a:schemeClr val="accent1"/>
              </a:buClr>
              <a:buSzPct val="80000"/>
            </a:pPr>
            <a:r>
              <a:rPr lang="en-US" sz="2000" b="1" i="1" dirty="0">
                <a:solidFill>
                  <a:schemeClr val="accent1">
                    <a:lumMod val="50000"/>
                  </a:schemeClr>
                </a:solidFill>
                <a:latin typeface="Calibri" panose="020F0502020204030204" pitchFamily="34" charset="0"/>
                <a:cs typeface="Calibri" panose="020F0502020204030204" pitchFamily="34" charset="0"/>
              </a:rPr>
              <a:t>Service Overview &amp;</a:t>
            </a:r>
          </a:p>
          <a:p>
            <a:pPr algn="ctr">
              <a:lnSpc>
                <a:spcPct val="90000"/>
              </a:lnSpc>
              <a:spcBef>
                <a:spcPts val="1000"/>
              </a:spcBef>
              <a:buClr>
                <a:schemeClr val="accent1"/>
              </a:buClr>
              <a:buSzPct val="80000"/>
            </a:pPr>
            <a:r>
              <a:rPr lang="en-US" sz="2000" b="1" i="1" dirty="0">
                <a:solidFill>
                  <a:schemeClr val="accent1">
                    <a:lumMod val="50000"/>
                  </a:schemeClr>
                </a:solidFill>
                <a:latin typeface="Calibri" panose="020F0502020204030204" pitchFamily="34" charset="0"/>
                <a:cs typeface="Calibri" panose="020F0502020204030204" pitchFamily="34" charset="0"/>
              </a:rPr>
              <a:t>Pricing for </a:t>
            </a:r>
          </a:p>
          <a:p>
            <a:pPr algn="ctr">
              <a:lnSpc>
                <a:spcPct val="90000"/>
              </a:lnSpc>
              <a:spcBef>
                <a:spcPts val="1000"/>
              </a:spcBef>
              <a:buClr>
                <a:schemeClr val="accent1"/>
              </a:buClr>
              <a:buSzPct val="80000"/>
            </a:pPr>
            <a:r>
              <a:rPr lang="en-US" sz="2000" b="1" i="1" dirty="0">
                <a:solidFill>
                  <a:schemeClr val="accent1">
                    <a:lumMod val="50000"/>
                  </a:schemeClr>
                </a:solidFill>
                <a:latin typeface="Calibri" panose="020F0502020204030204" pitchFamily="34" charset="0"/>
                <a:cs typeface="Calibri" panose="020F0502020204030204" pitchFamily="34" charset="0"/>
              </a:rPr>
              <a:t>2022-23</a:t>
            </a:r>
          </a:p>
        </p:txBody>
      </p:sp>
    </p:spTree>
    <p:extLst>
      <p:ext uri="{BB962C8B-B14F-4D97-AF65-F5344CB8AC3E}">
        <p14:creationId xmlns:p14="http://schemas.microsoft.com/office/powerpoint/2010/main" val="1672732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Text&#10;&#10;Description automatically generated with low confidence">
            <a:extLst>
              <a:ext uri="{FF2B5EF4-FFF2-40B4-BE49-F238E27FC236}">
                <a16:creationId xmlns:a16="http://schemas.microsoft.com/office/drawing/2014/main" id="{2D906E21-DF57-4699-849C-020426CF6F85}"/>
              </a:ext>
            </a:extLst>
          </p:cNvPr>
          <p:cNvPicPr>
            <a:picLocks noChangeAspect="1"/>
          </p:cNvPicPr>
          <p:nvPr/>
        </p:nvPicPr>
        <p:blipFill rotWithShape="1">
          <a:blip r:embed="rId3"/>
          <a:srcRect l="2983" t="3678" r="3063" b="3953"/>
          <a:stretch/>
        </p:blipFill>
        <p:spPr>
          <a:xfrm>
            <a:off x="2949502" y="484632"/>
            <a:ext cx="4342187" cy="5888737"/>
          </a:xfrm>
          <a:prstGeom prst="rect">
            <a:avLst/>
          </a:prstGeom>
          <a:ln>
            <a:noFill/>
          </a:ln>
          <a:effectLst>
            <a:outerShdw blurRad="50800" dist="38100" dir="18900000" algn="bl" rotWithShape="0">
              <a:prstClr val="black">
                <a:alpha val="40000"/>
              </a:prstClr>
            </a:outerShdw>
          </a:effectLst>
        </p:spPr>
      </p:pic>
      <p:pic>
        <p:nvPicPr>
          <p:cNvPr id="6" name="Picture 5">
            <a:extLst>
              <a:ext uri="{FF2B5EF4-FFF2-40B4-BE49-F238E27FC236}">
                <a16:creationId xmlns:a16="http://schemas.microsoft.com/office/drawing/2014/main" id="{F892875C-6258-4775-BFFA-63A2F08E283F}"/>
              </a:ext>
            </a:extLst>
          </p:cNvPr>
          <p:cNvPicPr>
            <a:picLocks noChangeAspect="1"/>
          </p:cNvPicPr>
          <p:nvPr/>
        </p:nvPicPr>
        <p:blipFill>
          <a:blip r:embed="rId4"/>
          <a:stretch>
            <a:fillRect/>
          </a:stretch>
        </p:blipFill>
        <p:spPr>
          <a:xfrm>
            <a:off x="7441787" y="484632"/>
            <a:ext cx="4155358" cy="5888737"/>
          </a:xfrm>
          <a:prstGeom prst="rect">
            <a:avLst/>
          </a:prstGeom>
          <a:ln>
            <a:noFill/>
          </a:ln>
          <a:effectLst>
            <a:outerShdw blurRad="50800" dist="38100" dir="18900000" algn="bl" rotWithShape="0">
              <a:prstClr val="black">
                <a:alpha val="40000"/>
              </a:prstClr>
            </a:outerShdw>
          </a:effectLst>
        </p:spPr>
      </p:pic>
      <p:sp>
        <p:nvSpPr>
          <p:cNvPr id="7" name="TextBox 6">
            <a:extLst>
              <a:ext uri="{FF2B5EF4-FFF2-40B4-BE49-F238E27FC236}">
                <a16:creationId xmlns:a16="http://schemas.microsoft.com/office/drawing/2014/main" id="{CBA13B2F-D420-4640-AC15-F8C06BAE9E72}"/>
              </a:ext>
            </a:extLst>
          </p:cNvPr>
          <p:cNvSpPr txBox="1"/>
          <p:nvPr/>
        </p:nvSpPr>
        <p:spPr>
          <a:xfrm>
            <a:off x="441788" y="636998"/>
            <a:ext cx="2366672" cy="1446550"/>
          </a:xfrm>
          <a:prstGeom prst="rect">
            <a:avLst/>
          </a:prstGeom>
          <a:noFill/>
        </p:spPr>
        <p:txBody>
          <a:bodyPr wrap="square" rtlCol="0">
            <a:spAutoFit/>
          </a:bodyPr>
          <a:lstStyle/>
          <a:p>
            <a:r>
              <a:rPr lang="en-GB" sz="2800" b="1" dirty="0">
                <a:solidFill>
                  <a:srgbClr val="00B050"/>
                </a:solidFill>
                <a:latin typeface="Arial" panose="020B0604020202020204" pitchFamily="34" charset="0"/>
                <a:cs typeface="Arial" panose="020B0604020202020204" pitchFamily="34" charset="0"/>
              </a:rPr>
              <a:t>Our traded service</a:t>
            </a:r>
          </a:p>
          <a:p>
            <a:endParaRPr lang="en-GB" sz="1600" dirty="0"/>
          </a:p>
          <a:p>
            <a:endParaRPr lang="en-GB" sz="1600" dirty="0"/>
          </a:p>
        </p:txBody>
      </p:sp>
      <p:sp>
        <p:nvSpPr>
          <p:cNvPr id="2" name="Oval 1">
            <a:extLst>
              <a:ext uri="{FF2B5EF4-FFF2-40B4-BE49-F238E27FC236}">
                <a16:creationId xmlns:a16="http://schemas.microsoft.com/office/drawing/2014/main" id="{E15371A3-3E51-45A3-B65F-99AA4A3D494B}"/>
              </a:ext>
            </a:extLst>
          </p:cNvPr>
          <p:cNvSpPr/>
          <p:nvPr/>
        </p:nvSpPr>
        <p:spPr>
          <a:xfrm>
            <a:off x="300746" y="1669313"/>
            <a:ext cx="2512462" cy="1552354"/>
          </a:xfrm>
          <a:prstGeom prst="ellipse">
            <a:avLst/>
          </a:prstGeom>
          <a:solidFill>
            <a:schemeClr val="accent6">
              <a:lumMod val="20000"/>
              <a:lumOff val="80000"/>
            </a:schemeClr>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Email us: </a:t>
            </a:r>
            <a:r>
              <a:rPr lang="en-US" dirty="0">
                <a:solidFill>
                  <a:schemeClr val="tx1"/>
                </a:solidFill>
                <a:hlinkClick r:id="rId5">
                  <a:extLst>
                    <a:ext uri="{A12FA001-AC4F-418D-AE19-62706E023703}">
                      <ahyp:hlinkClr xmlns:ahyp="http://schemas.microsoft.com/office/drawing/2018/hyperlinkcolor" val="tx"/>
                    </a:ext>
                  </a:extLst>
                </a:hlinkClick>
              </a:rPr>
              <a:t>work.experience@norfolk.gov.uk</a:t>
            </a:r>
            <a:endParaRPr lang="en-US" dirty="0">
              <a:solidFill>
                <a:schemeClr val="tx1"/>
              </a:solidFill>
            </a:endParaRPr>
          </a:p>
        </p:txBody>
      </p:sp>
      <p:sp>
        <p:nvSpPr>
          <p:cNvPr id="8" name="Oval 7">
            <a:extLst>
              <a:ext uri="{FF2B5EF4-FFF2-40B4-BE49-F238E27FC236}">
                <a16:creationId xmlns:a16="http://schemas.microsoft.com/office/drawing/2014/main" id="{79047460-C9CA-4DD5-8401-F890937CC215}"/>
              </a:ext>
            </a:extLst>
          </p:cNvPr>
          <p:cNvSpPr/>
          <p:nvPr/>
        </p:nvSpPr>
        <p:spPr>
          <a:xfrm>
            <a:off x="182585" y="3429000"/>
            <a:ext cx="2694175" cy="1552354"/>
          </a:xfrm>
          <a:prstGeom prst="ellipse">
            <a:avLst/>
          </a:prstGeom>
          <a:solidFill>
            <a:schemeClr val="accent6">
              <a:lumMod val="20000"/>
              <a:lumOff val="80000"/>
            </a:schemeClr>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WEX Norfolk traded service details:</a:t>
            </a:r>
          </a:p>
          <a:p>
            <a:pPr algn="ctr"/>
            <a:r>
              <a:rPr lang="en-GB" sz="1400" dirty="0">
                <a:hlinkClick r:id="rId6"/>
              </a:rPr>
              <a:t>Work Placements | Norfolk Services for Schools</a:t>
            </a:r>
            <a:endParaRPr lang="en-US" sz="1400" dirty="0">
              <a:solidFill>
                <a:schemeClr val="tx1"/>
              </a:solidFill>
            </a:endParaRPr>
          </a:p>
        </p:txBody>
      </p:sp>
    </p:spTree>
    <p:extLst>
      <p:ext uri="{BB962C8B-B14F-4D97-AF65-F5344CB8AC3E}">
        <p14:creationId xmlns:p14="http://schemas.microsoft.com/office/powerpoint/2010/main" val="1216601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F9001-6331-D34D-8BB5-92B26CAE9E42}"/>
              </a:ext>
            </a:extLst>
          </p:cNvPr>
          <p:cNvSpPr>
            <a:spLocks noGrp="1"/>
          </p:cNvSpPr>
          <p:nvPr>
            <p:ph type="body" sz="quarter" idx="10"/>
          </p:nvPr>
        </p:nvSpPr>
        <p:spPr>
          <a:xfrm>
            <a:off x="654481" y="196620"/>
            <a:ext cx="10883038" cy="998537"/>
          </a:xfrm>
        </p:spPr>
        <p:txBody>
          <a:bodyPr vert="horz" lIns="91440" tIns="45720" rIns="91440" bIns="45720" rtlCol="0" anchor="t">
            <a:normAutofit/>
          </a:bodyPr>
          <a:lstStyle/>
          <a:p>
            <a:pPr algn="ctr"/>
            <a:r>
              <a:rPr lang="en-US" sz="2800" dirty="0">
                <a:latin typeface="Arial"/>
                <a:cs typeface="Arial"/>
              </a:rPr>
              <a:t>WEX Norfolk FREE Information Sessions for schools/colleges </a:t>
            </a:r>
            <a:r>
              <a:rPr lang="en-US" sz="2400" i="1" dirty="0">
                <a:solidFill>
                  <a:schemeClr val="accent6">
                    <a:lumMod val="75000"/>
                  </a:schemeClr>
                </a:solidFill>
                <a:latin typeface="Arial"/>
                <a:cs typeface="Arial"/>
              </a:rPr>
              <a:t>Supporting you towards achieving Gatsby Benchmark 6</a:t>
            </a:r>
            <a:endParaRPr lang="en-US" sz="2400" i="1" dirty="0">
              <a:solidFill>
                <a:schemeClr val="accent6">
                  <a:lumMod val="75000"/>
                </a:schemeClr>
              </a:solidFill>
            </a:endParaRPr>
          </a:p>
        </p:txBody>
      </p:sp>
      <p:graphicFrame>
        <p:nvGraphicFramePr>
          <p:cNvPr id="3" name="Table 2">
            <a:extLst>
              <a:ext uri="{FF2B5EF4-FFF2-40B4-BE49-F238E27FC236}">
                <a16:creationId xmlns:a16="http://schemas.microsoft.com/office/drawing/2014/main" id="{86FF7879-CE47-924B-905B-BB3FA7146E41}"/>
              </a:ext>
            </a:extLst>
          </p:cNvPr>
          <p:cNvGraphicFramePr>
            <a:graphicFrameLocks noGrp="1"/>
          </p:cNvGraphicFramePr>
          <p:nvPr>
            <p:extLst>
              <p:ext uri="{D42A27DB-BD31-4B8C-83A1-F6EECF244321}">
                <p14:modId xmlns:p14="http://schemas.microsoft.com/office/powerpoint/2010/main" val="4066056691"/>
              </p:ext>
            </p:extLst>
          </p:nvPr>
        </p:nvGraphicFramePr>
        <p:xfrm>
          <a:off x="2241825" y="994150"/>
          <a:ext cx="9872444" cy="5499607"/>
        </p:xfrm>
        <a:graphic>
          <a:graphicData uri="http://schemas.openxmlformats.org/drawingml/2006/table">
            <a:tbl>
              <a:tblPr firstRow="1" bandRow="1">
                <a:tableStyleId>{93296810-A885-4BE3-A3E7-6D5BEEA58F35}</a:tableStyleId>
              </a:tblPr>
              <a:tblGrid>
                <a:gridCol w="2474653">
                  <a:extLst>
                    <a:ext uri="{9D8B030D-6E8A-4147-A177-3AD203B41FA5}">
                      <a16:colId xmlns:a16="http://schemas.microsoft.com/office/drawing/2014/main" val="4073893100"/>
                    </a:ext>
                  </a:extLst>
                </a:gridCol>
                <a:gridCol w="2536274">
                  <a:extLst>
                    <a:ext uri="{9D8B030D-6E8A-4147-A177-3AD203B41FA5}">
                      <a16:colId xmlns:a16="http://schemas.microsoft.com/office/drawing/2014/main" val="1289626055"/>
                    </a:ext>
                  </a:extLst>
                </a:gridCol>
                <a:gridCol w="2413036">
                  <a:extLst>
                    <a:ext uri="{9D8B030D-6E8A-4147-A177-3AD203B41FA5}">
                      <a16:colId xmlns:a16="http://schemas.microsoft.com/office/drawing/2014/main" val="4115805314"/>
                    </a:ext>
                  </a:extLst>
                </a:gridCol>
                <a:gridCol w="2448481">
                  <a:extLst>
                    <a:ext uri="{9D8B030D-6E8A-4147-A177-3AD203B41FA5}">
                      <a16:colId xmlns:a16="http://schemas.microsoft.com/office/drawing/2014/main" val="2957178137"/>
                    </a:ext>
                  </a:extLst>
                </a:gridCol>
              </a:tblGrid>
              <a:tr h="0">
                <a:tc>
                  <a:txBody>
                    <a:bodyPr/>
                    <a:lstStyle/>
                    <a:p>
                      <a:pPr lvl="0" algn="ctr">
                        <a:lnSpc>
                          <a:spcPct val="100000"/>
                        </a:lnSpc>
                        <a:spcBef>
                          <a:spcPts val="0"/>
                        </a:spcBef>
                        <a:spcAft>
                          <a:spcPts val="0"/>
                        </a:spcAft>
                        <a:buNone/>
                      </a:pPr>
                      <a:endParaRPr lang="en-US" sz="2000" u="sng"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C320"/>
                    </a:solidFill>
                  </a:tcPr>
                </a:tc>
                <a:tc>
                  <a:txBody>
                    <a:bodyPr/>
                    <a:lstStyle/>
                    <a:p>
                      <a:pPr lvl="0" algn="ctr" defTabSz="914400">
                        <a:lnSpc>
                          <a:spcPct val="100000"/>
                        </a:lnSpc>
                        <a:spcBef>
                          <a:spcPts val="0"/>
                        </a:spcBef>
                        <a:spcAft>
                          <a:spcPts val="0"/>
                        </a:spcAft>
                        <a:buNone/>
                        <a:tabLst/>
                        <a:defRPr/>
                      </a:pPr>
                      <a:endParaRPr lang="en-US" sz="1600" b="0" i="0" u="sng" strike="noStrike"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C320"/>
                    </a:solidFill>
                  </a:tcPr>
                </a:tc>
                <a:tc>
                  <a:txBody>
                    <a:bodyPr/>
                    <a:lstStyle/>
                    <a:p>
                      <a:pPr marL="0" lvl="0" indent="0" algn="ctr" defTabSz="914400">
                        <a:lnSpc>
                          <a:spcPct val="100000"/>
                        </a:lnSpc>
                        <a:spcBef>
                          <a:spcPts val="0"/>
                        </a:spcBef>
                        <a:spcAft>
                          <a:spcPts val="0"/>
                        </a:spcAft>
                        <a:buNone/>
                        <a:tabLst/>
                        <a:defRPr/>
                      </a:pPr>
                      <a:endParaRPr lang="en-US" sz="1600" b="1" dirty="0">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93C32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i="0" u="sng" strike="noStrike"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3C320"/>
                    </a:solidFill>
                  </a:tcPr>
                </a:tc>
                <a:extLst>
                  <a:ext uri="{0D108BD9-81ED-4DB2-BD59-A6C34878D82A}">
                    <a16:rowId xmlns:a16="http://schemas.microsoft.com/office/drawing/2014/main" val="433887855"/>
                  </a:ext>
                </a:extLst>
              </a:tr>
              <a:tr h="3591543">
                <a:tc>
                  <a:txBody>
                    <a:bodyPr/>
                    <a:lstStyle/>
                    <a:p>
                      <a:pPr lvl="0" algn="l">
                        <a:lnSpc>
                          <a:spcPct val="100000"/>
                        </a:lnSpc>
                        <a:spcBef>
                          <a:spcPts val="0"/>
                        </a:spcBef>
                        <a:spcAft>
                          <a:spcPts val="0"/>
                        </a:spcAft>
                        <a:buNone/>
                      </a:pPr>
                      <a:r>
                        <a:rPr lang="en-US" sz="1600" b="0" i="0" u="none" strike="noStrike" noProof="0" dirty="0">
                          <a:solidFill>
                            <a:schemeClr val="tx1"/>
                          </a:solidFill>
                          <a:latin typeface="+mn-lt"/>
                        </a:rPr>
                        <a:t>An introduction to work experience for those new to this work, and those wanting a refresher, </a:t>
                      </a:r>
                      <a:r>
                        <a:rPr lang="en-US" sz="1600" b="0" i="1" u="none" strike="noStrike" noProof="0" dirty="0">
                          <a:solidFill>
                            <a:schemeClr val="tx1"/>
                          </a:solidFill>
                          <a:latin typeface="+mn-lt"/>
                        </a:rPr>
                        <a:t>regardless if you plan use our service or not</a:t>
                      </a:r>
                      <a:r>
                        <a:rPr lang="en-US" sz="1600" b="0" i="0" u="none" strike="noStrike" noProof="0" dirty="0">
                          <a:solidFill>
                            <a:schemeClr val="tx1"/>
                          </a:solidFill>
                          <a:latin typeface="+mn-lt"/>
                        </a:rPr>
                        <a:t>.</a:t>
                      </a:r>
                    </a:p>
                    <a:p>
                      <a:pPr lvl="0" algn="l">
                        <a:lnSpc>
                          <a:spcPct val="100000"/>
                        </a:lnSpc>
                        <a:spcBef>
                          <a:spcPts val="0"/>
                        </a:spcBef>
                        <a:spcAft>
                          <a:spcPts val="0"/>
                        </a:spcAft>
                        <a:buNone/>
                      </a:pPr>
                      <a:endParaRPr lang="en-US" sz="1600" b="0" i="0" u="none" strike="noStrike" noProof="0" dirty="0">
                        <a:solidFill>
                          <a:schemeClr val="tx1"/>
                        </a:solidFill>
                        <a:latin typeface="+mn-lt"/>
                      </a:endParaRPr>
                    </a:p>
                    <a:p>
                      <a:pPr lvl="0" algn="l">
                        <a:lnSpc>
                          <a:spcPct val="100000"/>
                        </a:lnSpc>
                        <a:spcBef>
                          <a:spcPts val="0"/>
                        </a:spcBef>
                        <a:spcAft>
                          <a:spcPts val="0"/>
                        </a:spcAft>
                        <a:buNone/>
                      </a:pPr>
                      <a:r>
                        <a:rPr lang="en-US" sz="1600" b="0" i="0" u="none" strike="noStrike" noProof="0" dirty="0">
                          <a:solidFill>
                            <a:schemeClr val="tx1"/>
                          </a:solidFill>
                          <a:latin typeface="+mn-lt"/>
                        </a:rPr>
                        <a:t>Plus</a:t>
                      </a:r>
                      <a:r>
                        <a:rPr lang="en-US" sz="1600" b="1" i="0" u="none" strike="noStrike" noProof="0" dirty="0">
                          <a:solidFill>
                            <a:schemeClr val="tx1"/>
                          </a:solidFill>
                          <a:latin typeface="+mn-lt"/>
                        </a:rPr>
                        <a:t>,</a:t>
                      </a:r>
                      <a:r>
                        <a:rPr lang="en-US" sz="1600" b="0" i="0" u="none" strike="noStrike" noProof="0" dirty="0">
                          <a:solidFill>
                            <a:schemeClr val="tx1"/>
                          </a:solidFill>
                          <a:latin typeface="+mn-lt"/>
                        </a:rPr>
                        <a:t> the chance to ask our experienced team of work experience officers questions during these live sessions. Includes an overview of our service offer to schools/colleges. </a:t>
                      </a:r>
                    </a:p>
                    <a:p>
                      <a:pPr lvl="0" algn="l">
                        <a:lnSpc>
                          <a:spcPct val="100000"/>
                        </a:lnSpc>
                        <a:spcBef>
                          <a:spcPts val="0"/>
                        </a:spcBef>
                        <a:spcAft>
                          <a:spcPts val="0"/>
                        </a:spcAft>
                        <a:buNone/>
                      </a:pPr>
                      <a:endParaRPr lang="en-US" sz="1600" b="0" i="0" u="none" strike="noStrike" noProof="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US" sz="1600" b="0" i="0" u="none" strike="noStrike" noProof="0" dirty="0"/>
                        <a:t>Why should your students take part in work experience, what are the benefits?</a:t>
                      </a:r>
                      <a:endParaRPr lang="en-US" sz="1600" dirty="0"/>
                    </a:p>
                    <a:p>
                      <a:pPr lvl="0" algn="l">
                        <a:lnSpc>
                          <a:spcPct val="100000"/>
                        </a:lnSpc>
                        <a:spcBef>
                          <a:spcPts val="0"/>
                        </a:spcBef>
                        <a:spcAft>
                          <a:spcPts val="0"/>
                        </a:spcAft>
                        <a:buNone/>
                      </a:pPr>
                      <a:r>
                        <a:rPr lang="en-US" sz="1600" b="0" i="0" u="none" strike="noStrike" noProof="0" dirty="0"/>
                        <a:t>What are the legal requirements? Isn’t there lots of regulations &amp; red tape? Join us for all the answers!</a:t>
                      </a:r>
                      <a:endParaRPr lang="en-US" sz="1600" dirty="0"/>
                    </a:p>
                    <a:p>
                      <a:pPr marL="0" marR="0" lvl="0" indent="0" algn="l">
                        <a:lnSpc>
                          <a:spcPct val="100000"/>
                        </a:lnSpc>
                        <a:spcBef>
                          <a:spcPts val="0"/>
                        </a:spcBef>
                        <a:spcAft>
                          <a:spcPts val="0"/>
                        </a:spcAft>
                        <a:buClrTx/>
                        <a:buSzTx/>
                        <a:buFontTx/>
                        <a:buNone/>
                      </a:pPr>
                      <a:endParaRPr lang="en-US" sz="1600" b="1" dirty="0">
                        <a:solidFill>
                          <a:srgbClr val="1E2A5A"/>
                        </a:solidFill>
                        <a:latin typeface="Arial"/>
                        <a:cs typeface="Arial"/>
                      </a:endParaRPr>
                    </a:p>
                    <a:p>
                      <a:pPr marL="0" marR="0" lvl="0" indent="0" algn="l">
                        <a:lnSpc>
                          <a:spcPct val="100000"/>
                        </a:lnSpc>
                        <a:spcBef>
                          <a:spcPts val="0"/>
                        </a:spcBef>
                        <a:spcAft>
                          <a:spcPts val="0"/>
                        </a:spcAft>
                        <a:buClrTx/>
                        <a:buSzTx/>
                        <a:buFontTx/>
                        <a:buNone/>
                      </a:pPr>
                      <a:r>
                        <a:rPr lang="en-US" sz="1600" b="0" dirty="0">
                          <a:solidFill>
                            <a:schemeClr val="tx1"/>
                          </a:solidFill>
                          <a:latin typeface="+mn-lt"/>
                          <a:cs typeface="Arial"/>
                        </a:rPr>
                        <a:t>Plus, hear from school colleagues already using our service about the many benefits to students.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US" sz="1600" b="0" i="0" u="none" strike="noStrike" noProof="0" dirty="0">
                          <a:solidFill>
                            <a:schemeClr val="tx1"/>
                          </a:solidFill>
                        </a:rPr>
                        <a:t>This session covers everything you &amp; your students will need to know in preparation for their WEX. </a:t>
                      </a:r>
                    </a:p>
                    <a:p>
                      <a:pPr lvl="0" algn="l">
                        <a:lnSpc>
                          <a:spcPct val="100000"/>
                        </a:lnSpc>
                        <a:spcBef>
                          <a:spcPts val="0"/>
                        </a:spcBef>
                        <a:spcAft>
                          <a:spcPts val="0"/>
                        </a:spcAft>
                        <a:buNone/>
                      </a:pPr>
                      <a:endParaRPr lang="en-US" sz="1600" b="0" i="0" u="none" strike="noStrike" noProof="0" dirty="0">
                        <a:solidFill>
                          <a:schemeClr val="tx1"/>
                        </a:solidFill>
                      </a:endParaRPr>
                    </a:p>
                    <a:p>
                      <a:pPr lvl="0" algn="l">
                        <a:lnSpc>
                          <a:spcPct val="100000"/>
                        </a:lnSpc>
                        <a:spcBef>
                          <a:spcPts val="0"/>
                        </a:spcBef>
                        <a:spcAft>
                          <a:spcPts val="0"/>
                        </a:spcAft>
                        <a:buNone/>
                      </a:pPr>
                      <a:r>
                        <a:rPr lang="en-US" sz="1600" b="0" i="0" u="none" strike="noStrike" noProof="0" dirty="0">
                          <a:solidFill>
                            <a:schemeClr val="tx1"/>
                          </a:solidFill>
                        </a:rPr>
                        <a:t>Hear from school colleagues experienced in running wex programmes: what works &amp; what doesn’t.</a:t>
                      </a:r>
                      <a:endParaRPr lang="en-US" sz="1600"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l">
                        <a:lnSpc>
                          <a:spcPct val="100000"/>
                        </a:lnSpc>
                        <a:spcBef>
                          <a:spcPts val="0"/>
                        </a:spcBef>
                        <a:spcAft>
                          <a:spcPts val="0"/>
                        </a:spcAft>
                        <a:buNone/>
                      </a:pPr>
                      <a:r>
                        <a:rPr lang="en-US" sz="1400" b="0" i="0" u="none" strike="noStrike" noProof="0" dirty="0"/>
                        <a:t>H</a:t>
                      </a:r>
                      <a:r>
                        <a:rPr lang="en-US" sz="1600" b="0" i="0" u="none" strike="noStrike" noProof="0" dirty="0">
                          <a:solidFill>
                            <a:schemeClr val="tx1"/>
                          </a:solidFill>
                        </a:rPr>
                        <a:t>ow to get the best from future WEX programmes by evaluating and reflecting on the experiences of this year’s stakeholders. </a:t>
                      </a:r>
                      <a:endParaRPr lang="en-US" sz="1600" dirty="0">
                        <a:solidFill>
                          <a:schemeClr val="tx1"/>
                        </a:solidFill>
                      </a:endParaRPr>
                    </a:p>
                    <a:p>
                      <a:pPr lvl="0" algn="l" defTabSz="914400">
                        <a:lnSpc>
                          <a:spcPct val="100000"/>
                        </a:lnSpc>
                        <a:spcBef>
                          <a:spcPts val="0"/>
                        </a:spcBef>
                        <a:spcAft>
                          <a:spcPts val="0"/>
                        </a:spcAft>
                        <a:buNone/>
                        <a:tabLst/>
                        <a:defRPr/>
                      </a:pPr>
                      <a:endParaRPr lang="en-US" sz="1600" b="0" i="0" u="none" strike="noStrike" noProof="0" dirty="0">
                        <a:solidFill>
                          <a:schemeClr val="tx1"/>
                        </a:solidFill>
                      </a:endParaRPr>
                    </a:p>
                    <a:p>
                      <a:pPr lvl="0" algn="l">
                        <a:lnSpc>
                          <a:spcPct val="100000"/>
                        </a:lnSpc>
                        <a:spcBef>
                          <a:spcPts val="0"/>
                        </a:spcBef>
                        <a:spcAft>
                          <a:spcPts val="0"/>
                        </a:spcAft>
                        <a:buNone/>
                      </a:pPr>
                      <a:r>
                        <a:rPr lang="en-US" sz="1600" b="0" i="0" u="none" strike="noStrike" noProof="0" dirty="0">
                          <a:solidFill>
                            <a:schemeClr val="tx1"/>
                          </a:solidFill>
                        </a:rPr>
                        <a:t>Hear how experienced school colleagues have benefitted from reflection &amp; evaluation, allowing for improvements.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6571270"/>
                  </a:ext>
                </a:extLst>
              </a:tr>
              <a:tr h="1354327">
                <a:tc>
                  <a:txBody>
                    <a:bodyPr/>
                    <a:lstStyle/>
                    <a:p>
                      <a:pPr lvl="0" algn="l">
                        <a:lnSpc>
                          <a:spcPct val="100000"/>
                        </a:lnSpc>
                        <a:spcBef>
                          <a:spcPts val="0"/>
                        </a:spcBef>
                        <a:spcAft>
                          <a:spcPts val="0"/>
                        </a:spcAft>
                        <a:buNone/>
                      </a:pPr>
                      <a:r>
                        <a:rPr lang="en-US" sz="1600" b="1" i="0" u="none" strike="noStrike" noProof="0" dirty="0"/>
                        <a:t>*September 2022:</a:t>
                      </a:r>
                      <a:endParaRPr lang="en-US" sz="1600" b="1" dirty="0"/>
                    </a:p>
                    <a:p>
                      <a:pPr lvl="0" algn="l">
                        <a:lnSpc>
                          <a:spcPct val="100000"/>
                        </a:lnSpc>
                        <a:spcBef>
                          <a:spcPts val="0"/>
                        </a:spcBef>
                        <a:spcAft>
                          <a:spcPts val="0"/>
                        </a:spcAft>
                        <a:buNone/>
                      </a:pPr>
                      <a:r>
                        <a:rPr lang="en-US" sz="1600" b="0" i="0" u="none" strike="noStrike" noProof="0" dirty="0"/>
                        <a:t>1. </a:t>
                      </a:r>
                      <a:r>
                        <a:rPr lang="en-US" sz="1600" b="0" i="0" u="none" strike="noStrike" noProof="0" dirty="0">
                          <a:hlinkClick r:id="rId2"/>
                        </a:rPr>
                        <a:t>Mon 26</a:t>
                      </a:r>
                      <a:r>
                        <a:rPr lang="en-US" sz="1600" b="0" i="0" u="none" strike="noStrike" baseline="30000" noProof="0" dirty="0">
                          <a:hlinkClick r:id="rId2"/>
                        </a:rPr>
                        <a:t>th</a:t>
                      </a:r>
                      <a:r>
                        <a:rPr lang="en-US" sz="1600" b="0" i="0" u="none" strike="noStrike" noProof="0" dirty="0">
                          <a:hlinkClick r:id="rId2"/>
                        </a:rPr>
                        <a:t>   3:30-4:00pm</a:t>
                      </a:r>
                      <a:endParaRPr lang="en-US" sz="1600" dirty="0"/>
                    </a:p>
                    <a:p>
                      <a:pPr lvl="0" algn="l">
                        <a:lnSpc>
                          <a:spcPct val="100000"/>
                        </a:lnSpc>
                        <a:spcBef>
                          <a:spcPts val="0"/>
                        </a:spcBef>
                        <a:spcAft>
                          <a:spcPts val="0"/>
                        </a:spcAft>
                        <a:buNone/>
                      </a:pPr>
                      <a:r>
                        <a:rPr lang="en-US" sz="1600" b="0" i="0" u="none" strike="noStrike" noProof="0" dirty="0"/>
                        <a:t>2. </a:t>
                      </a:r>
                      <a:r>
                        <a:rPr lang="en-US" sz="1600" b="0" i="0" u="none" strike="noStrike" noProof="0" dirty="0">
                          <a:hlinkClick r:id="rId3"/>
                        </a:rPr>
                        <a:t>Thurs 29</a:t>
                      </a:r>
                      <a:r>
                        <a:rPr lang="en-US" sz="1600" b="0" i="0" u="none" strike="noStrike" baseline="30000" noProof="0" dirty="0">
                          <a:hlinkClick r:id="rId3"/>
                        </a:rPr>
                        <a:t>th</a:t>
                      </a:r>
                      <a:r>
                        <a:rPr lang="en-US" sz="1600" b="0" i="0" u="none" strike="noStrike" noProof="0" dirty="0">
                          <a:hlinkClick r:id="rId3"/>
                        </a:rPr>
                        <a:t>  1:00-1:30pm</a:t>
                      </a:r>
                      <a:endParaRPr lang="en-US" sz="1600" dirty="0"/>
                    </a:p>
                    <a:p>
                      <a:pPr marL="0" marR="0" lvl="0" indent="0" algn="ctr" defTabSz="914400">
                        <a:lnSpc>
                          <a:spcPct val="100000"/>
                        </a:lnSpc>
                        <a:spcBef>
                          <a:spcPts val="0"/>
                        </a:spcBef>
                        <a:spcAft>
                          <a:spcPts val="0"/>
                        </a:spcAft>
                        <a:buClrTx/>
                        <a:buSzTx/>
                        <a:buFontTx/>
                        <a:buNone/>
                        <a:tabLst/>
                        <a:defRPr/>
                      </a:pPr>
                      <a:endParaRPr lang="en-US" sz="1400" b="1" dirty="0">
                        <a:solidFill>
                          <a:srgbClr val="1E2A5A"/>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US" sz="1600" b="1" i="0" u="none" strike="noStrike" noProof="0" dirty="0"/>
                        <a:t>*October 2022:</a:t>
                      </a:r>
                      <a:endParaRPr lang="en-US" sz="1600" b="1" dirty="0"/>
                    </a:p>
                    <a:p>
                      <a:pPr lvl="0" algn="l">
                        <a:lnSpc>
                          <a:spcPct val="100000"/>
                        </a:lnSpc>
                        <a:spcBef>
                          <a:spcPts val="0"/>
                        </a:spcBef>
                        <a:spcAft>
                          <a:spcPts val="0"/>
                        </a:spcAft>
                        <a:buNone/>
                      </a:pPr>
                      <a:r>
                        <a:rPr lang="en-US" sz="1600" b="0" i="0" u="none" strike="noStrike" noProof="0" dirty="0"/>
                        <a:t>1. </a:t>
                      </a:r>
                      <a:r>
                        <a:rPr lang="en-US" sz="1600" b="0" i="0" u="none" strike="noStrike" noProof="0" dirty="0">
                          <a:hlinkClick r:id="rId4"/>
                        </a:rPr>
                        <a:t>Mon 17</a:t>
                      </a:r>
                      <a:r>
                        <a:rPr lang="en-US" sz="1600" b="0" i="0" u="none" strike="noStrike" baseline="30000" noProof="0" dirty="0">
                          <a:hlinkClick r:id="rId4"/>
                        </a:rPr>
                        <a:t>th</a:t>
                      </a:r>
                      <a:r>
                        <a:rPr lang="en-US" sz="1600" b="0" i="0" u="none" strike="noStrike" noProof="0" dirty="0">
                          <a:hlinkClick r:id="rId4"/>
                        </a:rPr>
                        <a:t>   3:30-4:00pm</a:t>
                      </a:r>
                      <a:endParaRPr lang="en-US" sz="1600" dirty="0"/>
                    </a:p>
                    <a:p>
                      <a:pPr lvl="0" algn="l">
                        <a:lnSpc>
                          <a:spcPct val="100000"/>
                        </a:lnSpc>
                        <a:spcBef>
                          <a:spcPts val="0"/>
                        </a:spcBef>
                        <a:spcAft>
                          <a:spcPts val="0"/>
                        </a:spcAft>
                        <a:buNone/>
                      </a:pPr>
                      <a:r>
                        <a:rPr lang="en-US" sz="1600" b="0" i="0" u="none" strike="noStrike" noProof="0" dirty="0"/>
                        <a:t>2. </a:t>
                      </a:r>
                      <a:r>
                        <a:rPr lang="en-US" sz="1600" b="0" i="0" u="none" strike="noStrike" noProof="0" dirty="0">
                          <a:hlinkClick r:id="rId5"/>
                        </a:rPr>
                        <a:t>Thurs 20</a:t>
                      </a:r>
                      <a:r>
                        <a:rPr lang="en-US" sz="1600" b="0" i="0" u="none" strike="noStrike" baseline="30000" noProof="0" dirty="0">
                          <a:hlinkClick r:id="rId5"/>
                        </a:rPr>
                        <a:t>th</a:t>
                      </a:r>
                      <a:r>
                        <a:rPr lang="en-US" sz="1600" b="0" i="0" u="none" strike="noStrike" noProof="0" dirty="0">
                          <a:hlinkClick r:id="rId5"/>
                        </a:rPr>
                        <a:t>  1:00-1:30pm</a:t>
                      </a:r>
                      <a:endParaRPr lang="en-US" sz="1600" dirty="0"/>
                    </a:p>
                    <a:p>
                      <a:pPr lvl="0" algn="l">
                        <a:lnSpc>
                          <a:spcPct val="100000"/>
                        </a:lnSpc>
                        <a:spcBef>
                          <a:spcPts val="0"/>
                        </a:spcBef>
                        <a:spcAft>
                          <a:spcPts val="0"/>
                        </a:spcAft>
                        <a:buNone/>
                      </a:pPr>
                      <a:endParaRPr lang="en-US" sz="1400" b="1" dirty="0">
                        <a:solidFill>
                          <a:srgbClr val="1E2A5A"/>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US" sz="1600" b="1" i="0" u="none" strike="noStrike" noProof="0" dirty="0"/>
                        <a:t>                           </a:t>
                      </a:r>
                      <a:endParaRPr lang="en-US" sz="1400" b="1" dirty="0">
                        <a:solidFill>
                          <a:srgbClr val="1E2A5A"/>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l">
                        <a:lnSpc>
                          <a:spcPct val="100000"/>
                        </a:lnSpc>
                        <a:spcBef>
                          <a:spcPts val="0"/>
                        </a:spcBef>
                        <a:spcAft>
                          <a:spcPts val="0"/>
                        </a:spcAft>
                        <a:buNone/>
                      </a:pPr>
                      <a:r>
                        <a:rPr lang="en-US" sz="1600" b="1" i="0" u="none" strike="noStrike" noProof="0" dirty="0"/>
                        <a:t>*January 2023:</a:t>
                      </a:r>
                      <a:endParaRPr lang="en-US" sz="1600" b="1" dirty="0"/>
                    </a:p>
                    <a:p>
                      <a:pPr lvl="0" algn="l">
                        <a:lnSpc>
                          <a:spcPct val="100000"/>
                        </a:lnSpc>
                        <a:spcBef>
                          <a:spcPts val="0"/>
                        </a:spcBef>
                        <a:spcAft>
                          <a:spcPts val="0"/>
                        </a:spcAft>
                        <a:buNone/>
                      </a:pPr>
                      <a:r>
                        <a:rPr lang="en-US" sz="1600" b="0" i="0" u="none" strike="noStrike" noProof="0" dirty="0"/>
                        <a:t>1. </a:t>
                      </a:r>
                      <a:r>
                        <a:rPr lang="en-US" sz="1600" b="0" i="0" u="none" strike="noStrike" noProof="0" dirty="0">
                          <a:hlinkClick r:id="rId6"/>
                        </a:rPr>
                        <a:t>Mon 16</a:t>
                      </a:r>
                      <a:r>
                        <a:rPr lang="en-US" sz="1600" b="0" i="0" u="none" strike="noStrike" baseline="30000" noProof="0" dirty="0">
                          <a:hlinkClick r:id="rId6"/>
                        </a:rPr>
                        <a:t>th</a:t>
                      </a:r>
                      <a:r>
                        <a:rPr lang="en-US" sz="1600" b="0" i="0" u="none" strike="noStrike" noProof="0" dirty="0">
                          <a:hlinkClick r:id="rId6"/>
                        </a:rPr>
                        <a:t>  3:30-4:00pm</a:t>
                      </a:r>
                      <a:endParaRPr lang="en-US" sz="1600" dirty="0"/>
                    </a:p>
                    <a:p>
                      <a:pPr lvl="0" algn="l">
                        <a:lnSpc>
                          <a:spcPct val="100000"/>
                        </a:lnSpc>
                        <a:spcBef>
                          <a:spcPts val="0"/>
                        </a:spcBef>
                        <a:spcAft>
                          <a:spcPts val="0"/>
                        </a:spcAft>
                        <a:buNone/>
                      </a:pPr>
                      <a:r>
                        <a:rPr lang="en-US" sz="1600" b="0" i="0" u="none" strike="noStrike" noProof="0" dirty="0"/>
                        <a:t>2. </a:t>
                      </a:r>
                      <a:r>
                        <a:rPr lang="en-US" sz="1600" b="0" i="0" u="none" strike="noStrike" noProof="0" dirty="0">
                          <a:hlinkClick r:id="rId7"/>
                        </a:rPr>
                        <a:t>Thurs 19</a:t>
                      </a:r>
                      <a:r>
                        <a:rPr lang="en-US" sz="1600" b="0" i="0" u="none" strike="noStrike" baseline="30000" noProof="0" dirty="0">
                          <a:hlinkClick r:id="rId7"/>
                        </a:rPr>
                        <a:t>th</a:t>
                      </a:r>
                      <a:r>
                        <a:rPr lang="en-US" sz="1600" b="0" i="0" u="none" strike="noStrike" noProof="0" dirty="0">
                          <a:hlinkClick r:id="rId7"/>
                        </a:rPr>
                        <a:t> 1:00-1:30pm</a:t>
                      </a:r>
                      <a:endParaRPr lang="en-US" sz="1600" dirty="0"/>
                    </a:p>
                    <a:p>
                      <a:pPr marL="0" marR="0" lvl="0" indent="0" algn="ctr" defTabSz="914400">
                        <a:lnSpc>
                          <a:spcPct val="100000"/>
                        </a:lnSpc>
                        <a:spcBef>
                          <a:spcPts val="0"/>
                        </a:spcBef>
                        <a:spcAft>
                          <a:spcPts val="0"/>
                        </a:spcAft>
                        <a:buClrTx/>
                        <a:buSzTx/>
                        <a:buFontTx/>
                        <a:buNone/>
                        <a:tabLst/>
                        <a:defRPr/>
                      </a:pPr>
                      <a:endParaRPr lang="en-US" sz="1400" b="1" dirty="0">
                        <a:solidFill>
                          <a:srgbClr val="1E2A5A"/>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37316219"/>
                  </a:ext>
                </a:extLst>
              </a:tr>
            </a:tbl>
          </a:graphicData>
        </a:graphic>
      </p:graphicFrame>
      <p:sp>
        <p:nvSpPr>
          <p:cNvPr id="6" name="Oval 5">
            <a:extLst>
              <a:ext uri="{FF2B5EF4-FFF2-40B4-BE49-F238E27FC236}">
                <a16:creationId xmlns:a16="http://schemas.microsoft.com/office/drawing/2014/main" id="{9E2E3D3F-6B96-482B-8DC4-776990AF1373}"/>
              </a:ext>
            </a:extLst>
          </p:cNvPr>
          <p:cNvSpPr/>
          <p:nvPr/>
        </p:nvSpPr>
        <p:spPr>
          <a:xfrm>
            <a:off x="170121" y="2690038"/>
            <a:ext cx="1882870" cy="2573078"/>
          </a:xfrm>
          <a:prstGeom prst="ellipse">
            <a:avLst/>
          </a:prstGeom>
          <a:solidFill>
            <a:schemeClr val="accent6">
              <a:lumMod val="20000"/>
              <a:lumOff val="8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*A video of each session will be available on Help You Choose if you’re unable to attend the live events</a:t>
            </a:r>
          </a:p>
        </p:txBody>
      </p:sp>
      <p:pic>
        <p:nvPicPr>
          <p:cNvPr id="7" name="Picture 6">
            <a:extLst>
              <a:ext uri="{FF2B5EF4-FFF2-40B4-BE49-F238E27FC236}">
                <a16:creationId xmlns:a16="http://schemas.microsoft.com/office/drawing/2014/main" id="{69A03999-F3A9-42A3-BCDA-6D5A2EAAEB12}"/>
              </a:ext>
            </a:extLst>
          </p:cNvPr>
          <p:cNvPicPr>
            <a:picLocks noChangeAspect="1"/>
          </p:cNvPicPr>
          <p:nvPr/>
        </p:nvPicPr>
        <p:blipFill>
          <a:blip r:embed="rId8"/>
          <a:stretch>
            <a:fillRect/>
          </a:stretch>
        </p:blipFill>
        <p:spPr>
          <a:xfrm>
            <a:off x="252525" y="942230"/>
            <a:ext cx="1587344" cy="1570383"/>
          </a:xfrm>
          <a:prstGeom prst="rect">
            <a:avLst/>
          </a:prstGeom>
        </p:spPr>
      </p:pic>
      <p:sp>
        <p:nvSpPr>
          <p:cNvPr id="8" name="TextBox 7">
            <a:extLst>
              <a:ext uri="{FF2B5EF4-FFF2-40B4-BE49-F238E27FC236}">
                <a16:creationId xmlns:a16="http://schemas.microsoft.com/office/drawing/2014/main" id="{8A1A15C8-BEF5-4DEF-A1F0-34AF4A0C9EDC}"/>
              </a:ext>
            </a:extLst>
          </p:cNvPr>
          <p:cNvSpPr txBox="1"/>
          <p:nvPr/>
        </p:nvSpPr>
        <p:spPr>
          <a:xfrm>
            <a:off x="7296800" y="5301089"/>
            <a:ext cx="2818364" cy="830997"/>
          </a:xfrm>
          <a:prstGeom prst="rect">
            <a:avLst/>
          </a:prstGeom>
          <a:noFill/>
        </p:spPr>
        <p:txBody>
          <a:bodyPr wrap="square">
            <a:spAutoFit/>
          </a:bodyPr>
          <a:lstStyle/>
          <a:p>
            <a:pPr lvl="0" algn="l">
              <a:lnSpc>
                <a:spcPct val="100000"/>
              </a:lnSpc>
              <a:spcBef>
                <a:spcPts val="0"/>
              </a:spcBef>
              <a:spcAft>
                <a:spcPts val="0"/>
              </a:spcAft>
              <a:buNone/>
            </a:pPr>
            <a:r>
              <a:rPr lang="en-US" sz="1600" b="1" i="0" u="none" strike="noStrike" noProof="0" dirty="0"/>
              <a:t>*November 2022:</a:t>
            </a:r>
            <a:endParaRPr lang="en-US" sz="1600" b="1" dirty="0"/>
          </a:p>
          <a:p>
            <a:pPr lvl="0" algn="l">
              <a:lnSpc>
                <a:spcPct val="100000"/>
              </a:lnSpc>
              <a:spcBef>
                <a:spcPts val="0"/>
              </a:spcBef>
              <a:spcAft>
                <a:spcPts val="0"/>
              </a:spcAft>
              <a:buNone/>
            </a:pPr>
            <a:r>
              <a:rPr lang="en-US" sz="1600" b="0" i="0" u="none" strike="noStrike" noProof="0" dirty="0"/>
              <a:t>1. </a:t>
            </a:r>
            <a:r>
              <a:rPr lang="en-US" sz="1600" b="0" i="0" u="none" strike="noStrike" noProof="0" dirty="0">
                <a:hlinkClick r:id="rId9"/>
              </a:rPr>
              <a:t>Mon 14</a:t>
            </a:r>
            <a:r>
              <a:rPr lang="en-US" sz="1600" b="0" i="0" u="none" strike="noStrike" baseline="30000" noProof="0" dirty="0">
                <a:hlinkClick r:id="rId9"/>
              </a:rPr>
              <a:t>th</a:t>
            </a:r>
            <a:r>
              <a:rPr lang="en-US" sz="1600" b="0" i="0" u="none" strike="noStrike" noProof="0" dirty="0">
                <a:hlinkClick r:id="rId9"/>
              </a:rPr>
              <a:t>   3:30-4:00pm</a:t>
            </a:r>
            <a:endParaRPr lang="en-US" sz="1600" dirty="0"/>
          </a:p>
          <a:p>
            <a:pPr lvl="0" algn="l">
              <a:lnSpc>
                <a:spcPct val="100000"/>
              </a:lnSpc>
              <a:spcBef>
                <a:spcPts val="0"/>
              </a:spcBef>
              <a:spcAft>
                <a:spcPts val="0"/>
              </a:spcAft>
              <a:buNone/>
            </a:pPr>
            <a:r>
              <a:rPr lang="en-US" sz="1600" b="0" i="0" u="none" strike="noStrike" noProof="0" dirty="0"/>
              <a:t>2. </a:t>
            </a:r>
            <a:r>
              <a:rPr lang="en-US" sz="1600" b="0" i="0" u="none" strike="noStrike" noProof="0" dirty="0">
                <a:hlinkClick r:id="rId10"/>
              </a:rPr>
              <a:t>Thurs 17</a:t>
            </a:r>
            <a:r>
              <a:rPr lang="en-US" sz="1600" b="0" i="0" u="none" strike="noStrike" baseline="30000" noProof="0" dirty="0">
                <a:hlinkClick r:id="rId10"/>
              </a:rPr>
              <a:t>th</a:t>
            </a:r>
            <a:r>
              <a:rPr lang="en-US" sz="1600" b="0" i="0" u="none" strike="noStrike" noProof="0" dirty="0">
                <a:hlinkClick r:id="rId10"/>
              </a:rPr>
              <a:t> 1:00-1:30pm</a:t>
            </a:r>
            <a:endParaRPr lang="en-US" sz="1600" dirty="0"/>
          </a:p>
        </p:txBody>
      </p:sp>
      <p:sp>
        <p:nvSpPr>
          <p:cNvPr id="5" name="TextBox 4">
            <a:extLst>
              <a:ext uri="{FF2B5EF4-FFF2-40B4-BE49-F238E27FC236}">
                <a16:creationId xmlns:a16="http://schemas.microsoft.com/office/drawing/2014/main" id="{E9FE331C-82F6-48C2-AA3F-9FDF7F22C2E0}"/>
              </a:ext>
            </a:extLst>
          </p:cNvPr>
          <p:cNvSpPr txBox="1"/>
          <p:nvPr/>
        </p:nvSpPr>
        <p:spPr>
          <a:xfrm>
            <a:off x="2859176" y="1025880"/>
            <a:ext cx="1173335" cy="338554"/>
          </a:xfrm>
          <a:prstGeom prst="rect">
            <a:avLst/>
          </a:prstGeom>
          <a:noFill/>
        </p:spPr>
        <p:txBody>
          <a:bodyPr wrap="none" rtlCol="0">
            <a:spAutoFit/>
          </a:bodyPr>
          <a:lstStyle/>
          <a:p>
            <a:r>
              <a:rPr lang="en-GB" sz="1600" b="1" i="1" u="sng" dirty="0">
                <a:solidFill>
                  <a:schemeClr val="bg1"/>
                </a:solidFill>
              </a:rPr>
              <a:t>WEX INTRO</a:t>
            </a:r>
          </a:p>
        </p:txBody>
      </p:sp>
      <p:sp>
        <p:nvSpPr>
          <p:cNvPr id="9" name="TextBox 8">
            <a:extLst>
              <a:ext uri="{FF2B5EF4-FFF2-40B4-BE49-F238E27FC236}">
                <a16:creationId xmlns:a16="http://schemas.microsoft.com/office/drawing/2014/main" id="{173C6B2F-BAB5-4A60-B179-6D37334D28CB}"/>
              </a:ext>
            </a:extLst>
          </p:cNvPr>
          <p:cNvSpPr txBox="1"/>
          <p:nvPr/>
        </p:nvSpPr>
        <p:spPr>
          <a:xfrm>
            <a:off x="5308538" y="1025880"/>
            <a:ext cx="1516184" cy="338554"/>
          </a:xfrm>
          <a:prstGeom prst="rect">
            <a:avLst/>
          </a:prstGeom>
          <a:noFill/>
        </p:spPr>
        <p:txBody>
          <a:bodyPr wrap="none" rtlCol="0">
            <a:spAutoFit/>
          </a:bodyPr>
          <a:lstStyle/>
          <a:p>
            <a:r>
              <a:rPr lang="en-GB" sz="1600" b="1" i="1" u="sng" dirty="0">
                <a:solidFill>
                  <a:schemeClr val="bg1"/>
                </a:solidFill>
              </a:rPr>
              <a:t>WEX THIS WAY!</a:t>
            </a:r>
          </a:p>
        </p:txBody>
      </p:sp>
      <p:sp>
        <p:nvSpPr>
          <p:cNvPr id="10" name="TextBox 9">
            <a:extLst>
              <a:ext uri="{FF2B5EF4-FFF2-40B4-BE49-F238E27FC236}">
                <a16:creationId xmlns:a16="http://schemas.microsoft.com/office/drawing/2014/main" id="{11958EBD-59BB-4E1B-90A7-A70635EDB6E2}"/>
              </a:ext>
            </a:extLst>
          </p:cNvPr>
          <p:cNvSpPr txBox="1"/>
          <p:nvPr/>
        </p:nvSpPr>
        <p:spPr>
          <a:xfrm>
            <a:off x="7891289" y="1025880"/>
            <a:ext cx="1063112" cy="338554"/>
          </a:xfrm>
          <a:prstGeom prst="rect">
            <a:avLst/>
          </a:prstGeom>
          <a:noFill/>
        </p:spPr>
        <p:txBody>
          <a:bodyPr wrap="none" rtlCol="0">
            <a:spAutoFit/>
          </a:bodyPr>
          <a:lstStyle/>
          <a:p>
            <a:r>
              <a:rPr lang="en-GB" sz="1600" b="1" i="1" u="sng" dirty="0">
                <a:solidFill>
                  <a:schemeClr val="bg1"/>
                </a:solidFill>
              </a:rPr>
              <a:t>WEX PREP</a:t>
            </a:r>
          </a:p>
        </p:txBody>
      </p:sp>
      <p:sp>
        <p:nvSpPr>
          <p:cNvPr id="11" name="TextBox 10">
            <a:extLst>
              <a:ext uri="{FF2B5EF4-FFF2-40B4-BE49-F238E27FC236}">
                <a16:creationId xmlns:a16="http://schemas.microsoft.com/office/drawing/2014/main" id="{812E097A-700D-43CF-9357-85BA75122E8C}"/>
              </a:ext>
            </a:extLst>
          </p:cNvPr>
          <p:cNvSpPr txBox="1"/>
          <p:nvPr/>
        </p:nvSpPr>
        <p:spPr>
          <a:xfrm>
            <a:off x="10230428" y="1025880"/>
            <a:ext cx="1329916" cy="338554"/>
          </a:xfrm>
          <a:prstGeom prst="rect">
            <a:avLst/>
          </a:prstGeom>
          <a:noFill/>
        </p:spPr>
        <p:txBody>
          <a:bodyPr wrap="none" rtlCol="0">
            <a:spAutoFit/>
          </a:bodyPr>
          <a:lstStyle/>
          <a:p>
            <a:r>
              <a:rPr lang="en-GB" sz="1600" b="1" i="1" u="sng" dirty="0">
                <a:solidFill>
                  <a:schemeClr val="bg1"/>
                </a:solidFill>
              </a:rPr>
              <a:t>WEX REFLECT</a:t>
            </a:r>
          </a:p>
        </p:txBody>
      </p:sp>
    </p:spTree>
    <p:extLst>
      <p:ext uri="{BB962C8B-B14F-4D97-AF65-F5344CB8AC3E}">
        <p14:creationId xmlns:p14="http://schemas.microsoft.com/office/powerpoint/2010/main" val="733433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0C5D71-37D8-4C7A-97E6-D02B75AC47C4}"/>
              </a:ext>
            </a:extLst>
          </p:cNvPr>
          <p:cNvSpPr txBox="1"/>
          <p:nvPr/>
        </p:nvSpPr>
        <p:spPr>
          <a:xfrm>
            <a:off x="1799241" y="66788"/>
            <a:ext cx="7881756" cy="5893921"/>
          </a:xfrm>
          <a:prstGeom prst="rect">
            <a:avLst/>
          </a:prstGeom>
          <a:noFill/>
        </p:spPr>
        <p:txBody>
          <a:bodyPr wrap="square">
            <a:spAutoFit/>
          </a:bodyPr>
          <a:lstStyle/>
          <a:p>
            <a:pPr>
              <a:lnSpc>
                <a:spcPct val="90000"/>
              </a:lnSpc>
              <a:spcBef>
                <a:spcPts val="1000"/>
              </a:spcBef>
              <a:buClr>
                <a:schemeClr val="accent1"/>
              </a:buClr>
              <a:buSzPct val="80000"/>
            </a:pPr>
            <a:endParaRPr lang="en-GB" dirty="0">
              <a:solidFill>
                <a:schemeClr val="tx1">
                  <a:lumMod val="75000"/>
                  <a:lumOff val="25000"/>
                </a:schemeClr>
              </a:solidFill>
              <a:latin typeface="Calibri" panose="020F0502020204030204" pitchFamily="34" charset="0"/>
              <a:cs typeface="Calibri" panose="020F0502020204030204" pitchFamily="34" charset="0"/>
            </a:endParaRPr>
          </a:p>
          <a:p>
            <a:pPr algn="ctr">
              <a:lnSpc>
                <a:spcPct val="90000"/>
              </a:lnSpc>
              <a:spcBef>
                <a:spcPts val="1000"/>
              </a:spcBef>
              <a:buClr>
                <a:schemeClr val="accent1"/>
              </a:buClr>
              <a:buSzPct val="80000"/>
            </a:pPr>
            <a:endParaRPr lang="en-GB" b="1" i="1" dirty="0">
              <a:solidFill>
                <a:schemeClr val="accent2">
                  <a:lumMod val="50000"/>
                </a:schemeClr>
              </a:solidFill>
              <a:latin typeface="Calibri" panose="020F0502020204030204" pitchFamily="34" charset="0"/>
              <a:ea typeface="Times New Roman" panose="02020603050405020304" pitchFamily="18" charset="0"/>
              <a:cs typeface="Calibri" panose="020F0502020204030204" pitchFamily="34" charset="0"/>
            </a:endParaRPr>
          </a:p>
          <a:p>
            <a:pPr algn="ctr">
              <a:lnSpc>
                <a:spcPct val="90000"/>
              </a:lnSpc>
              <a:spcBef>
                <a:spcPts val="1000"/>
              </a:spcBef>
              <a:buClr>
                <a:schemeClr val="accent1"/>
              </a:buClr>
              <a:buSzPct val="80000"/>
            </a:pPr>
            <a:r>
              <a:rPr lang="en-GB" b="1" i="1" dirty="0">
                <a:solidFill>
                  <a:schemeClr val="accent2">
                    <a:lumMod val="50000"/>
                  </a:schemeClr>
                </a:solidFill>
                <a:latin typeface="Calibri" panose="020F0502020204030204" pitchFamily="34" charset="0"/>
                <a:ea typeface="Times New Roman" panose="02020603050405020304" pitchFamily="18" charset="0"/>
                <a:cs typeface="Calibri" panose="020F0502020204030204" pitchFamily="34" charset="0"/>
              </a:rPr>
              <a:t>WEX Norfolk Traded Service Information Session</a:t>
            </a:r>
          </a:p>
          <a:p>
            <a:r>
              <a:rPr lang="en-GB" sz="1600" dirty="0">
                <a:effectLst/>
                <a:latin typeface="Arial" panose="020B0604020202020204" pitchFamily="34" charset="0"/>
                <a:ea typeface="Calibri" panose="020F0502020204030204" pitchFamily="34" charset="0"/>
                <a:cs typeface="Arial" panose="020B0604020202020204" pitchFamily="34" charset="0"/>
              </a:rPr>
              <a:t> </a:t>
            </a:r>
          </a:p>
          <a:p>
            <a:endParaRPr lang="en-US"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Want to know more about the service we provide to schools?</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Join us for a live session on Monday 7</a:t>
            </a:r>
            <a:r>
              <a:rPr lang="en-GB" baseline="30000" dirty="0">
                <a:latin typeface="Calibri" panose="020F0502020204030204" pitchFamily="34" charset="0"/>
                <a:cs typeface="Calibri" panose="020F0502020204030204" pitchFamily="34" charset="0"/>
              </a:rPr>
              <a:t>th</a:t>
            </a:r>
            <a:r>
              <a:rPr lang="en-GB" dirty="0">
                <a:latin typeface="Calibri" panose="020F0502020204030204" pitchFamily="34" charset="0"/>
                <a:cs typeface="Calibri" panose="020F0502020204030204" pitchFamily="34" charset="0"/>
              </a:rPr>
              <a:t> November, 3:30-4pm We’ll cover everything you need to know including:</a:t>
            </a: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An overview of our service</a:t>
            </a: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rPr>
              <a:t>Details of our service offer - all the different options &amp; what they give you </a:t>
            </a: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rPr>
              <a:t>How our team can help &amp; support you</a:t>
            </a: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rPr>
              <a:t>Costs</a:t>
            </a:r>
            <a:endParaRPr lang="en-GB" dirty="0">
              <a:latin typeface="Calibri" panose="020F0502020204030204" pitchFamily="34" charset="0"/>
              <a:ea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sz="1800" dirty="0">
                <a:effectLst/>
                <a:latin typeface="Calibri" panose="020F0502020204030204" pitchFamily="34" charset="0"/>
                <a:ea typeface="Calibri" panose="020F0502020204030204" pitchFamily="34" charset="0"/>
              </a:rPr>
              <a:t>How to sign up to our service</a:t>
            </a:r>
          </a:p>
          <a:p>
            <a:pPr marL="285750" indent="-285750">
              <a:lnSpc>
                <a:spcPct val="90000"/>
              </a:lnSpc>
              <a:spcBef>
                <a:spcPts val="1000"/>
              </a:spcBef>
              <a:buClr>
                <a:schemeClr val="accent1"/>
              </a:buClr>
              <a:buSzPct val="80000"/>
              <a:buFont typeface="Wingdings 3" charset="2"/>
              <a:buChar char=""/>
            </a:pPr>
            <a:r>
              <a:rPr lang="en-GB" b="1" dirty="0">
                <a:solidFill>
                  <a:srgbClr val="0070C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 here </a:t>
            </a:r>
            <a:r>
              <a:rPr lang="en-GB" b="1" dirty="0">
                <a:solidFill>
                  <a:srgbClr val="0070C0"/>
                </a:solidFill>
                <a:latin typeface="Calibri" panose="020F0502020204030204" pitchFamily="34" charset="0"/>
                <a:cs typeface="Calibri" panose="020F0502020204030204" pitchFamily="34" charset="0"/>
              </a:rPr>
              <a:t> to join the session</a:t>
            </a:r>
            <a:endParaRPr lang="en-GB" dirty="0">
              <a:latin typeface="Calibri" panose="020F0502020204030204" pitchFamily="34" charset="0"/>
              <a:cs typeface="Calibri" panose="020F0502020204030204" pitchFamily="34" charset="0"/>
            </a:endParaRPr>
          </a:p>
          <a:p>
            <a:pPr marL="285750" indent="-285750">
              <a:lnSpc>
                <a:spcPct val="90000"/>
              </a:lnSpc>
              <a:spcBef>
                <a:spcPts val="1000"/>
              </a:spcBef>
              <a:buClr>
                <a:schemeClr val="accent1"/>
              </a:buClr>
              <a:buSzPct val="80000"/>
              <a:buFont typeface="Wingdings 3" charset="2"/>
              <a:buChar char=""/>
            </a:pPr>
            <a:r>
              <a:rPr lang="en-GB" dirty="0">
                <a:latin typeface="Calibri" panose="020F0502020204030204" pitchFamily="34" charset="0"/>
                <a:cs typeface="Calibri" panose="020F0502020204030204" pitchFamily="34" charset="0"/>
              </a:rPr>
              <a:t>A recording will be available on Help You Choose, so join us live or watch on demand when convenient</a:t>
            </a:r>
          </a:p>
          <a:p>
            <a:pPr marL="285750" indent="-285750">
              <a:lnSpc>
                <a:spcPct val="90000"/>
              </a:lnSpc>
              <a:spcBef>
                <a:spcPts val="1000"/>
              </a:spcBef>
              <a:buClr>
                <a:schemeClr val="accent1"/>
              </a:buClr>
              <a:buSzPct val="80000"/>
              <a:buFont typeface="Wingdings 3" charset="2"/>
              <a:buChar char=""/>
            </a:pP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6A91030-154E-43E2-B29C-F34A7DDD682D}"/>
              </a:ext>
            </a:extLst>
          </p:cNvPr>
          <p:cNvPicPr>
            <a:picLocks noChangeAspect="1"/>
          </p:cNvPicPr>
          <p:nvPr/>
        </p:nvPicPr>
        <p:blipFill>
          <a:blip r:embed="rId3"/>
          <a:stretch>
            <a:fillRect/>
          </a:stretch>
        </p:blipFill>
        <p:spPr>
          <a:xfrm>
            <a:off x="-50661" y="-28478"/>
            <a:ext cx="1849902" cy="6886478"/>
          </a:xfrm>
          <a:prstGeom prst="rect">
            <a:avLst/>
          </a:prstGeom>
        </p:spPr>
      </p:pic>
      <p:pic>
        <p:nvPicPr>
          <p:cNvPr id="7" name="Picture 6">
            <a:extLst>
              <a:ext uri="{FF2B5EF4-FFF2-40B4-BE49-F238E27FC236}">
                <a16:creationId xmlns:a16="http://schemas.microsoft.com/office/drawing/2014/main" id="{5C1C8CF0-96C7-4894-BED6-8D30443852A9}"/>
              </a:ext>
            </a:extLst>
          </p:cNvPr>
          <p:cNvPicPr>
            <a:picLocks noChangeAspect="1"/>
          </p:cNvPicPr>
          <p:nvPr/>
        </p:nvPicPr>
        <p:blipFill>
          <a:blip r:embed="rId4"/>
          <a:stretch>
            <a:fillRect/>
          </a:stretch>
        </p:blipFill>
        <p:spPr>
          <a:xfrm>
            <a:off x="11314570" y="5985164"/>
            <a:ext cx="877430" cy="872836"/>
          </a:xfrm>
          <a:prstGeom prst="rect">
            <a:avLst/>
          </a:prstGeom>
        </p:spPr>
      </p:pic>
      <p:sp>
        <p:nvSpPr>
          <p:cNvPr id="10" name="TextBox 9">
            <a:extLst>
              <a:ext uri="{FF2B5EF4-FFF2-40B4-BE49-F238E27FC236}">
                <a16:creationId xmlns:a16="http://schemas.microsoft.com/office/drawing/2014/main" id="{38737FB7-413D-4B8A-8FB6-5B5BAF8AD141}"/>
              </a:ext>
            </a:extLst>
          </p:cNvPr>
          <p:cNvSpPr txBox="1"/>
          <p:nvPr/>
        </p:nvSpPr>
        <p:spPr>
          <a:xfrm>
            <a:off x="153887" y="2826613"/>
            <a:ext cx="1440805" cy="1346010"/>
          </a:xfrm>
          <a:prstGeom prst="rect">
            <a:avLst/>
          </a:prstGeom>
          <a:noFill/>
        </p:spPr>
        <p:txBody>
          <a:bodyPr wrap="square">
            <a:spAutoFit/>
          </a:bodyPr>
          <a:lstStyle/>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WEX Norfolk</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Traded Service </a:t>
            </a:r>
          </a:p>
          <a:p>
            <a:pPr algn="ctr">
              <a:lnSpc>
                <a:spcPct val="90000"/>
              </a:lnSpc>
              <a:spcBef>
                <a:spcPts val="1000"/>
              </a:spcBef>
              <a:buClr>
                <a:schemeClr val="accent1"/>
              </a:buClr>
              <a:buSzPct val="80000"/>
            </a:pPr>
            <a:r>
              <a:rPr lang="en-US" sz="1800" b="1" i="1" dirty="0">
                <a:solidFill>
                  <a:schemeClr val="accent1">
                    <a:lumMod val="50000"/>
                  </a:schemeClr>
                </a:solidFill>
                <a:latin typeface="Calibri" panose="020F0502020204030204" pitchFamily="34" charset="0"/>
                <a:cs typeface="Calibri" panose="020F0502020204030204" pitchFamily="34" charset="0"/>
              </a:rPr>
              <a:t>Info session</a:t>
            </a:r>
          </a:p>
        </p:txBody>
      </p:sp>
    </p:spTree>
    <p:extLst>
      <p:ext uri="{BB962C8B-B14F-4D97-AF65-F5344CB8AC3E}">
        <p14:creationId xmlns:p14="http://schemas.microsoft.com/office/powerpoint/2010/main" val="287280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18A502A1E3F4429E6D58085FEB5987" ma:contentTypeVersion="15" ma:contentTypeDescription="Create a new document." ma:contentTypeScope="" ma:versionID="635259b2774115595184c178f52258cd">
  <xsd:schema xmlns:xsd="http://www.w3.org/2001/XMLSchema" xmlns:xs="http://www.w3.org/2001/XMLSchema" xmlns:p="http://schemas.microsoft.com/office/2006/metadata/properties" xmlns:ns2="1593b66c-37ba-4118-b87f-591e3e2c492e" xmlns:ns3="9ff1f4f6-5d10-4691-b138-f38d90727c7b" targetNamespace="http://schemas.microsoft.com/office/2006/metadata/properties" ma:root="true" ma:fieldsID="24b5f814e3dbba600bd000b2509193a2" ns2:_="" ns3:_="">
    <xsd:import namespace="1593b66c-37ba-4118-b87f-591e3e2c492e"/>
    <xsd:import namespace="9ff1f4f6-5d10-4691-b138-f38d90727c7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3b66c-37ba-4118-b87f-591e3e2c4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f71bbcc-0e19-47a0-832f-6df17fefd216"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ff1f4f6-5d10-4691-b138-f38d90727c7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3d42df79-77c5-4d34-bcfa-51e9380f8de6}" ma:internalName="TaxCatchAll" ma:showField="CatchAllData" ma:web="9ff1f4f6-5d10-4691-b138-f38d90727c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ff1f4f6-5d10-4691-b138-f38d90727c7b" xsi:nil="true"/>
    <lcf76f155ced4ddcb4097134ff3c332f xmlns="1593b66c-37ba-4118-b87f-591e3e2c492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A38164-71CE-413F-8C82-AF8890A6C5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3b66c-37ba-4118-b87f-591e3e2c492e"/>
    <ds:schemaRef ds:uri="9ff1f4f6-5d10-4691-b138-f38d90727c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A9EC256-621F-44FC-BAE4-DA787E089415}">
  <ds:schemaRefs>
    <ds:schemaRef ds:uri="http://purl.org/dc/dcmitype/"/>
    <ds:schemaRef ds:uri="1593b66c-37ba-4118-b87f-591e3e2c492e"/>
    <ds:schemaRef ds:uri="http://purl.org/dc/elements/1.1/"/>
    <ds:schemaRef ds:uri="http://schemas.microsoft.com/office/2006/metadata/propertie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9ff1f4f6-5d10-4691-b138-f38d90727c7b"/>
    <ds:schemaRef ds:uri="http://www.w3.org/XML/1998/namespace"/>
  </ds:schemaRefs>
</ds:datastoreItem>
</file>

<file path=customXml/itemProps3.xml><?xml version="1.0" encoding="utf-8"?>
<ds:datastoreItem xmlns:ds="http://schemas.openxmlformats.org/officeDocument/2006/customXml" ds:itemID="{A5F5ECB7-3312-445C-B43A-129DBD2264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3598</TotalTime>
  <Words>1864</Words>
  <Application>Microsoft Office PowerPoint</Application>
  <PresentationFormat>Widescreen</PresentationFormat>
  <Paragraphs>629</Paragraphs>
  <Slides>12</Slides>
  <Notes>1</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12</vt:i4>
      </vt:variant>
    </vt:vector>
  </HeadingPairs>
  <TitlesOfParts>
    <vt:vector size="24" baseType="lpstr">
      <vt:lpstr>Arial</vt:lpstr>
      <vt:lpstr>Calibri</vt:lpstr>
      <vt:lpstr>Calibri Light</vt:lpstr>
      <vt:lpstr>Gill Sans MT</vt:lpstr>
      <vt:lpstr>Times New Roman</vt:lpstr>
      <vt:lpstr>Trebuchet MS</vt:lpstr>
      <vt:lpstr>Wingdings</vt:lpstr>
      <vt:lpstr>Wingdings 3</vt:lpstr>
      <vt:lpstr>Office Theme</vt:lpstr>
      <vt:lpstr>Office Theme</vt:lpstr>
      <vt:lpstr>Custom Design</vt:lpstr>
      <vt:lpstr>Facet</vt:lpstr>
      <vt:lpstr> WEX Norfolk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Atkins, Michelle</cp:lastModifiedBy>
  <cp:revision>246</cp:revision>
  <dcterms:created xsi:type="dcterms:W3CDTF">2020-09-16T10:43:56Z</dcterms:created>
  <dcterms:modified xsi:type="dcterms:W3CDTF">2022-09-06T15:28:51Z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0x0101007C18A502A1E3F4429E6D58085FEB5987</vt:lpwstr>
  </property>
  <property fmtid="{D5CDD505-2E9C-101B-9397-08002B2CF9AE}" pid="3" name="MediaServiceImageTags">
    <vt:lpwstr/>
  </property>
</Properties>
</file>