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 id="2147483697" r:id="rId6"/>
    <p:sldMasterId id="2147483695" r:id="rId7"/>
  </p:sldMasterIdLst>
  <p:notesMasterIdLst>
    <p:notesMasterId r:id="rId20"/>
  </p:notesMasterIdLst>
  <p:sldIdLst>
    <p:sldId id="289" r:id="rId8"/>
    <p:sldId id="301" r:id="rId9"/>
    <p:sldId id="304" r:id="rId10"/>
    <p:sldId id="308" r:id="rId11"/>
    <p:sldId id="313" r:id="rId12"/>
    <p:sldId id="303" r:id="rId13"/>
    <p:sldId id="297" r:id="rId14"/>
    <p:sldId id="288" r:id="rId15"/>
    <p:sldId id="317" r:id="rId16"/>
    <p:sldId id="315" r:id="rId17"/>
    <p:sldId id="316"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Nichols, Bridget" initials="MB" lastIdx="9" clrIdx="0">
    <p:extLst>
      <p:ext uri="{19B8F6BF-5375-455C-9EA6-DF929625EA0E}">
        <p15:presenceInfo xmlns:p15="http://schemas.microsoft.com/office/powerpoint/2012/main" userId="S::eadmn@norfolk.gov.uk::c0088317-0ddd-4ec2-8e28-56397c9b341d" providerId="AD"/>
      </p:ext>
    </p:extLst>
  </p:cmAuthor>
  <p:cmAuthor id="2" name="Atkins, Michelle" initials="AM" lastIdx="6" clrIdx="1">
    <p:extLst>
      <p:ext uri="{19B8F6BF-5375-455C-9EA6-DF929625EA0E}">
        <p15:presenceInfo xmlns:p15="http://schemas.microsoft.com/office/powerpoint/2012/main" userId="S::michelle.atkins@norfolk.gov.uk::ad01f53a-7ba8-4c1f-ac18-f0c1591eca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7DBB26"/>
    <a:srgbClr val="08DA44"/>
    <a:srgbClr val="05862A"/>
    <a:srgbClr val="E6B9B8"/>
    <a:srgbClr val="9B1E5C"/>
    <a:srgbClr val="A9D18E"/>
    <a:srgbClr val="00B0F0"/>
    <a:srgbClr val="9AA195"/>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C278C-99F6-45FF-945C-988CBF9F2868}" v="13" dt="2022-09-06T15:28:09.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kins, Michelle" userId="ad01f53a-7ba8-4c1f-ac18-f0c1591eca03" providerId="ADAL" clId="{8C4D63E7-36AC-4133-81A8-3B7307E6D26C}"/>
    <pc:docChg chg="undo custSel delSld modSld">
      <pc:chgData name="Atkins, Michelle" userId="ad01f53a-7ba8-4c1f-ac18-f0c1591eca03" providerId="ADAL" clId="{8C4D63E7-36AC-4133-81A8-3B7307E6D26C}" dt="2022-07-18T08:37:33.398" v="101" actId="1440"/>
      <pc:docMkLst>
        <pc:docMk/>
      </pc:docMkLst>
      <pc:sldChg chg="del">
        <pc:chgData name="Atkins, Michelle" userId="ad01f53a-7ba8-4c1f-ac18-f0c1591eca03" providerId="ADAL" clId="{8C4D63E7-36AC-4133-81A8-3B7307E6D26C}" dt="2022-07-18T08:07:50.096" v="86" actId="2696"/>
        <pc:sldMkLst>
          <pc:docMk/>
          <pc:sldMk cId="0" sldId="256"/>
        </pc:sldMkLst>
      </pc:sldChg>
      <pc:sldChg chg="modSp mod">
        <pc:chgData name="Atkins, Michelle" userId="ad01f53a-7ba8-4c1f-ac18-f0c1591eca03" providerId="ADAL" clId="{8C4D63E7-36AC-4133-81A8-3B7307E6D26C}" dt="2022-07-18T07:54:05.189" v="83" actId="207"/>
        <pc:sldMkLst>
          <pc:docMk/>
          <pc:sldMk cId="733433541" sldId="288"/>
        </pc:sldMkLst>
        <pc:graphicFrameChg chg="modGraphic">
          <ac:chgData name="Atkins, Michelle" userId="ad01f53a-7ba8-4c1f-ac18-f0c1591eca03" providerId="ADAL" clId="{8C4D63E7-36AC-4133-81A8-3B7307E6D26C}" dt="2022-07-18T07:54:05.189" v="83" actId="207"/>
          <ac:graphicFrameMkLst>
            <pc:docMk/>
            <pc:sldMk cId="733433541" sldId="288"/>
            <ac:graphicFrameMk id="3" creationId="{86FF7879-CE47-924B-905B-BB3FA7146E41}"/>
          </ac:graphicFrameMkLst>
        </pc:graphicFrameChg>
      </pc:sldChg>
      <pc:sldChg chg="addSp delSp modSp mod">
        <pc:chgData name="Atkins, Michelle" userId="ad01f53a-7ba8-4c1f-ac18-f0c1591eca03" providerId="ADAL" clId="{8C4D63E7-36AC-4133-81A8-3B7307E6D26C}" dt="2022-07-18T08:37:33.398" v="101" actId="1440"/>
        <pc:sldMkLst>
          <pc:docMk/>
          <pc:sldMk cId="3474188317" sldId="289"/>
        </pc:sldMkLst>
        <pc:spChg chg="mod">
          <ac:chgData name="Atkins, Michelle" userId="ad01f53a-7ba8-4c1f-ac18-f0c1591eca03" providerId="ADAL" clId="{8C4D63E7-36AC-4133-81A8-3B7307E6D26C}" dt="2022-07-18T07:48:15.223" v="1" actId="20577"/>
          <ac:spMkLst>
            <pc:docMk/>
            <pc:sldMk cId="3474188317" sldId="289"/>
            <ac:spMk id="4" creationId="{2B120041-AE32-4048-97A9-CB0005086336}"/>
          </ac:spMkLst>
        </pc:spChg>
        <pc:picChg chg="add mod modCrop">
          <ac:chgData name="Atkins, Michelle" userId="ad01f53a-7ba8-4c1f-ac18-f0c1591eca03" providerId="ADAL" clId="{8C4D63E7-36AC-4133-81A8-3B7307E6D26C}" dt="2022-07-18T08:37:33.398" v="101" actId="1440"/>
          <ac:picMkLst>
            <pc:docMk/>
            <pc:sldMk cId="3474188317" sldId="289"/>
            <ac:picMk id="5" creationId="{B547BBCC-A047-4ECA-99FF-32DC43F98C80}"/>
          </ac:picMkLst>
        </pc:picChg>
        <pc:picChg chg="del">
          <ac:chgData name="Atkins, Michelle" userId="ad01f53a-7ba8-4c1f-ac18-f0c1591eca03" providerId="ADAL" clId="{8C4D63E7-36AC-4133-81A8-3B7307E6D26C}" dt="2022-07-18T08:36:39.255" v="90" actId="21"/>
          <ac:picMkLst>
            <pc:docMk/>
            <pc:sldMk cId="3474188317" sldId="289"/>
            <ac:picMk id="11" creationId="{14C0A6A6-3D83-47D3-B2C5-BB4732447952}"/>
          </ac:picMkLst>
        </pc:picChg>
      </pc:sldChg>
      <pc:sldChg chg="del">
        <pc:chgData name="Atkins, Michelle" userId="ad01f53a-7ba8-4c1f-ac18-f0c1591eca03" providerId="ADAL" clId="{8C4D63E7-36AC-4133-81A8-3B7307E6D26C}" dt="2022-07-18T08:07:53.272" v="87" actId="2696"/>
        <pc:sldMkLst>
          <pc:docMk/>
          <pc:sldMk cId="961762234" sldId="296"/>
        </pc:sldMkLst>
      </pc:sldChg>
      <pc:sldChg chg="modSp mod">
        <pc:chgData name="Atkins, Michelle" userId="ad01f53a-7ba8-4c1f-ac18-f0c1591eca03" providerId="ADAL" clId="{8C4D63E7-36AC-4133-81A8-3B7307E6D26C}" dt="2022-07-18T07:49:26.674" v="4" actId="207"/>
        <pc:sldMkLst>
          <pc:docMk/>
          <pc:sldMk cId="1672732677" sldId="303"/>
        </pc:sldMkLst>
        <pc:spChg chg="mod">
          <ac:chgData name="Atkins, Michelle" userId="ad01f53a-7ba8-4c1f-ac18-f0c1591eca03" providerId="ADAL" clId="{8C4D63E7-36AC-4133-81A8-3B7307E6D26C}" dt="2022-07-18T07:49:26.674" v="4" actId="207"/>
          <ac:spMkLst>
            <pc:docMk/>
            <pc:sldMk cId="1672732677" sldId="303"/>
            <ac:spMk id="3" creationId="{0D0C5D71-37D8-4C7A-97E6-D02B75AC47C4}"/>
          </ac:spMkLst>
        </pc:spChg>
      </pc:sldChg>
      <pc:sldChg chg="modSp mod">
        <pc:chgData name="Atkins, Michelle" userId="ad01f53a-7ba8-4c1f-ac18-f0c1591eca03" providerId="ADAL" clId="{8C4D63E7-36AC-4133-81A8-3B7307E6D26C}" dt="2022-07-18T07:58:18.541" v="85" actId="20577"/>
        <pc:sldMkLst>
          <pc:docMk/>
          <pc:sldMk cId="1797780462" sldId="304"/>
        </pc:sldMkLst>
        <pc:spChg chg="mod">
          <ac:chgData name="Atkins, Michelle" userId="ad01f53a-7ba8-4c1f-ac18-f0c1591eca03" providerId="ADAL" clId="{8C4D63E7-36AC-4133-81A8-3B7307E6D26C}" dt="2022-07-18T07:58:18.541" v="85" actId="20577"/>
          <ac:spMkLst>
            <pc:docMk/>
            <pc:sldMk cId="1797780462" sldId="304"/>
            <ac:spMk id="3" creationId="{0D0C5D71-37D8-4C7A-97E6-D02B75AC47C4}"/>
          </ac:spMkLst>
        </pc:spChg>
      </pc:sldChg>
      <pc:sldChg chg="modSp mod">
        <pc:chgData name="Atkins, Michelle" userId="ad01f53a-7ba8-4c1f-ac18-f0c1591eca03" providerId="ADAL" clId="{8C4D63E7-36AC-4133-81A8-3B7307E6D26C}" dt="2022-07-18T07:48:59.189" v="2" actId="207"/>
        <pc:sldMkLst>
          <pc:docMk/>
          <pc:sldMk cId="2736396644" sldId="306"/>
        </pc:sldMkLst>
        <pc:spChg chg="mod">
          <ac:chgData name="Atkins, Michelle" userId="ad01f53a-7ba8-4c1f-ac18-f0c1591eca03" providerId="ADAL" clId="{8C4D63E7-36AC-4133-81A8-3B7307E6D26C}" dt="2022-07-18T07:48:59.189" v="2" actId="207"/>
          <ac:spMkLst>
            <pc:docMk/>
            <pc:sldMk cId="2736396644" sldId="306"/>
            <ac:spMk id="3" creationId="{0D0C5D71-37D8-4C7A-97E6-D02B75AC47C4}"/>
          </ac:spMkLst>
        </pc:spChg>
      </pc:sldChg>
      <pc:sldChg chg="modSp mod">
        <pc:chgData name="Atkins, Michelle" userId="ad01f53a-7ba8-4c1f-ac18-f0c1591eca03" providerId="ADAL" clId="{8C4D63E7-36AC-4133-81A8-3B7307E6D26C}" dt="2022-07-18T07:49:13.204" v="3" actId="207"/>
        <pc:sldMkLst>
          <pc:docMk/>
          <pc:sldMk cId="813259281" sldId="313"/>
        </pc:sldMkLst>
        <pc:spChg chg="mod">
          <ac:chgData name="Atkins, Michelle" userId="ad01f53a-7ba8-4c1f-ac18-f0c1591eca03" providerId="ADAL" clId="{8C4D63E7-36AC-4133-81A8-3B7307E6D26C}" dt="2022-07-18T07:49:13.204" v="3" actId="207"/>
          <ac:spMkLst>
            <pc:docMk/>
            <pc:sldMk cId="813259281" sldId="313"/>
            <ac:spMk id="3" creationId="{0D0C5D71-37D8-4C7A-97E6-D02B75AC47C4}"/>
          </ac:spMkLst>
        </pc:spChg>
      </pc:sldChg>
    </pc:docChg>
  </pc:docChgLst>
  <pc:docChgLst>
    <pc:chgData name="Atkins, Michelle" userId="ad01f53a-7ba8-4c1f-ac18-f0c1591eca03" providerId="ADAL" clId="{B26BAAD2-D4E6-484A-8B7E-B81A3893EDC9}"/>
    <pc:docChg chg="undo redo custSel addSld delSld modSld sldOrd addMainMaster delMainMaster modMainMaster">
      <pc:chgData name="Atkins, Michelle" userId="ad01f53a-7ba8-4c1f-ac18-f0c1591eca03" providerId="ADAL" clId="{B26BAAD2-D4E6-484A-8B7E-B81A3893EDC9}" dt="2022-08-23T11:57:16.545" v="4865" actId="20577"/>
      <pc:docMkLst>
        <pc:docMk/>
      </pc:docMkLst>
      <pc:sldChg chg="addSp modSp mod addCm delCm modCm">
        <pc:chgData name="Atkins, Michelle" userId="ad01f53a-7ba8-4c1f-ac18-f0c1591eca03" providerId="ADAL" clId="{B26BAAD2-D4E6-484A-8B7E-B81A3893EDC9}" dt="2022-08-17T11:10:37.523" v="3342" actId="20577"/>
        <pc:sldMkLst>
          <pc:docMk/>
          <pc:sldMk cId="733433541" sldId="288"/>
        </pc:sldMkLst>
        <pc:spChg chg="add mod">
          <ac:chgData name="Atkins, Michelle" userId="ad01f53a-7ba8-4c1f-ac18-f0c1591eca03" providerId="ADAL" clId="{B26BAAD2-D4E6-484A-8B7E-B81A3893EDC9}" dt="2022-08-17T10:55:18.837" v="3154" actId="1076"/>
          <ac:spMkLst>
            <pc:docMk/>
            <pc:sldMk cId="733433541" sldId="288"/>
            <ac:spMk id="5" creationId="{E9FE331C-82F6-48C2-AA3F-9FDF7F22C2E0}"/>
          </ac:spMkLst>
        </pc:spChg>
        <pc:spChg chg="mod">
          <ac:chgData name="Atkins, Michelle" userId="ad01f53a-7ba8-4c1f-ac18-f0c1591eca03" providerId="ADAL" clId="{B26BAAD2-D4E6-484A-8B7E-B81A3893EDC9}" dt="2022-08-17T11:00:48.184" v="3271" actId="20577"/>
          <ac:spMkLst>
            <pc:docMk/>
            <pc:sldMk cId="733433541" sldId="288"/>
            <ac:spMk id="6" creationId="{9E2E3D3F-6B96-482B-8DC4-776990AF1373}"/>
          </ac:spMkLst>
        </pc:spChg>
        <pc:spChg chg="add mod">
          <ac:chgData name="Atkins, Michelle" userId="ad01f53a-7ba8-4c1f-ac18-f0c1591eca03" providerId="ADAL" clId="{B26BAAD2-D4E6-484A-8B7E-B81A3893EDC9}" dt="2022-08-17T11:10:34.829" v="3341" actId="20577"/>
          <ac:spMkLst>
            <pc:docMk/>
            <pc:sldMk cId="733433541" sldId="288"/>
            <ac:spMk id="8" creationId="{8A1A15C8-BEF5-4DEF-A1F0-34AF4A0C9EDC}"/>
          </ac:spMkLst>
        </pc:spChg>
        <pc:spChg chg="add mod">
          <ac:chgData name="Atkins, Michelle" userId="ad01f53a-7ba8-4c1f-ac18-f0c1591eca03" providerId="ADAL" clId="{B26BAAD2-D4E6-484A-8B7E-B81A3893EDC9}" dt="2022-08-17T10:56:09.750" v="3199" actId="1076"/>
          <ac:spMkLst>
            <pc:docMk/>
            <pc:sldMk cId="733433541" sldId="288"/>
            <ac:spMk id="9" creationId="{173C6B2F-BAB5-4A60-B179-6D37334D28CB}"/>
          </ac:spMkLst>
        </pc:spChg>
        <pc:spChg chg="add mod">
          <ac:chgData name="Atkins, Michelle" userId="ad01f53a-7ba8-4c1f-ac18-f0c1591eca03" providerId="ADAL" clId="{B26BAAD2-D4E6-484A-8B7E-B81A3893EDC9}" dt="2022-08-17T10:56:06.220" v="3198" actId="1076"/>
          <ac:spMkLst>
            <pc:docMk/>
            <pc:sldMk cId="733433541" sldId="288"/>
            <ac:spMk id="10" creationId="{11958EBD-59BB-4E1B-90A7-A70635EDB6E2}"/>
          </ac:spMkLst>
        </pc:spChg>
        <pc:spChg chg="add mod">
          <ac:chgData name="Atkins, Michelle" userId="ad01f53a-7ba8-4c1f-ac18-f0c1591eca03" providerId="ADAL" clId="{B26BAAD2-D4E6-484A-8B7E-B81A3893EDC9}" dt="2022-08-17T10:56:02.166" v="3197" actId="1076"/>
          <ac:spMkLst>
            <pc:docMk/>
            <pc:sldMk cId="733433541" sldId="288"/>
            <ac:spMk id="11" creationId="{812E097A-700D-43CF-9357-85BA75122E8C}"/>
          </ac:spMkLst>
        </pc:spChg>
        <pc:graphicFrameChg chg="mod modGraphic">
          <ac:chgData name="Atkins, Michelle" userId="ad01f53a-7ba8-4c1f-ac18-f0c1591eca03" providerId="ADAL" clId="{B26BAAD2-D4E6-484A-8B7E-B81A3893EDC9}" dt="2022-08-17T11:10:37.523" v="3342" actId="20577"/>
          <ac:graphicFrameMkLst>
            <pc:docMk/>
            <pc:sldMk cId="733433541" sldId="288"/>
            <ac:graphicFrameMk id="3" creationId="{86FF7879-CE47-924B-905B-BB3FA7146E41}"/>
          </ac:graphicFrameMkLst>
        </pc:graphicFrameChg>
      </pc:sldChg>
      <pc:sldChg chg="modSp mod delCm">
        <pc:chgData name="Atkins, Michelle" userId="ad01f53a-7ba8-4c1f-ac18-f0c1591eca03" providerId="ADAL" clId="{B26BAAD2-D4E6-484A-8B7E-B81A3893EDC9}" dt="2022-08-17T12:40:13.244" v="3979" actId="14861"/>
        <pc:sldMkLst>
          <pc:docMk/>
          <pc:sldMk cId="3474188317" sldId="289"/>
        </pc:sldMkLst>
        <pc:spChg chg="mod">
          <ac:chgData name="Atkins, Michelle" userId="ad01f53a-7ba8-4c1f-ac18-f0c1591eca03" providerId="ADAL" clId="{B26BAAD2-D4E6-484A-8B7E-B81A3893EDC9}" dt="2022-08-17T12:40:09.407" v="3978" actId="14861"/>
          <ac:spMkLst>
            <pc:docMk/>
            <pc:sldMk cId="3474188317" sldId="289"/>
            <ac:spMk id="3" creationId="{E008B7FD-F029-F746-9354-F3D6F2D5B29A}"/>
          </ac:spMkLst>
        </pc:spChg>
        <pc:spChg chg="mod">
          <ac:chgData name="Atkins, Michelle" userId="ad01f53a-7ba8-4c1f-ac18-f0c1591eca03" providerId="ADAL" clId="{B26BAAD2-D4E6-484A-8B7E-B81A3893EDC9}" dt="2022-08-17T12:40:13.244" v="3979" actId="14861"/>
          <ac:spMkLst>
            <pc:docMk/>
            <pc:sldMk cId="3474188317" sldId="289"/>
            <ac:spMk id="4" creationId="{2B120041-AE32-4048-97A9-CB0005086336}"/>
          </ac:spMkLst>
        </pc:spChg>
        <pc:picChg chg="mod">
          <ac:chgData name="Atkins, Michelle" userId="ad01f53a-7ba8-4c1f-ac18-f0c1591eca03" providerId="ADAL" clId="{B26BAAD2-D4E6-484A-8B7E-B81A3893EDC9}" dt="2022-08-17T12:39:52.711" v="3977" actId="2085"/>
          <ac:picMkLst>
            <pc:docMk/>
            <pc:sldMk cId="3474188317" sldId="289"/>
            <ac:picMk id="6" creationId="{12A0CDF1-825D-4DE8-810E-0DC90887C665}"/>
          </ac:picMkLst>
        </pc:picChg>
      </pc:sldChg>
      <pc:sldChg chg="modSp mod">
        <pc:chgData name="Atkins, Michelle" userId="ad01f53a-7ba8-4c1f-ac18-f0c1591eca03" providerId="ADAL" clId="{B26BAAD2-D4E6-484A-8B7E-B81A3893EDC9}" dt="2022-08-17T12:18:46.112" v="3860" actId="1076"/>
        <pc:sldMkLst>
          <pc:docMk/>
          <pc:sldMk cId="3167806797" sldId="290"/>
        </pc:sldMkLst>
        <pc:picChg chg="mod">
          <ac:chgData name="Atkins, Michelle" userId="ad01f53a-7ba8-4c1f-ac18-f0c1591eca03" providerId="ADAL" clId="{B26BAAD2-D4E6-484A-8B7E-B81A3893EDC9}" dt="2022-08-17T12:18:46.112" v="3860" actId="1076"/>
          <ac:picMkLst>
            <pc:docMk/>
            <pc:sldMk cId="3167806797" sldId="290"/>
            <ac:picMk id="9" creationId="{C6459E58-7E9C-4D73-A748-2A8A61ED826F}"/>
          </ac:picMkLst>
        </pc:picChg>
      </pc:sldChg>
      <pc:sldChg chg="modSp mod">
        <pc:chgData name="Atkins, Michelle" userId="ad01f53a-7ba8-4c1f-ac18-f0c1591eca03" providerId="ADAL" clId="{B26BAAD2-D4E6-484A-8B7E-B81A3893EDC9}" dt="2022-08-16T16:06:32.118" v="2741" actId="207"/>
        <pc:sldMkLst>
          <pc:docMk/>
          <pc:sldMk cId="1723219153" sldId="301"/>
        </pc:sldMkLst>
        <pc:spChg chg="mod">
          <ac:chgData name="Atkins, Michelle" userId="ad01f53a-7ba8-4c1f-ac18-f0c1591eca03" providerId="ADAL" clId="{B26BAAD2-D4E6-484A-8B7E-B81A3893EDC9}" dt="2022-08-16T16:06:32.118" v="2741" actId="207"/>
          <ac:spMkLst>
            <pc:docMk/>
            <pc:sldMk cId="1723219153" sldId="301"/>
            <ac:spMk id="3" creationId="{0D0C5D71-37D8-4C7A-97E6-D02B75AC47C4}"/>
          </ac:spMkLst>
        </pc:spChg>
      </pc:sldChg>
      <pc:sldChg chg="modSp mod">
        <pc:chgData name="Atkins, Michelle" userId="ad01f53a-7ba8-4c1f-ac18-f0c1591eca03" providerId="ADAL" clId="{B26BAAD2-D4E6-484A-8B7E-B81A3893EDC9}" dt="2022-08-23T10:43:23.993" v="4557" actId="20577"/>
        <pc:sldMkLst>
          <pc:docMk/>
          <pc:sldMk cId="1672732677" sldId="303"/>
        </pc:sldMkLst>
        <pc:spChg chg="mod">
          <ac:chgData name="Atkins, Michelle" userId="ad01f53a-7ba8-4c1f-ac18-f0c1591eca03" providerId="ADAL" clId="{B26BAAD2-D4E6-484A-8B7E-B81A3893EDC9}" dt="2022-08-23T10:43:23.993" v="4557" actId="20577"/>
          <ac:spMkLst>
            <pc:docMk/>
            <pc:sldMk cId="1672732677" sldId="303"/>
            <ac:spMk id="3" creationId="{0D0C5D71-37D8-4C7A-97E6-D02B75AC47C4}"/>
          </ac:spMkLst>
        </pc:spChg>
      </pc:sldChg>
      <pc:sldChg chg="modSp mod ord">
        <pc:chgData name="Atkins, Michelle" userId="ad01f53a-7ba8-4c1f-ac18-f0c1591eca03" providerId="ADAL" clId="{B26BAAD2-D4E6-484A-8B7E-B81A3893EDC9}" dt="2022-08-17T14:30:31.702" v="3992" actId="114"/>
        <pc:sldMkLst>
          <pc:docMk/>
          <pc:sldMk cId="1797780462" sldId="304"/>
        </pc:sldMkLst>
        <pc:spChg chg="mod">
          <ac:chgData name="Atkins, Michelle" userId="ad01f53a-7ba8-4c1f-ac18-f0c1591eca03" providerId="ADAL" clId="{B26BAAD2-D4E6-484A-8B7E-B81A3893EDC9}" dt="2022-08-17T14:30:31.702" v="3992" actId="114"/>
          <ac:spMkLst>
            <pc:docMk/>
            <pc:sldMk cId="1797780462" sldId="304"/>
            <ac:spMk id="3" creationId="{0D0C5D71-37D8-4C7A-97E6-D02B75AC47C4}"/>
          </ac:spMkLst>
        </pc:spChg>
      </pc:sldChg>
      <pc:sldChg chg="del ord modCm">
        <pc:chgData name="Atkins, Michelle" userId="ad01f53a-7ba8-4c1f-ac18-f0c1591eca03" providerId="ADAL" clId="{B26BAAD2-D4E6-484A-8B7E-B81A3893EDC9}" dt="2022-08-17T12:18:28.136" v="3859" actId="2696"/>
        <pc:sldMkLst>
          <pc:docMk/>
          <pc:sldMk cId="3917830702" sldId="305"/>
        </pc:sldMkLst>
      </pc:sldChg>
      <pc:sldChg chg="del">
        <pc:chgData name="Atkins, Michelle" userId="ad01f53a-7ba8-4c1f-ac18-f0c1591eca03" providerId="ADAL" clId="{B26BAAD2-D4E6-484A-8B7E-B81A3893EDC9}" dt="2022-08-16T11:14:59.355" v="993" actId="2696"/>
        <pc:sldMkLst>
          <pc:docMk/>
          <pc:sldMk cId="2736396644" sldId="306"/>
        </pc:sldMkLst>
      </pc:sldChg>
      <pc:sldChg chg="addSp delSp modSp mod ord setBg modClrScheme chgLayout">
        <pc:chgData name="Atkins, Michelle" userId="ad01f53a-7ba8-4c1f-ac18-f0c1591eca03" providerId="ADAL" clId="{B26BAAD2-D4E6-484A-8B7E-B81A3893EDC9}" dt="2022-08-23T10:41:31.934" v="4460" actId="20577"/>
        <pc:sldMkLst>
          <pc:docMk/>
          <pc:sldMk cId="1644945884" sldId="308"/>
        </pc:sldMkLst>
        <pc:spChg chg="del">
          <ac:chgData name="Atkins, Michelle" userId="ad01f53a-7ba8-4c1f-ac18-f0c1591eca03" providerId="ADAL" clId="{B26BAAD2-D4E6-484A-8B7E-B81A3893EDC9}" dt="2022-08-16T12:49:02.107" v="1015" actId="21"/>
          <ac:spMkLst>
            <pc:docMk/>
            <pc:sldMk cId="1644945884" sldId="308"/>
            <ac:spMk id="2" creationId="{BE895A70-3332-41AA-B47C-88484465A669}"/>
          </ac:spMkLst>
        </pc:spChg>
        <pc:spChg chg="mod">
          <ac:chgData name="Atkins, Michelle" userId="ad01f53a-7ba8-4c1f-ac18-f0c1591eca03" providerId="ADAL" clId="{B26BAAD2-D4E6-484A-8B7E-B81A3893EDC9}" dt="2022-08-17T12:40:26.346" v="3980" actId="14861"/>
          <ac:spMkLst>
            <pc:docMk/>
            <pc:sldMk cId="1644945884" sldId="308"/>
            <ac:spMk id="3" creationId="{693ED0B9-BE32-4750-B729-9B73A3D04509}"/>
          </ac:spMkLst>
        </pc:spChg>
        <pc:spChg chg="mod">
          <ac:chgData name="Atkins, Michelle" userId="ad01f53a-7ba8-4c1f-ac18-f0c1591eca03" providerId="ADAL" clId="{B26BAAD2-D4E6-484A-8B7E-B81A3893EDC9}" dt="2022-08-23T10:41:31.934" v="4460" actId="20577"/>
          <ac:spMkLst>
            <pc:docMk/>
            <pc:sldMk cId="1644945884" sldId="308"/>
            <ac:spMk id="4" creationId="{418E7BD3-B1F9-4171-AA8B-E2CC258B51E2}"/>
          </ac:spMkLst>
        </pc:spChg>
        <pc:spChg chg="del mod">
          <ac:chgData name="Atkins, Michelle" userId="ad01f53a-7ba8-4c1f-ac18-f0c1591eca03" providerId="ADAL" clId="{B26BAAD2-D4E6-484A-8B7E-B81A3893EDC9}" dt="2022-08-16T12:52:48.295" v="1056"/>
          <ac:spMkLst>
            <pc:docMk/>
            <pc:sldMk cId="1644945884" sldId="308"/>
            <ac:spMk id="5" creationId="{056B1D7F-CD63-437A-BFC7-42B2C8DE0230}"/>
          </ac:spMkLst>
        </pc:spChg>
        <pc:spChg chg="mod">
          <ac:chgData name="Atkins, Michelle" userId="ad01f53a-7ba8-4c1f-ac18-f0c1591eca03" providerId="ADAL" clId="{B26BAAD2-D4E6-484A-8B7E-B81A3893EDC9}" dt="2022-08-16T13:47:11.790" v="1360" actId="14861"/>
          <ac:spMkLst>
            <pc:docMk/>
            <pc:sldMk cId="1644945884" sldId="308"/>
            <ac:spMk id="6" creationId="{A160D30B-F793-401E-B26F-ADCDC8F96E12}"/>
          </ac:spMkLst>
        </pc:spChg>
        <pc:spChg chg="mod">
          <ac:chgData name="Atkins, Michelle" userId="ad01f53a-7ba8-4c1f-ac18-f0c1591eca03" providerId="ADAL" clId="{B26BAAD2-D4E6-484A-8B7E-B81A3893EDC9}" dt="2022-08-16T14:37:35.516" v="1867" actId="207"/>
          <ac:spMkLst>
            <pc:docMk/>
            <pc:sldMk cId="1644945884" sldId="308"/>
            <ac:spMk id="7" creationId="{2DA1FB66-840A-43FA-965C-37D3C846F866}"/>
          </ac:spMkLst>
        </pc:spChg>
        <pc:spChg chg="del">
          <ac:chgData name="Atkins, Michelle" userId="ad01f53a-7ba8-4c1f-ac18-f0c1591eca03" providerId="ADAL" clId="{B26BAAD2-D4E6-484A-8B7E-B81A3893EDC9}" dt="2022-08-16T12:49:04.948" v="1016" actId="21"/>
          <ac:spMkLst>
            <pc:docMk/>
            <pc:sldMk cId="1644945884" sldId="308"/>
            <ac:spMk id="8" creationId="{AED6606C-B281-4136-B4FA-484B434BE414}"/>
          </ac:spMkLst>
        </pc:spChg>
        <pc:spChg chg="add mod ord">
          <ac:chgData name="Atkins, Michelle" userId="ad01f53a-7ba8-4c1f-ac18-f0c1591eca03" providerId="ADAL" clId="{B26BAAD2-D4E6-484A-8B7E-B81A3893EDC9}" dt="2022-08-16T14:43:45.312" v="1880" actId="207"/>
          <ac:spMkLst>
            <pc:docMk/>
            <pc:sldMk cId="1644945884" sldId="308"/>
            <ac:spMk id="9" creationId="{EEE8C411-8A8A-4825-BB00-FB8635C25E76}"/>
          </ac:spMkLst>
        </pc:spChg>
        <pc:spChg chg="add mod">
          <ac:chgData name="Atkins, Michelle" userId="ad01f53a-7ba8-4c1f-ac18-f0c1591eca03" providerId="ADAL" clId="{B26BAAD2-D4E6-484A-8B7E-B81A3893EDC9}" dt="2022-08-16T13:49:35.013" v="1392" actId="1076"/>
          <ac:spMkLst>
            <pc:docMk/>
            <pc:sldMk cId="1644945884" sldId="308"/>
            <ac:spMk id="13" creationId="{1C03D78C-DD50-47C1-8611-F59690D7E3A9}"/>
          </ac:spMkLst>
        </pc:spChg>
        <pc:spChg chg="add del mod">
          <ac:chgData name="Atkins, Michelle" userId="ad01f53a-7ba8-4c1f-ac18-f0c1591eca03" providerId="ADAL" clId="{B26BAAD2-D4E6-484A-8B7E-B81A3893EDC9}" dt="2022-08-16T12:47:25.899" v="1005"/>
          <ac:spMkLst>
            <pc:docMk/>
            <pc:sldMk cId="1644945884" sldId="308"/>
            <ac:spMk id="14" creationId="{8DCB7363-A705-4FA5-8CBC-DC1A41D7B3AB}"/>
          </ac:spMkLst>
        </pc:spChg>
        <pc:spChg chg="add mod">
          <ac:chgData name="Atkins, Michelle" userId="ad01f53a-7ba8-4c1f-ac18-f0c1591eca03" providerId="ADAL" clId="{B26BAAD2-D4E6-484A-8B7E-B81A3893EDC9}" dt="2022-08-16T14:36:01.695" v="1865" actId="20577"/>
          <ac:spMkLst>
            <pc:docMk/>
            <pc:sldMk cId="1644945884" sldId="308"/>
            <ac:spMk id="17" creationId="{57EE8CB0-3D3F-4C0A-AE84-A1D1DF120D0D}"/>
          </ac:spMkLst>
        </pc:spChg>
        <pc:picChg chg="add del mod">
          <ac:chgData name="Atkins, Michelle" userId="ad01f53a-7ba8-4c1f-ac18-f0c1591eca03" providerId="ADAL" clId="{B26BAAD2-D4E6-484A-8B7E-B81A3893EDC9}" dt="2022-08-16T12:50:51.681" v="1040" actId="21"/>
          <ac:picMkLst>
            <pc:docMk/>
            <pc:sldMk cId="1644945884" sldId="308"/>
            <ac:picMk id="15" creationId="{A9033ED8-BB9B-43A1-8183-9CB0D3788717}"/>
          </ac:picMkLst>
        </pc:picChg>
        <pc:picChg chg="add mod">
          <ac:chgData name="Atkins, Michelle" userId="ad01f53a-7ba8-4c1f-ac18-f0c1591eca03" providerId="ADAL" clId="{B26BAAD2-D4E6-484A-8B7E-B81A3893EDC9}" dt="2022-08-17T11:03:27.391" v="3291" actId="207"/>
          <ac:picMkLst>
            <pc:docMk/>
            <pc:sldMk cId="1644945884" sldId="308"/>
            <ac:picMk id="16" creationId="{709DECBC-E5C7-4A5F-86FD-E7EC8EDB82B2}"/>
          </ac:picMkLst>
        </pc:picChg>
        <pc:picChg chg="add del mod">
          <ac:chgData name="Atkins, Michelle" userId="ad01f53a-7ba8-4c1f-ac18-f0c1591eca03" providerId="ADAL" clId="{B26BAAD2-D4E6-484A-8B7E-B81A3893EDC9}" dt="2022-08-17T11:03:24.295" v="3288" actId="207"/>
          <ac:picMkLst>
            <pc:docMk/>
            <pc:sldMk cId="1644945884" sldId="308"/>
            <ac:picMk id="18" creationId="{C704B193-F434-4EB1-9F35-11EF168A4985}"/>
          </ac:picMkLst>
        </pc:picChg>
        <pc:picChg chg="add mod">
          <ac:chgData name="Atkins, Michelle" userId="ad01f53a-7ba8-4c1f-ac18-f0c1591eca03" providerId="ADAL" clId="{B26BAAD2-D4E6-484A-8B7E-B81A3893EDC9}" dt="2022-08-17T11:03:26.233" v="3290" actId="207"/>
          <ac:picMkLst>
            <pc:docMk/>
            <pc:sldMk cId="1644945884" sldId="308"/>
            <ac:picMk id="19" creationId="{49EC3E95-8A34-41A5-AB07-D2B129A09E83}"/>
          </ac:picMkLst>
        </pc:picChg>
        <pc:picChg chg="del mod">
          <ac:chgData name="Atkins, Michelle" userId="ad01f53a-7ba8-4c1f-ac18-f0c1591eca03" providerId="ADAL" clId="{B26BAAD2-D4E6-484A-8B7E-B81A3893EDC9}" dt="2022-08-16T13:27:35.596" v="1272" actId="21"/>
          <ac:picMkLst>
            <pc:docMk/>
            <pc:sldMk cId="1644945884" sldId="308"/>
            <ac:picMk id="21" creationId="{EB0BCA35-A32B-47AA-B534-C2A994B18F62}"/>
          </ac:picMkLst>
        </pc:picChg>
        <pc:picChg chg="mod">
          <ac:chgData name="Atkins, Michelle" userId="ad01f53a-7ba8-4c1f-ac18-f0c1591eca03" providerId="ADAL" clId="{B26BAAD2-D4E6-484A-8B7E-B81A3893EDC9}" dt="2022-08-17T11:03:25.408" v="3289" actId="207"/>
          <ac:picMkLst>
            <pc:docMk/>
            <pc:sldMk cId="1644945884" sldId="308"/>
            <ac:picMk id="24" creationId="{48E223AD-EF1F-4202-BF2E-D4658D2C05A2}"/>
          </ac:picMkLst>
        </pc:picChg>
        <pc:picChg chg="mod">
          <ac:chgData name="Atkins, Michelle" userId="ad01f53a-7ba8-4c1f-ac18-f0c1591eca03" providerId="ADAL" clId="{B26BAAD2-D4E6-484A-8B7E-B81A3893EDC9}" dt="2022-08-16T13:16:38.049" v="1209" actId="1076"/>
          <ac:picMkLst>
            <pc:docMk/>
            <pc:sldMk cId="1644945884" sldId="308"/>
            <ac:picMk id="25" creationId="{CDE27D6E-0619-4DC4-84BE-B9B92613B832}"/>
          </ac:picMkLst>
        </pc:picChg>
      </pc:sldChg>
      <pc:sldChg chg="del mod ord modClrScheme chgLayout">
        <pc:chgData name="Atkins, Michelle" userId="ad01f53a-7ba8-4c1f-ac18-f0c1591eca03" providerId="ADAL" clId="{B26BAAD2-D4E6-484A-8B7E-B81A3893EDC9}" dt="2022-08-16T14:35:31.137" v="1821" actId="2696"/>
        <pc:sldMkLst>
          <pc:docMk/>
          <pc:sldMk cId="3132175432" sldId="310"/>
        </pc:sldMkLst>
      </pc:sldChg>
      <pc:sldChg chg="del ord">
        <pc:chgData name="Atkins, Michelle" userId="ad01f53a-7ba8-4c1f-ac18-f0c1591eca03" providerId="ADAL" clId="{B26BAAD2-D4E6-484A-8B7E-B81A3893EDC9}" dt="2022-08-16T15:55:48.793" v="2736" actId="2696"/>
        <pc:sldMkLst>
          <pc:docMk/>
          <pc:sldMk cId="1560232293" sldId="312"/>
        </pc:sldMkLst>
      </pc:sldChg>
      <pc:sldChg chg="del">
        <pc:chgData name="Atkins, Michelle" userId="ad01f53a-7ba8-4c1f-ac18-f0c1591eca03" providerId="ADAL" clId="{B26BAAD2-D4E6-484A-8B7E-B81A3893EDC9}" dt="2022-08-16T11:33:13.630" v="994" actId="2696"/>
        <pc:sldMkLst>
          <pc:docMk/>
          <pc:sldMk cId="813259281" sldId="313"/>
        </pc:sldMkLst>
      </pc:sldChg>
      <pc:sldChg chg="new add del mod modClrScheme chgLayout">
        <pc:chgData name="Atkins, Michelle" userId="ad01f53a-7ba8-4c1f-ac18-f0c1591eca03" providerId="ADAL" clId="{B26BAAD2-D4E6-484A-8B7E-B81A3893EDC9}" dt="2022-08-16T13:04:32.015" v="1149" actId="680"/>
        <pc:sldMkLst>
          <pc:docMk/>
          <pc:sldMk cId="2581193716" sldId="313"/>
        </pc:sldMkLst>
      </pc:sldChg>
      <pc:sldChg chg="addSp delSp modSp add mod">
        <pc:chgData name="Atkins, Michelle" userId="ad01f53a-7ba8-4c1f-ac18-f0c1591eca03" providerId="ADAL" clId="{B26BAAD2-D4E6-484A-8B7E-B81A3893EDC9}" dt="2022-08-23T10:41:49.444" v="4474" actId="20577"/>
        <pc:sldMkLst>
          <pc:docMk/>
          <pc:sldMk cId="3359150639" sldId="313"/>
        </pc:sldMkLst>
        <pc:spChg chg="mod">
          <ac:chgData name="Atkins, Michelle" userId="ad01f53a-7ba8-4c1f-ac18-f0c1591eca03" providerId="ADAL" clId="{B26BAAD2-D4E6-484A-8B7E-B81A3893EDC9}" dt="2022-08-17T12:40:32.456" v="3981" actId="14861"/>
          <ac:spMkLst>
            <pc:docMk/>
            <pc:sldMk cId="3359150639" sldId="313"/>
            <ac:spMk id="3" creationId="{693ED0B9-BE32-4750-B729-9B73A3D04509}"/>
          </ac:spMkLst>
        </pc:spChg>
        <pc:spChg chg="mod">
          <ac:chgData name="Atkins, Michelle" userId="ad01f53a-7ba8-4c1f-ac18-f0c1591eca03" providerId="ADAL" clId="{B26BAAD2-D4E6-484A-8B7E-B81A3893EDC9}" dt="2022-08-23T10:41:49.444" v="4474" actId="20577"/>
          <ac:spMkLst>
            <pc:docMk/>
            <pc:sldMk cId="3359150639" sldId="313"/>
            <ac:spMk id="4" creationId="{418E7BD3-B1F9-4171-AA8B-E2CC258B51E2}"/>
          </ac:spMkLst>
        </pc:spChg>
        <pc:spChg chg="mod">
          <ac:chgData name="Atkins, Michelle" userId="ad01f53a-7ba8-4c1f-ac18-f0c1591eca03" providerId="ADAL" clId="{B26BAAD2-D4E6-484A-8B7E-B81A3893EDC9}" dt="2022-08-16T14:27:25.038" v="1816" actId="1076"/>
          <ac:spMkLst>
            <pc:docMk/>
            <pc:sldMk cId="3359150639" sldId="313"/>
            <ac:spMk id="6" creationId="{A160D30B-F793-401E-B26F-ADCDC8F96E12}"/>
          </ac:spMkLst>
        </pc:spChg>
        <pc:spChg chg="mod">
          <ac:chgData name="Atkins, Michelle" userId="ad01f53a-7ba8-4c1f-ac18-f0c1591eca03" providerId="ADAL" clId="{B26BAAD2-D4E6-484A-8B7E-B81A3893EDC9}" dt="2022-08-16T14:26:42.286" v="1808" actId="1076"/>
          <ac:spMkLst>
            <pc:docMk/>
            <pc:sldMk cId="3359150639" sldId="313"/>
            <ac:spMk id="7" creationId="{2DA1FB66-840A-43FA-965C-37D3C846F866}"/>
          </ac:spMkLst>
        </pc:spChg>
        <pc:spChg chg="mod">
          <ac:chgData name="Atkins, Michelle" userId="ad01f53a-7ba8-4c1f-ac18-f0c1591eca03" providerId="ADAL" clId="{B26BAAD2-D4E6-484A-8B7E-B81A3893EDC9}" dt="2022-08-16T14:19:14.350" v="1709" actId="1076"/>
          <ac:spMkLst>
            <pc:docMk/>
            <pc:sldMk cId="3359150639" sldId="313"/>
            <ac:spMk id="9" creationId="{EEE8C411-8A8A-4825-BB00-FB8635C25E76}"/>
          </ac:spMkLst>
        </pc:spChg>
        <pc:spChg chg="mod">
          <ac:chgData name="Atkins, Michelle" userId="ad01f53a-7ba8-4c1f-ac18-f0c1591eca03" providerId="ADAL" clId="{B26BAAD2-D4E6-484A-8B7E-B81A3893EDC9}" dt="2022-08-16T14:20:40.082" v="1735" actId="20577"/>
          <ac:spMkLst>
            <pc:docMk/>
            <pc:sldMk cId="3359150639" sldId="313"/>
            <ac:spMk id="13" creationId="{1C03D78C-DD50-47C1-8611-F59690D7E3A9}"/>
          </ac:spMkLst>
        </pc:spChg>
        <pc:spChg chg="add mod ord">
          <ac:chgData name="Atkins, Michelle" userId="ad01f53a-7ba8-4c1f-ac18-f0c1591eca03" providerId="ADAL" clId="{B26BAAD2-D4E6-484A-8B7E-B81A3893EDC9}" dt="2022-08-16T14:19:58.666" v="1722" actId="1076"/>
          <ac:spMkLst>
            <pc:docMk/>
            <pc:sldMk cId="3359150639" sldId="313"/>
            <ac:spMk id="15" creationId="{9743DA46-EEBC-4ED8-ABE4-2D0D48D634CC}"/>
          </ac:spMkLst>
        </pc:spChg>
        <pc:spChg chg="mod">
          <ac:chgData name="Atkins, Michelle" userId="ad01f53a-7ba8-4c1f-ac18-f0c1591eca03" providerId="ADAL" clId="{B26BAAD2-D4E6-484A-8B7E-B81A3893EDC9}" dt="2022-08-16T14:21:20.126" v="1774" actId="20577"/>
          <ac:spMkLst>
            <pc:docMk/>
            <pc:sldMk cId="3359150639" sldId="313"/>
            <ac:spMk id="17" creationId="{57EE8CB0-3D3F-4C0A-AE84-A1D1DF120D0D}"/>
          </ac:spMkLst>
        </pc:spChg>
        <pc:spChg chg="add mod">
          <ac:chgData name="Atkins, Michelle" userId="ad01f53a-7ba8-4c1f-ac18-f0c1591eca03" providerId="ADAL" clId="{B26BAAD2-D4E6-484A-8B7E-B81A3893EDC9}" dt="2022-08-16T14:26:18.829" v="1802" actId="1076"/>
          <ac:spMkLst>
            <pc:docMk/>
            <pc:sldMk cId="3359150639" sldId="313"/>
            <ac:spMk id="20" creationId="{A6D4162B-1305-4912-9ACF-67F15F903F75}"/>
          </ac:spMkLst>
        </pc:spChg>
        <pc:spChg chg="add mod">
          <ac:chgData name="Atkins, Michelle" userId="ad01f53a-7ba8-4c1f-ac18-f0c1591eca03" providerId="ADAL" clId="{B26BAAD2-D4E6-484A-8B7E-B81A3893EDC9}" dt="2022-08-16T14:19:20.920" v="1713" actId="1076"/>
          <ac:spMkLst>
            <pc:docMk/>
            <pc:sldMk cId="3359150639" sldId="313"/>
            <ac:spMk id="21" creationId="{2EEDEC74-8EEF-45C6-B6BC-EF5A08B77AAB}"/>
          </ac:spMkLst>
        </pc:spChg>
        <pc:picChg chg="del mod">
          <ac:chgData name="Atkins, Michelle" userId="ad01f53a-7ba8-4c1f-ac18-f0c1591eca03" providerId="ADAL" clId="{B26BAAD2-D4E6-484A-8B7E-B81A3893EDC9}" dt="2022-08-16T14:27:36.459" v="1819" actId="21"/>
          <ac:picMkLst>
            <pc:docMk/>
            <pc:sldMk cId="3359150639" sldId="313"/>
            <ac:picMk id="16" creationId="{709DECBC-E5C7-4A5F-86FD-E7EC8EDB82B2}"/>
          </ac:picMkLst>
        </pc:picChg>
        <pc:picChg chg="del mod">
          <ac:chgData name="Atkins, Michelle" userId="ad01f53a-7ba8-4c1f-ac18-f0c1591eca03" providerId="ADAL" clId="{B26BAAD2-D4E6-484A-8B7E-B81A3893EDC9}" dt="2022-08-16T14:27:37.869" v="1820" actId="21"/>
          <ac:picMkLst>
            <pc:docMk/>
            <pc:sldMk cId="3359150639" sldId="313"/>
            <ac:picMk id="18" creationId="{C704B193-F434-4EB1-9F35-11EF168A4985}"/>
          </ac:picMkLst>
        </pc:picChg>
        <pc:picChg chg="add del mod">
          <ac:chgData name="Atkins, Michelle" userId="ad01f53a-7ba8-4c1f-ac18-f0c1591eca03" providerId="ADAL" clId="{B26BAAD2-D4E6-484A-8B7E-B81A3893EDC9}" dt="2022-08-17T11:03:00.578" v="3284" actId="478"/>
          <ac:picMkLst>
            <pc:docMk/>
            <pc:sldMk cId="3359150639" sldId="313"/>
            <ac:picMk id="19" creationId="{33EDE6DB-70E6-4012-8BD0-BA38CE846987}"/>
          </ac:picMkLst>
        </pc:picChg>
        <pc:picChg chg="del mod">
          <ac:chgData name="Atkins, Michelle" userId="ad01f53a-7ba8-4c1f-ac18-f0c1591eca03" providerId="ADAL" clId="{B26BAAD2-D4E6-484A-8B7E-B81A3893EDC9}" dt="2022-08-16T14:27:34.582" v="1818" actId="21"/>
          <ac:picMkLst>
            <pc:docMk/>
            <pc:sldMk cId="3359150639" sldId="313"/>
            <ac:picMk id="19" creationId="{49EC3E95-8A34-41A5-AB07-D2B129A09E83}"/>
          </ac:picMkLst>
        </pc:picChg>
        <pc:picChg chg="add mod">
          <ac:chgData name="Atkins, Michelle" userId="ad01f53a-7ba8-4c1f-ac18-f0c1591eca03" providerId="ADAL" clId="{B26BAAD2-D4E6-484A-8B7E-B81A3893EDC9}" dt="2022-08-17T11:02:43.581" v="3277" actId="207"/>
          <ac:picMkLst>
            <pc:docMk/>
            <pc:sldMk cId="3359150639" sldId="313"/>
            <ac:picMk id="22" creationId="{8DD51B40-07EB-4093-9E09-36F5BDF19C5F}"/>
          </ac:picMkLst>
        </pc:picChg>
        <pc:picChg chg="add mod">
          <ac:chgData name="Atkins, Michelle" userId="ad01f53a-7ba8-4c1f-ac18-f0c1591eca03" providerId="ADAL" clId="{B26BAAD2-D4E6-484A-8B7E-B81A3893EDC9}" dt="2022-08-17T11:02:58.904" v="3283" actId="207"/>
          <ac:picMkLst>
            <pc:docMk/>
            <pc:sldMk cId="3359150639" sldId="313"/>
            <ac:picMk id="23" creationId="{5277643C-516E-4CFB-A450-A743520B5219}"/>
          </ac:picMkLst>
        </pc:picChg>
        <pc:picChg chg="mod">
          <ac:chgData name="Atkins, Michelle" userId="ad01f53a-7ba8-4c1f-ac18-f0c1591eca03" providerId="ADAL" clId="{B26BAAD2-D4E6-484A-8B7E-B81A3893EDC9}" dt="2022-08-17T11:02:56.645" v="3281" actId="207"/>
          <ac:picMkLst>
            <pc:docMk/>
            <pc:sldMk cId="3359150639" sldId="313"/>
            <ac:picMk id="24" creationId="{48E223AD-EF1F-4202-BF2E-D4658D2C05A2}"/>
          </ac:picMkLst>
        </pc:picChg>
        <pc:picChg chg="add mod">
          <ac:chgData name="Atkins, Michelle" userId="ad01f53a-7ba8-4c1f-ac18-f0c1591eca03" providerId="ADAL" clId="{B26BAAD2-D4E6-484A-8B7E-B81A3893EDC9}" dt="2022-08-17T11:02:55.560" v="3280" actId="207"/>
          <ac:picMkLst>
            <pc:docMk/>
            <pc:sldMk cId="3359150639" sldId="313"/>
            <ac:picMk id="26" creationId="{3D8108EB-3426-4C1F-887D-64E081358CD2}"/>
          </ac:picMkLst>
        </pc:picChg>
        <pc:picChg chg="add mod">
          <ac:chgData name="Atkins, Michelle" userId="ad01f53a-7ba8-4c1f-ac18-f0c1591eca03" providerId="ADAL" clId="{B26BAAD2-D4E6-484A-8B7E-B81A3893EDC9}" dt="2022-08-17T11:02:57.690" v="3282" actId="207"/>
          <ac:picMkLst>
            <pc:docMk/>
            <pc:sldMk cId="3359150639" sldId="313"/>
            <ac:picMk id="27" creationId="{5F137E2B-80E0-49DD-9E29-C29AE3E01913}"/>
          </ac:picMkLst>
        </pc:picChg>
        <pc:picChg chg="add mod">
          <ac:chgData name="Atkins, Michelle" userId="ad01f53a-7ba8-4c1f-ac18-f0c1591eca03" providerId="ADAL" clId="{B26BAAD2-D4E6-484A-8B7E-B81A3893EDC9}" dt="2022-08-17T11:02:54.247" v="3279" actId="207"/>
          <ac:picMkLst>
            <pc:docMk/>
            <pc:sldMk cId="3359150639" sldId="313"/>
            <ac:picMk id="28" creationId="{C8E68DB1-72F6-4A59-B2C8-B27AF8CB4480}"/>
          </ac:picMkLst>
        </pc:picChg>
        <pc:picChg chg="add del mod">
          <ac:chgData name="Atkins, Michelle" userId="ad01f53a-7ba8-4c1f-ac18-f0c1591eca03" providerId="ADAL" clId="{B26BAAD2-D4E6-484A-8B7E-B81A3893EDC9}" dt="2022-08-17T11:03:01.607" v="3285" actId="478"/>
          <ac:picMkLst>
            <pc:docMk/>
            <pc:sldMk cId="3359150639" sldId="313"/>
            <ac:picMk id="29" creationId="{EA647BDD-23AF-4F01-BC10-5341B5B31F34}"/>
          </ac:picMkLst>
        </pc:picChg>
      </pc:sldChg>
      <pc:sldChg chg="addSp modSp new del mod modClrScheme chgLayout">
        <pc:chgData name="Atkins, Michelle" userId="ad01f53a-7ba8-4c1f-ac18-f0c1591eca03" providerId="ADAL" clId="{B26BAAD2-D4E6-484A-8B7E-B81A3893EDC9}" dt="2022-08-16T13:03:25.140" v="1140" actId="2696"/>
        <pc:sldMkLst>
          <pc:docMk/>
          <pc:sldMk cId="3957557618" sldId="313"/>
        </pc:sldMkLst>
        <pc:spChg chg="add mod">
          <ac:chgData name="Atkins, Michelle" userId="ad01f53a-7ba8-4c1f-ac18-f0c1591eca03" providerId="ADAL" clId="{B26BAAD2-D4E6-484A-8B7E-B81A3893EDC9}" dt="2022-08-16T13:03:11.630" v="1139" actId="700"/>
          <ac:spMkLst>
            <pc:docMk/>
            <pc:sldMk cId="3957557618" sldId="313"/>
            <ac:spMk id="2" creationId="{73F9A8AC-12BF-4B2A-A67B-CA3B4EFAB653}"/>
          </ac:spMkLst>
        </pc:spChg>
        <pc:spChg chg="add mod">
          <ac:chgData name="Atkins, Michelle" userId="ad01f53a-7ba8-4c1f-ac18-f0c1591eca03" providerId="ADAL" clId="{B26BAAD2-D4E6-484A-8B7E-B81A3893EDC9}" dt="2022-08-16T13:03:11.630" v="1139" actId="700"/>
          <ac:spMkLst>
            <pc:docMk/>
            <pc:sldMk cId="3957557618" sldId="313"/>
            <ac:spMk id="3" creationId="{A5784C3D-20CB-4540-AD4A-1A6202FCE724}"/>
          </ac:spMkLst>
        </pc:spChg>
      </pc:sldChg>
      <pc:sldChg chg="new del">
        <pc:chgData name="Atkins, Michelle" userId="ad01f53a-7ba8-4c1f-ac18-f0c1591eca03" providerId="ADAL" clId="{B26BAAD2-D4E6-484A-8B7E-B81A3893EDC9}" dt="2022-08-16T14:55:46.509" v="1899" actId="2696"/>
        <pc:sldMkLst>
          <pc:docMk/>
          <pc:sldMk cId="314698442" sldId="314"/>
        </pc:sldMkLst>
      </pc:sldChg>
      <pc:sldChg chg="addSp delSp modSp add mod ord">
        <pc:chgData name="Atkins, Michelle" userId="ad01f53a-7ba8-4c1f-ac18-f0c1591eca03" providerId="ADAL" clId="{B26BAAD2-D4E6-484A-8B7E-B81A3893EDC9}" dt="2022-08-17T15:11:00.694" v="4272" actId="20577"/>
        <pc:sldMkLst>
          <pc:docMk/>
          <pc:sldMk cId="2572580613" sldId="315"/>
        </pc:sldMkLst>
        <pc:spChg chg="mod">
          <ac:chgData name="Atkins, Michelle" userId="ad01f53a-7ba8-4c1f-ac18-f0c1591eca03" providerId="ADAL" clId="{B26BAAD2-D4E6-484A-8B7E-B81A3893EDC9}" dt="2022-08-17T15:11:00.694" v="4272" actId="20577"/>
          <ac:spMkLst>
            <pc:docMk/>
            <pc:sldMk cId="2572580613" sldId="315"/>
            <ac:spMk id="3" creationId="{0D0C5D71-37D8-4C7A-97E6-D02B75AC47C4}"/>
          </ac:spMkLst>
        </pc:spChg>
        <pc:spChg chg="mod">
          <ac:chgData name="Atkins, Michelle" userId="ad01f53a-7ba8-4c1f-ac18-f0c1591eca03" providerId="ADAL" clId="{B26BAAD2-D4E6-484A-8B7E-B81A3893EDC9}" dt="2022-08-16T15:28:48.991" v="2350" actId="20577"/>
          <ac:spMkLst>
            <pc:docMk/>
            <pc:sldMk cId="2572580613" sldId="315"/>
            <ac:spMk id="10" creationId="{38737FB7-413D-4B8A-8FB6-5B5BAF8AD141}"/>
          </ac:spMkLst>
        </pc:spChg>
        <pc:picChg chg="add del">
          <ac:chgData name="Atkins, Michelle" userId="ad01f53a-7ba8-4c1f-ac18-f0c1591eca03" providerId="ADAL" clId="{B26BAAD2-D4E6-484A-8B7E-B81A3893EDC9}" dt="2022-08-16T16:06:02.451" v="2738" actId="21"/>
          <ac:picMkLst>
            <pc:docMk/>
            <pc:sldMk cId="2572580613" sldId="315"/>
            <ac:picMk id="2" creationId="{D7AF24E6-FD4A-42CF-8B64-7BE4E6783295}"/>
          </ac:picMkLst>
        </pc:picChg>
        <pc:picChg chg="mod">
          <ac:chgData name="Atkins, Michelle" userId="ad01f53a-7ba8-4c1f-ac18-f0c1591eca03" providerId="ADAL" clId="{B26BAAD2-D4E6-484A-8B7E-B81A3893EDC9}" dt="2022-08-16T16:06:05.390" v="2739" actId="14100"/>
          <ac:picMkLst>
            <pc:docMk/>
            <pc:sldMk cId="2572580613" sldId="315"/>
            <ac:picMk id="7" creationId="{5C1C8CF0-96C7-4894-BED6-8D30443852A9}"/>
          </ac:picMkLst>
        </pc:picChg>
      </pc:sldChg>
      <pc:sldChg chg="addSp delSp modSp add mod ord modClrScheme addCm delCm modCm chgLayout">
        <pc:chgData name="Atkins, Michelle" userId="ad01f53a-7ba8-4c1f-ac18-f0c1591eca03" providerId="ADAL" clId="{B26BAAD2-D4E6-484A-8B7E-B81A3893EDC9}" dt="2022-08-23T10:36:03.371" v="4442" actId="1592"/>
        <pc:sldMkLst>
          <pc:docMk/>
          <pc:sldMk cId="153092128" sldId="316"/>
        </pc:sldMkLst>
        <pc:spChg chg="del">
          <ac:chgData name="Atkins, Michelle" userId="ad01f53a-7ba8-4c1f-ac18-f0c1591eca03" providerId="ADAL" clId="{B26BAAD2-D4E6-484A-8B7E-B81A3893EDC9}" dt="2022-08-17T11:19:50.228" v="3361" actId="21"/>
          <ac:spMkLst>
            <pc:docMk/>
            <pc:sldMk cId="153092128" sldId="316"/>
            <ac:spMk id="2" creationId="{00000000-0000-0000-0000-000000000000}"/>
          </ac:spMkLst>
        </pc:spChg>
        <pc:spChg chg="add del mod">
          <ac:chgData name="Atkins, Michelle" userId="ad01f53a-7ba8-4c1f-ac18-f0c1591eca03" providerId="ADAL" clId="{B26BAAD2-D4E6-484A-8B7E-B81A3893EDC9}" dt="2022-08-23T10:29:49.545" v="4292" actId="478"/>
          <ac:spMkLst>
            <pc:docMk/>
            <pc:sldMk cId="153092128" sldId="316"/>
            <ac:spMk id="3" creationId="{73B7895F-4B03-4CEB-98A8-490173B63EBA}"/>
          </ac:spMkLst>
        </pc:spChg>
        <pc:spChg chg="add del mod">
          <ac:chgData name="Atkins, Michelle" userId="ad01f53a-7ba8-4c1f-ac18-f0c1591eca03" providerId="ADAL" clId="{B26BAAD2-D4E6-484A-8B7E-B81A3893EDC9}" dt="2022-08-17T11:19:55.117" v="3362" actId="21"/>
          <ac:spMkLst>
            <pc:docMk/>
            <pc:sldMk cId="153092128" sldId="316"/>
            <ac:spMk id="16" creationId="{7A73B88D-CB4F-43B5-B09D-F952BA11754A}"/>
          </ac:spMkLst>
        </pc:spChg>
        <pc:spChg chg="add mod">
          <ac:chgData name="Atkins, Michelle" userId="ad01f53a-7ba8-4c1f-ac18-f0c1591eca03" providerId="ADAL" clId="{B26BAAD2-D4E6-484A-8B7E-B81A3893EDC9}" dt="2022-08-17T12:10:21.611" v="3639" actId="2085"/>
          <ac:spMkLst>
            <pc:docMk/>
            <pc:sldMk cId="153092128" sldId="316"/>
            <ac:spMk id="17" creationId="{56B30DE5-D1DA-42CB-B90A-5B466F7DA788}"/>
          </ac:spMkLst>
        </pc:spChg>
        <pc:spChg chg="add mod">
          <ac:chgData name="Atkins, Michelle" userId="ad01f53a-7ba8-4c1f-ac18-f0c1591eca03" providerId="ADAL" clId="{B26BAAD2-D4E6-484A-8B7E-B81A3893EDC9}" dt="2022-08-17T12:40:55.259" v="3983" actId="14861"/>
          <ac:spMkLst>
            <pc:docMk/>
            <pc:sldMk cId="153092128" sldId="316"/>
            <ac:spMk id="29" creationId="{80AC4DC0-52C1-4DB8-BB59-16D17E82791B}"/>
          </ac:spMkLst>
        </pc:spChg>
        <pc:spChg chg="add del mod">
          <ac:chgData name="Atkins, Michelle" userId="ad01f53a-7ba8-4c1f-ac18-f0c1591eca03" providerId="ADAL" clId="{B26BAAD2-D4E6-484A-8B7E-B81A3893EDC9}" dt="2022-08-17T12:12:42.216" v="3651" actId="21"/>
          <ac:spMkLst>
            <pc:docMk/>
            <pc:sldMk cId="153092128" sldId="316"/>
            <ac:spMk id="30" creationId="{4340E73C-7CBE-4C96-A3C8-2C536CD88D9E}"/>
          </ac:spMkLst>
        </pc:spChg>
        <pc:spChg chg="add mod">
          <ac:chgData name="Atkins, Michelle" userId="ad01f53a-7ba8-4c1f-ac18-f0c1591eca03" providerId="ADAL" clId="{B26BAAD2-D4E6-484A-8B7E-B81A3893EDC9}" dt="2022-08-23T10:34:20.814" v="4430" actId="14100"/>
          <ac:spMkLst>
            <pc:docMk/>
            <pc:sldMk cId="153092128" sldId="316"/>
            <ac:spMk id="30" creationId="{739A4A45-1676-4F76-B9C4-F814BD96255A}"/>
          </ac:spMkLst>
        </pc:spChg>
        <pc:spChg chg="add mod">
          <ac:chgData name="Atkins, Michelle" userId="ad01f53a-7ba8-4c1f-ac18-f0c1591eca03" providerId="ADAL" clId="{B26BAAD2-D4E6-484A-8B7E-B81A3893EDC9}" dt="2022-08-23T10:34:01.095" v="4425" actId="1076"/>
          <ac:spMkLst>
            <pc:docMk/>
            <pc:sldMk cId="153092128" sldId="316"/>
            <ac:spMk id="31" creationId="{C5B09D05-962B-42F1-8086-BBC31C2E99E6}"/>
          </ac:spMkLst>
        </pc:spChg>
        <pc:spChg chg="add mod">
          <ac:chgData name="Atkins, Michelle" userId="ad01f53a-7ba8-4c1f-ac18-f0c1591eca03" providerId="ADAL" clId="{B26BAAD2-D4E6-484A-8B7E-B81A3893EDC9}" dt="2022-08-23T10:34:04.866" v="4426" actId="1076"/>
          <ac:spMkLst>
            <pc:docMk/>
            <pc:sldMk cId="153092128" sldId="316"/>
            <ac:spMk id="32" creationId="{B38AF853-2165-42E0-86A8-F80DA22CFDAA}"/>
          </ac:spMkLst>
        </pc:spChg>
        <pc:spChg chg="add mod">
          <ac:chgData name="Atkins, Michelle" userId="ad01f53a-7ba8-4c1f-ac18-f0c1591eca03" providerId="ADAL" clId="{B26BAAD2-D4E6-484A-8B7E-B81A3893EDC9}" dt="2022-08-23T10:34:11.178" v="4427" actId="1076"/>
          <ac:spMkLst>
            <pc:docMk/>
            <pc:sldMk cId="153092128" sldId="316"/>
            <ac:spMk id="33" creationId="{A7F3C7B9-9B27-477F-BBC0-9556239B3E14}"/>
          </ac:spMkLst>
        </pc:spChg>
        <pc:spChg chg="add mod">
          <ac:chgData name="Atkins, Michelle" userId="ad01f53a-7ba8-4c1f-ac18-f0c1591eca03" providerId="ADAL" clId="{B26BAAD2-D4E6-484A-8B7E-B81A3893EDC9}" dt="2022-08-23T10:34:14.716" v="4428" actId="1076"/>
          <ac:spMkLst>
            <pc:docMk/>
            <pc:sldMk cId="153092128" sldId="316"/>
            <ac:spMk id="34" creationId="{B33E3E53-589A-4504-A642-C966F37F36E6}"/>
          </ac:spMkLst>
        </pc:spChg>
        <pc:spChg chg="add mod ord">
          <ac:chgData name="Atkins, Michelle" userId="ad01f53a-7ba8-4c1f-ac18-f0c1591eca03" providerId="ADAL" clId="{B26BAAD2-D4E6-484A-8B7E-B81A3893EDC9}" dt="2022-08-17T15:07:25.918" v="4258" actId="1076"/>
          <ac:spMkLst>
            <pc:docMk/>
            <pc:sldMk cId="153092128" sldId="316"/>
            <ac:spMk id="35" creationId="{310F1E1D-7D9A-47B4-9C85-0F7558F2AB1E}"/>
          </ac:spMkLst>
        </pc:spChg>
        <pc:spChg chg="add del mod ord">
          <ac:chgData name="Atkins, Michelle" userId="ad01f53a-7ba8-4c1f-ac18-f0c1591eca03" providerId="ADAL" clId="{B26BAAD2-D4E6-484A-8B7E-B81A3893EDC9}" dt="2022-08-17T12:36:09.016" v="3959" actId="21"/>
          <ac:spMkLst>
            <pc:docMk/>
            <pc:sldMk cId="153092128" sldId="316"/>
            <ac:spMk id="36" creationId="{BF18E829-DCF9-4191-AD01-415D3678D5A7}"/>
          </ac:spMkLst>
        </pc:spChg>
        <pc:grpChg chg="del mod">
          <ac:chgData name="Atkins, Michelle" userId="ad01f53a-7ba8-4c1f-ac18-f0c1591eca03" providerId="ADAL" clId="{B26BAAD2-D4E6-484A-8B7E-B81A3893EDC9}" dt="2022-08-17T11:18:42.065" v="3354" actId="21"/>
          <ac:grpSpMkLst>
            <pc:docMk/>
            <pc:sldMk cId="153092128" sldId="316"/>
            <ac:grpSpMk id="3" creationId="{00000000-0000-0000-0000-000000000000}"/>
          </ac:grpSpMkLst>
        </pc:grpChg>
        <pc:grpChg chg="del">
          <ac:chgData name="Atkins, Michelle" userId="ad01f53a-7ba8-4c1f-ac18-f0c1591eca03" providerId="ADAL" clId="{B26BAAD2-D4E6-484A-8B7E-B81A3893EDC9}" dt="2022-08-17T11:18:43.828" v="3355" actId="21"/>
          <ac:grpSpMkLst>
            <pc:docMk/>
            <pc:sldMk cId="153092128" sldId="316"/>
            <ac:grpSpMk id="7" creationId="{00000000-0000-0000-0000-000000000000}"/>
          </ac:grpSpMkLst>
        </pc:grpChg>
        <pc:grpChg chg="del">
          <ac:chgData name="Atkins, Michelle" userId="ad01f53a-7ba8-4c1f-ac18-f0c1591eca03" providerId="ADAL" clId="{B26BAAD2-D4E6-484A-8B7E-B81A3893EDC9}" dt="2022-08-17T11:18:45.767" v="3356" actId="21"/>
          <ac:grpSpMkLst>
            <pc:docMk/>
            <pc:sldMk cId="153092128" sldId="316"/>
            <ac:grpSpMk id="10" creationId="{00000000-0000-0000-0000-000000000000}"/>
          </ac:grpSpMkLst>
        </pc:grpChg>
        <pc:graphicFrameChg chg="add mod modGraphic">
          <ac:chgData name="Atkins, Michelle" userId="ad01f53a-7ba8-4c1f-ac18-f0c1591eca03" providerId="ADAL" clId="{B26BAAD2-D4E6-484A-8B7E-B81A3893EDC9}" dt="2022-08-23T10:34:34.003" v="4432" actId="14100"/>
          <ac:graphicFrameMkLst>
            <pc:docMk/>
            <pc:sldMk cId="153092128" sldId="316"/>
            <ac:graphicFrameMk id="2" creationId="{944831FF-2933-441F-A894-7E5AC96374FB}"/>
          </ac:graphicFrameMkLst>
        </pc:graphicFrameChg>
        <pc:graphicFrameChg chg="mod modGraphic">
          <ac:chgData name="Atkins, Michelle" userId="ad01f53a-7ba8-4c1f-ac18-f0c1591eca03" providerId="ADAL" clId="{B26BAAD2-D4E6-484A-8B7E-B81A3893EDC9}" dt="2022-08-23T10:35:07.504" v="4438" actId="14100"/>
          <ac:graphicFrameMkLst>
            <pc:docMk/>
            <pc:sldMk cId="153092128" sldId="316"/>
            <ac:graphicFrameMk id="18" creationId="{00000000-0000-0000-0000-000000000000}"/>
          </ac:graphicFrameMkLst>
        </pc:graphicFrameChg>
        <pc:graphicFrameChg chg="mod modGraphic">
          <ac:chgData name="Atkins, Michelle" userId="ad01f53a-7ba8-4c1f-ac18-f0c1591eca03" providerId="ADAL" clId="{B26BAAD2-D4E6-484A-8B7E-B81A3893EDC9}" dt="2022-08-17T12:38:17.169" v="3971" actId="14734"/>
          <ac:graphicFrameMkLst>
            <pc:docMk/>
            <pc:sldMk cId="153092128" sldId="316"/>
            <ac:graphicFrameMk id="19" creationId="{00000000-0000-0000-0000-000000000000}"/>
          </ac:graphicFrameMkLst>
        </pc:graphicFrameChg>
        <pc:graphicFrameChg chg="mod modGraphic">
          <ac:chgData name="Atkins, Michelle" userId="ad01f53a-7ba8-4c1f-ac18-f0c1591eca03" providerId="ADAL" clId="{B26BAAD2-D4E6-484A-8B7E-B81A3893EDC9}" dt="2022-08-23T10:35:12.101" v="4439" actId="14100"/>
          <ac:graphicFrameMkLst>
            <pc:docMk/>
            <pc:sldMk cId="153092128" sldId="316"/>
            <ac:graphicFrameMk id="20" creationId="{00000000-0000-0000-0000-000000000000}"/>
          </ac:graphicFrameMkLst>
        </pc:graphicFrameChg>
        <pc:graphicFrameChg chg="mod modGraphic">
          <ac:chgData name="Atkins, Michelle" userId="ad01f53a-7ba8-4c1f-ac18-f0c1591eca03" providerId="ADAL" clId="{B26BAAD2-D4E6-484A-8B7E-B81A3893EDC9}" dt="2022-08-23T10:35:16.467" v="4440" actId="14100"/>
          <ac:graphicFrameMkLst>
            <pc:docMk/>
            <pc:sldMk cId="153092128" sldId="316"/>
            <ac:graphicFrameMk id="21" creationId="{00000000-0000-0000-0000-000000000000}"/>
          </ac:graphicFrameMkLst>
        </pc:graphicFrameChg>
        <pc:graphicFrameChg chg="mod modGraphic">
          <ac:chgData name="Atkins, Michelle" userId="ad01f53a-7ba8-4c1f-ac18-f0c1591eca03" providerId="ADAL" clId="{B26BAAD2-D4E6-484A-8B7E-B81A3893EDC9}" dt="2022-08-17T12:37:05.921" v="3963" actId="207"/>
          <ac:graphicFrameMkLst>
            <pc:docMk/>
            <pc:sldMk cId="153092128" sldId="316"/>
            <ac:graphicFrameMk id="22" creationId="{00000000-0000-0000-0000-000000000000}"/>
          </ac:graphicFrameMkLst>
        </pc:graphicFrameChg>
        <pc:graphicFrameChg chg="mod modGraphic">
          <ac:chgData name="Atkins, Michelle" userId="ad01f53a-7ba8-4c1f-ac18-f0c1591eca03" providerId="ADAL" clId="{B26BAAD2-D4E6-484A-8B7E-B81A3893EDC9}" dt="2022-08-23T10:35:27.660" v="4441" actId="1076"/>
          <ac:graphicFrameMkLst>
            <pc:docMk/>
            <pc:sldMk cId="153092128" sldId="316"/>
            <ac:graphicFrameMk id="23" creationId="{00000000-0000-0000-0000-000000000000}"/>
          </ac:graphicFrameMkLst>
        </pc:graphicFrameChg>
        <pc:graphicFrameChg chg="mod modGraphic">
          <ac:chgData name="Atkins, Michelle" userId="ad01f53a-7ba8-4c1f-ac18-f0c1591eca03" providerId="ADAL" clId="{B26BAAD2-D4E6-484A-8B7E-B81A3893EDC9}" dt="2022-08-23T10:34:58.046" v="4436" actId="14100"/>
          <ac:graphicFrameMkLst>
            <pc:docMk/>
            <pc:sldMk cId="153092128" sldId="316"/>
            <ac:graphicFrameMk id="24" creationId="{00000000-0000-0000-0000-000000000000}"/>
          </ac:graphicFrameMkLst>
        </pc:graphicFrameChg>
        <pc:graphicFrameChg chg="mod modGraphic">
          <ac:chgData name="Atkins, Michelle" userId="ad01f53a-7ba8-4c1f-ac18-f0c1591eca03" providerId="ADAL" clId="{B26BAAD2-D4E6-484A-8B7E-B81A3893EDC9}" dt="2022-08-23T10:35:00.719" v="4437" actId="14100"/>
          <ac:graphicFrameMkLst>
            <pc:docMk/>
            <pc:sldMk cId="153092128" sldId="316"/>
            <ac:graphicFrameMk id="25" creationId="{00000000-0000-0000-0000-000000000000}"/>
          </ac:graphicFrameMkLst>
        </pc:graphicFrameChg>
        <pc:graphicFrameChg chg="mod modGraphic">
          <ac:chgData name="Atkins, Michelle" userId="ad01f53a-7ba8-4c1f-ac18-f0c1591eca03" providerId="ADAL" clId="{B26BAAD2-D4E6-484A-8B7E-B81A3893EDC9}" dt="2022-08-23T10:34:50.752" v="4434" actId="14100"/>
          <ac:graphicFrameMkLst>
            <pc:docMk/>
            <pc:sldMk cId="153092128" sldId="316"/>
            <ac:graphicFrameMk id="26" creationId="{00000000-0000-0000-0000-000000000000}"/>
          </ac:graphicFrameMkLst>
        </pc:graphicFrameChg>
        <pc:graphicFrameChg chg="mod modGraphic">
          <ac:chgData name="Atkins, Michelle" userId="ad01f53a-7ba8-4c1f-ac18-f0c1591eca03" providerId="ADAL" clId="{B26BAAD2-D4E6-484A-8B7E-B81A3893EDC9}" dt="2022-08-23T10:34:47.144" v="4433" actId="14100"/>
          <ac:graphicFrameMkLst>
            <pc:docMk/>
            <pc:sldMk cId="153092128" sldId="316"/>
            <ac:graphicFrameMk id="27" creationId="{00000000-0000-0000-0000-000000000000}"/>
          </ac:graphicFrameMkLst>
        </pc:graphicFrameChg>
        <pc:graphicFrameChg chg="mod modGraphic">
          <ac:chgData name="Atkins, Michelle" userId="ad01f53a-7ba8-4c1f-ac18-f0c1591eca03" providerId="ADAL" clId="{B26BAAD2-D4E6-484A-8B7E-B81A3893EDC9}" dt="2022-08-23T10:29:25.199" v="4286" actId="207"/>
          <ac:graphicFrameMkLst>
            <pc:docMk/>
            <pc:sldMk cId="153092128" sldId="316"/>
            <ac:graphicFrameMk id="28" creationId="{00000000-0000-0000-0000-000000000000}"/>
          </ac:graphicFrameMkLst>
        </pc:graphicFrameChg>
        <pc:picChg chg="del mod">
          <ac:chgData name="Atkins, Michelle" userId="ad01f53a-7ba8-4c1f-ac18-f0c1591eca03" providerId="ADAL" clId="{B26BAAD2-D4E6-484A-8B7E-B81A3893EDC9}" dt="2022-08-17T11:18:40.567" v="3353" actId="21"/>
          <ac:picMkLst>
            <pc:docMk/>
            <pc:sldMk cId="153092128" sldId="316"/>
            <ac:picMk id="13" creationId="{00000000-0000-0000-0000-000000000000}"/>
          </ac:picMkLst>
        </pc:picChg>
        <pc:picChg chg="add mod">
          <ac:chgData name="Atkins, Michelle" userId="ad01f53a-7ba8-4c1f-ac18-f0c1591eca03" providerId="ADAL" clId="{B26BAAD2-D4E6-484A-8B7E-B81A3893EDC9}" dt="2022-08-17T12:35:04.271" v="3957" actId="1076"/>
          <ac:picMkLst>
            <pc:docMk/>
            <pc:sldMk cId="153092128" sldId="316"/>
            <ac:picMk id="14" creationId="{8B47A6A8-02FD-41D3-B79C-F71AF578CB45}"/>
          </ac:picMkLst>
        </pc:picChg>
      </pc:sldChg>
      <pc:sldChg chg="modSp add mod ord">
        <pc:chgData name="Atkins, Michelle" userId="ad01f53a-7ba8-4c1f-ac18-f0c1591eca03" providerId="ADAL" clId="{B26BAAD2-D4E6-484A-8B7E-B81A3893EDC9}" dt="2022-08-23T11:57:16.545" v="4865" actId="20577"/>
        <pc:sldMkLst>
          <pc:docMk/>
          <pc:sldMk cId="287280879" sldId="317"/>
        </pc:sldMkLst>
        <pc:spChg chg="mod">
          <ac:chgData name="Atkins, Michelle" userId="ad01f53a-7ba8-4c1f-ac18-f0c1591eca03" providerId="ADAL" clId="{B26BAAD2-D4E6-484A-8B7E-B81A3893EDC9}" dt="2022-08-23T11:56:50.592" v="4862" actId="113"/>
          <ac:spMkLst>
            <pc:docMk/>
            <pc:sldMk cId="287280879" sldId="317"/>
            <ac:spMk id="3" creationId="{0D0C5D71-37D8-4C7A-97E6-D02B75AC47C4}"/>
          </ac:spMkLst>
        </pc:spChg>
        <pc:spChg chg="mod">
          <ac:chgData name="Atkins, Michelle" userId="ad01f53a-7ba8-4c1f-ac18-f0c1591eca03" providerId="ADAL" clId="{B26BAAD2-D4E6-484A-8B7E-B81A3893EDC9}" dt="2022-08-23T11:57:16.545" v="4865" actId="20577"/>
          <ac:spMkLst>
            <pc:docMk/>
            <pc:sldMk cId="287280879" sldId="317"/>
            <ac:spMk id="10" creationId="{38737FB7-413D-4B8A-8FB6-5B5BAF8AD141}"/>
          </ac:spMkLst>
        </pc:spChg>
      </pc:sldChg>
      <pc:sldMasterChg chg="add del addSldLayout delSldLayout">
        <pc:chgData name="Atkins, Michelle" userId="ad01f53a-7ba8-4c1f-ac18-f0c1591eca03" providerId="ADAL" clId="{B26BAAD2-D4E6-484A-8B7E-B81A3893EDC9}" dt="2022-08-17T12:35:58.687" v="3958" actId="700"/>
        <pc:sldMasterMkLst>
          <pc:docMk/>
          <pc:sldMasterMk cId="0" sldId="2147483648"/>
        </pc:sldMasterMkLst>
        <pc:sldLayoutChg chg="add del">
          <pc:chgData name="Atkins, Michelle" userId="ad01f53a-7ba8-4c1f-ac18-f0c1591eca03" providerId="ADAL" clId="{B26BAAD2-D4E6-484A-8B7E-B81A3893EDC9}" dt="2022-08-17T12:35:58.687" v="3958" actId="700"/>
          <pc:sldLayoutMkLst>
            <pc:docMk/>
            <pc:sldMasterMk cId="0" sldId="2147483648"/>
            <pc:sldLayoutMk cId="0" sldId="2147483662"/>
          </pc:sldLayoutMkLst>
        </pc:sldLayoutChg>
      </pc:sldMasterChg>
      <pc:sldMasterChg chg="delSldLayout">
        <pc:chgData name="Atkins, Michelle" userId="ad01f53a-7ba8-4c1f-ac18-f0c1591eca03" providerId="ADAL" clId="{B26BAAD2-D4E6-484A-8B7E-B81A3893EDC9}" dt="2022-08-17T12:18:28.136" v="3859" actId="2696"/>
        <pc:sldMasterMkLst>
          <pc:docMk/>
          <pc:sldMasterMk cId="3080574446" sldId="2147483660"/>
        </pc:sldMasterMkLst>
        <pc:sldLayoutChg chg="del">
          <pc:chgData name="Atkins, Michelle" userId="ad01f53a-7ba8-4c1f-ac18-f0c1591eca03" providerId="ADAL" clId="{B26BAAD2-D4E6-484A-8B7E-B81A3893EDC9}" dt="2022-08-17T12:18:28.136" v="3859" actId="2696"/>
          <pc:sldLayoutMkLst>
            <pc:docMk/>
            <pc:sldMasterMk cId="3080574446" sldId="2147483660"/>
            <pc:sldLayoutMk cId="3839113168" sldId="2147483678"/>
          </pc:sldLayoutMkLst>
        </pc:sldLayoutChg>
      </pc:sldMasterChg>
      <pc:sldMasterChg chg="addSp delSp mod delSldLayout">
        <pc:chgData name="Atkins, Michelle" userId="ad01f53a-7ba8-4c1f-ac18-f0c1591eca03" providerId="ADAL" clId="{B26BAAD2-D4E6-484A-8B7E-B81A3893EDC9}" dt="2022-08-16T15:55:48.793" v="2736" actId="2696"/>
        <pc:sldMasterMkLst>
          <pc:docMk/>
          <pc:sldMasterMk cId="3080574446" sldId="2147483674"/>
        </pc:sldMasterMkLst>
        <pc:spChg chg="add del">
          <ac:chgData name="Atkins, Michelle" userId="ad01f53a-7ba8-4c1f-ac18-f0c1591eca03" providerId="ADAL" clId="{B26BAAD2-D4E6-484A-8B7E-B81A3893EDC9}" dt="2022-08-16T13:04:33.975" v="1151" actId="478"/>
          <ac:spMkLst>
            <pc:docMk/>
            <pc:sldMasterMk cId="3080574446" sldId="2147483674"/>
            <ac:spMk id="7" creationId="{F79A6959-6324-174B-9B39-E5D16F3B24E4}"/>
          </ac:spMkLst>
        </pc:spChg>
        <pc:spChg chg="add del">
          <ac:chgData name="Atkins, Michelle" userId="ad01f53a-7ba8-4c1f-ac18-f0c1591eca03" providerId="ADAL" clId="{B26BAAD2-D4E6-484A-8B7E-B81A3893EDC9}" dt="2022-08-16T13:04:34.551" v="1152" actId="478"/>
          <ac:spMkLst>
            <pc:docMk/>
            <pc:sldMasterMk cId="3080574446" sldId="2147483674"/>
            <ac:spMk id="8" creationId="{B1D2CA3D-87D4-B74C-A7BD-1646D1F760E2}"/>
          </ac:spMkLst>
        </pc:spChg>
        <pc:picChg chg="add del">
          <ac:chgData name="Atkins, Michelle" userId="ad01f53a-7ba8-4c1f-ac18-f0c1591eca03" providerId="ADAL" clId="{B26BAAD2-D4E6-484A-8B7E-B81A3893EDC9}" dt="2022-08-16T13:04:33.051" v="1150" actId="478"/>
          <ac:picMkLst>
            <pc:docMk/>
            <pc:sldMasterMk cId="3080574446" sldId="2147483674"/>
            <ac:picMk id="9" creationId="{D650897C-237F-AA43-A7C1-469A0463B915}"/>
          </ac:picMkLst>
        </pc:picChg>
        <pc:sldLayoutChg chg="del">
          <pc:chgData name="Atkins, Michelle" userId="ad01f53a-7ba8-4c1f-ac18-f0c1591eca03" providerId="ADAL" clId="{B26BAAD2-D4E6-484A-8B7E-B81A3893EDC9}" dt="2022-08-16T15:55:48.793" v="2736" actId="2696"/>
          <pc:sldLayoutMkLst>
            <pc:docMk/>
            <pc:sldMasterMk cId="3080574446" sldId="2147483674"/>
            <pc:sldLayoutMk cId="2594516609" sldId="2147483696"/>
          </pc:sldLayoutMkLst>
        </pc:sldLayoutChg>
      </pc:sldMasterChg>
      <pc:sldMasterChg chg="new mod addSldLayout">
        <pc:chgData name="Atkins, Michelle" userId="ad01f53a-7ba8-4c1f-ac18-f0c1591eca03" providerId="ADAL" clId="{B26BAAD2-D4E6-484A-8B7E-B81A3893EDC9}" dt="2022-08-16T13:05:26.826" v="1153" actId="6938"/>
        <pc:sldMasterMkLst>
          <pc:docMk/>
          <pc:sldMasterMk cId="3817209702" sldId="2147483697"/>
        </pc:sldMasterMkLst>
        <pc:sldLayoutChg chg="new replId">
          <pc:chgData name="Atkins, Michelle" userId="ad01f53a-7ba8-4c1f-ac18-f0c1591eca03" providerId="ADAL" clId="{B26BAAD2-D4E6-484A-8B7E-B81A3893EDC9}" dt="2022-08-16T13:05:26.826" v="1153" actId="6938"/>
          <pc:sldLayoutMkLst>
            <pc:docMk/>
            <pc:sldMasterMk cId="3817209702" sldId="2147483697"/>
            <pc:sldLayoutMk cId="549814210" sldId="2147483698"/>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2499608730" sldId="2147483699"/>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674213497" sldId="2147483700"/>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3166360758" sldId="2147483701"/>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215364254" sldId="2147483702"/>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2715352377" sldId="2147483703"/>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2492997023" sldId="2147483704"/>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790754856" sldId="2147483705"/>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512634074" sldId="2147483706"/>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3600027743" sldId="2147483707"/>
          </pc:sldLayoutMkLst>
        </pc:sldLayoutChg>
        <pc:sldLayoutChg chg="new replId">
          <pc:chgData name="Atkins, Michelle" userId="ad01f53a-7ba8-4c1f-ac18-f0c1591eca03" providerId="ADAL" clId="{B26BAAD2-D4E6-484A-8B7E-B81A3893EDC9}" dt="2022-08-16T13:05:26.826" v="1153" actId="6938"/>
          <pc:sldLayoutMkLst>
            <pc:docMk/>
            <pc:sldMasterMk cId="3817209702" sldId="2147483697"/>
            <pc:sldLayoutMk cId="2425602285" sldId="2147483708"/>
          </pc:sldLayoutMkLst>
        </pc:sldLayoutChg>
      </pc:sldMasterChg>
    </pc:docChg>
  </pc:docChgLst>
  <pc:docChgLst>
    <pc:chgData name="Atkins, Michelle" userId="S::michelle.atkins@norfolk.gov.uk::ad01f53a-7ba8-4c1f-ac18-f0c1591eca03" providerId="AD" clId="Web-{74AAD1EA-2543-436C-8D24-2FBFDBEE9126}"/>
    <pc:docChg chg="modSld">
      <pc:chgData name="Atkins, Michelle" userId="S::michelle.atkins@norfolk.gov.uk::ad01f53a-7ba8-4c1f-ac18-f0c1591eca03" providerId="AD" clId="Web-{74AAD1EA-2543-436C-8D24-2FBFDBEE9126}" dt="2022-08-30T09:51:10.388" v="15" actId="20577"/>
      <pc:docMkLst>
        <pc:docMk/>
      </pc:docMkLst>
      <pc:sldChg chg="modSp">
        <pc:chgData name="Atkins, Michelle" userId="S::michelle.atkins@norfolk.gov.uk::ad01f53a-7ba8-4c1f-ac18-f0c1591eca03" providerId="AD" clId="Web-{74AAD1EA-2543-436C-8D24-2FBFDBEE9126}" dt="2022-08-30T09:50:37.183" v="0" actId="20577"/>
        <pc:sldMkLst>
          <pc:docMk/>
          <pc:sldMk cId="1797780462" sldId="304"/>
        </pc:sldMkLst>
        <pc:spChg chg="mod">
          <ac:chgData name="Atkins, Michelle" userId="S::michelle.atkins@norfolk.gov.uk::ad01f53a-7ba8-4c1f-ac18-f0c1591eca03" providerId="AD" clId="Web-{74AAD1EA-2543-436C-8D24-2FBFDBEE9126}" dt="2022-08-30T09:50:37.183" v="0" actId="20577"/>
          <ac:spMkLst>
            <pc:docMk/>
            <pc:sldMk cId="1797780462" sldId="304"/>
            <ac:spMk id="3" creationId="{0D0C5D71-37D8-4C7A-97E6-D02B75AC47C4}"/>
          </ac:spMkLst>
        </pc:spChg>
      </pc:sldChg>
      <pc:sldChg chg="modSp">
        <pc:chgData name="Atkins, Michelle" userId="S::michelle.atkins@norfolk.gov.uk::ad01f53a-7ba8-4c1f-ac18-f0c1591eca03" providerId="AD" clId="Web-{74AAD1EA-2543-436C-8D24-2FBFDBEE9126}" dt="2022-08-30T09:51:10.388" v="15" actId="20577"/>
        <pc:sldMkLst>
          <pc:docMk/>
          <pc:sldMk cId="153092128" sldId="316"/>
        </pc:sldMkLst>
        <pc:spChg chg="mod">
          <ac:chgData name="Atkins, Michelle" userId="S::michelle.atkins@norfolk.gov.uk::ad01f53a-7ba8-4c1f-ac18-f0c1591eca03" providerId="AD" clId="Web-{74AAD1EA-2543-436C-8D24-2FBFDBEE9126}" dt="2022-08-30T09:51:10.388" v="15" actId="20577"/>
          <ac:spMkLst>
            <pc:docMk/>
            <pc:sldMk cId="153092128" sldId="316"/>
            <ac:spMk id="33" creationId="{A7F3C7B9-9B27-477F-BBC0-9556239B3E14}"/>
          </ac:spMkLst>
        </pc:spChg>
      </pc:sldChg>
    </pc:docChg>
  </pc:docChgLst>
  <pc:docChgLst>
    <pc:chgData name="Marshall-Nichols, Bridget" userId="S::eadmn@norfolk.gov.uk::c0088317-0ddd-4ec2-8e28-56397c9b341d" providerId="AD" clId="Web-{FF153266-CDE8-43B6-A357-8405FC2681B4}"/>
    <pc:docChg chg="modSld">
      <pc:chgData name="Marshall-Nichols, Bridget" userId="S::eadmn@norfolk.gov.uk::c0088317-0ddd-4ec2-8e28-56397c9b341d" providerId="AD" clId="Web-{FF153266-CDE8-43B6-A357-8405FC2681B4}" dt="2022-08-24T12:56:48.873" v="0" actId="20577"/>
      <pc:docMkLst>
        <pc:docMk/>
      </pc:docMkLst>
      <pc:sldChg chg="modSp">
        <pc:chgData name="Marshall-Nichols, Bridget" userId="S::eadmn@norfolk.gov.uk::c0088317-0ddd-4ec2-8e28-56397c9b341d" providerId="AD" clId="Web-{FF153266-CDE8-43B6-A357-8405FC2681B4}" dt="2022-08-24T12:56:48.873" v="0" actId="20577"/>
        <pc:sldMkLst>
          <pc:docMk/>
          <pc:sldMk cId="3359150639" sldId="313"/>
        </pc:sldMkLst>
        <pc:spChg chg="mod">
          <ac:chgData name="Marshall-Nichols, Bridget" userId="S::eadmn@norfolk.gov.uk::c0088317-0ddd-4ec2-8e28-56397c9b341d" providerId="AD" clId="Web-{FF153266-CDE8-43B6-A357-8405FC2681B4}" dt="2022-08-24T12:56:48.873" v="0" actId="20577"/>
          <ac:spMkLst>
            <pc:docMk/>
            <pc:sldMk cId="3359150639" sldId="313"/>
            <ac:spMk id="17" creationId="{57EE8CB0-3D3F-4C0A-AE84-A1D1DF120D0D}"/>
          </ac:spMkLst>
        </pc:spChg>
      </pc:sldChg>
    </pc:docChg>
  </pc:docChgLst>
  <pc:docChgLst>
    <pc:chgData name="Atkins, Michelle" userId="ad01f53a-7ba8-4c1f-ac18-f0c1591eca03" providerId="ADAL" clId="{40BC278C-99F6-45FF-945C-988CBF9F2868}"/>
    <pc:docChg chg="modSld">
      <pc:chgData name="Atkins, Michelle" userId="ad01f53a-7ba8-4c1f-ac18-f0c1591eca03" providerId="ADAL" clId="{40BC278C-99F6-45FF-945C-988CBF9F2868}" dt="2022-09-06T15:28:42.675" v="66" actId="20577"/>
      <pc:docMkLst>
        <pc:docMk/>
      </pc:docMkLst>
      <pc:sldChg chg="modSp mod">
        <pc:chgData name="Atkins, Michelle" userId="ad01f53a-7ba8-4c1f-ac18-f0c1591eca03" providerId="ADAL" clId="{40BC278C-99F6-45FF-945C-988CBF9F2868}" dt="2022-09-06T15:28:42.675" v="66" actId="20577"/>
        <pc:sldMkLst>
          <pc:docMk/>
          <pc:sldMk cId="3474188317" sldId="289"/>
        </pc:sldMkLst>
        <pc:spChg chg="mod">
          <ac:chgData name="Atkins, Michelle" userId="ad01f53a-7ba8-4c1f-ac18-f0c1591eca03" providerId="ADAL" clId="{40BC278C-99F6-45FF-945C-988CBF9F2868}" dt="2022-09-06T15:28:42.675" v="66" actId="20577"/>
          <ac:spMkLst>
            <pc:docMk/>
            <pc:sldMk cId="3474188317" sldId="289"/>
            <ac:spMk id="4" creationId="{2B120041-AE32-4048-97A9-CB0005086336}"/>
          </ac:spMkLst>
        </pc:spChg>
      </pc:sldChg>
      <pc:sldChg chg="modSp mod">
        <pc:chgData name="Atkins, Michelle" userId="ad01f53a-7ba8-4c1f-ac18-f0c1591eca03" providerId="ADAL" clId="{40BC278C-99F6-45FF-945C-988CBF9F2868}" dt="2022-09-06T15:21:29.115" v="64" actId="207"/>
        <pc:sldMkLst>
          <pc:docMk/>
          <pc:sldMk cId="287280879" sldId="317"/>
        </pc:sldMkLst>
        <pc:spChg chg="mod">
          <ac:chgData name="Atkins, Michelle" userId="ad01f53a-7ba8-4c1f-ac18-f0c1591eca03" providerId="ADAL" clId="{40BC278C-99F6-45FF-945C-988CBF9F2868}" dt="2022-09-06T15:21:29.115" v="64" actId="207"/>
          <ac:spMkLst>
            <pc:docMk/>
            <pc:sldMk cId="287280879" sldId="317"/>
            <ac:spMk id="3" creationId="{0D0C5D71-37D8-4C7A-97E6-D02B75AC47C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47EA9-B19E-4098-AFFE-081EA427DDBF}"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F9BBF-171B-4F7A-B4FB-DE7FEB65F818}" type="slidenum">
              <a:rPr lang="en-GB" smtClean="0"/>
              <a:t>‹#›</a:t>
            </a:fld>
            <a:endParaRPr lang="en-GB"/>
          </a:p>
        </p:txBody>
      </p:sp>
    </p:spTree>
    <p:extLst>
      <p:ext uri="{BB962C8B-B14F-4D97-AF65-F5344CB8AC3E}">
        <p14:creationId xmlns:p14="http://schemas.microsoft.com/office/powerpoint/2010/main" val="48628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F9BBF-171B-4F7A-B4FB-DE7FEB65F818}" type="slidenum">
              <a:rPr lang="en-GB" smtClean="0"/>
              <a:t>7</a:t>
            </a:fld>
            <a:endParaRPr lang="en-GB"/>
          </a:p>
        </p:txBody>
      </p:sp>
    </p:spTree>
    <p:extLst>
      <p:ext uri="{BB962C8B-B14F-4D97-AF65-F5344CB8AC3E}">
        <p14:creationId xmlns:p14="http://schemas.microsoft.com/office/powerpoint/2010/main" val="202919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78489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9451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6CCB-B236-43E9-9BE0-A884E03A9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DFDE37-CC84-4F60-A1BB-B6123F1935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15E188-5AF7-4D7C-906E-A3D70367CCEA}"/>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7225AFDE-C443-4CA5-9F48-0C0FBC4F1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DE6716-C244-4B29-AEAC-6E87B0F661CF}"/>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54981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952D-3CF9-4764-BF22-3DBFA91264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FBAC8F-4125-4733-B55B-D2103D6C7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A63F6A-7B6C-4098-B0B2-9A8AF26CBDD7}"/>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B124FA26-9FFD-474E-B895-6D47A5C2B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30A7F4-C364-4091-B815-354F568BA991}"/>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249960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BFF1-1E16-42C7-9DA2-00C08A84F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CAE85F-44FB-4645-9320-11299F1594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EDCAE-FCB8-469E-A309-96CA9DDAAAB6}"/>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393AA555-80D0-42AB-B20D-E71C439EE2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3AF03-9712-4FD5-A553-063A7D1046C4}"/>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67421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4079-50AD-4529-A9A5-143955C6E6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349257-A1AC-437E-BC10-94935696E9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BB39F9-6B12-48C1-BF00-CE162BF09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2E0D3F-0609-47D1-B137-1AF17D56A036}"/>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6" name="Footer Placeholder 5">
            <a:extLst>
              <a:ext uri="{FF2B5EF4-FFF2-40B4-BE49-F238E27FC236}">
                <a16:creationId xmlns:a16="http://schemas.microsoft.com/office/drawing/2014/main" id="{CF2CDF3A-8ADF-4368-935B-155B067BDC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EC1AE-4462-4977-ADAC-CC2DE1E3BD4A}"/>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3166360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41C3-CC19-42E7-8241-63A4A1E63A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B4635-7234-41F5-A61D-17F0F6519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F87320-2693-4489-9BFA-70AD61D1B6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B316B1-220B-45E7-A0C5-BD2A9103C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FAFDF-F915-41B1-A58E-201C8D30CE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0DE4AC-721B-4D7A-87BF-5ACB38C4F964}"/>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8" name="Footer Placeholder 7">
            <a:extLst>
              <a:ext uri="{FF2B5EF4-FFF2-40B4-BE49-F238E27FC236}">
                <a16:creationId xmlns:a16="http://schemas.microsoft.com/office/drawing/2014/main" id="{8EDE0D41-061C-47A0-A0B5-7074035CE7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2FB19B-BA89-412A-9DEE-F410CC512AE1}"/>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21536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890B-05FE-4867-9F74-A70D9A7278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7F2FD6-158E-4FAF-913C-82C75CB0C7DC}"/>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4" name="Footer Placeholder 3">
            <a:extLst>
              <a:ext uri="{FF2B5EF4-FFF2-40B4-BE49-F238E27FC236}">
                <a16:creationId xmlns:a16="http://schemas.microsoft.com/office/drawing/2014/main" id="{E8D7C43A-42BA-4015-A954-852F68371B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6D1F9C-3032-47A0-AC37-89E8A3B78D60}"/>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271535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825349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4CCB4-80CC-4EB9-82A2-63E0361C1D0C}"/>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3" name="Footer Placeholder 2">
            <a:extLst>
              <a:ext uri="{FF2B5EF4-FFF2-40B4-BE49-F238E27FC236}">
                <a16:creationId xmlns:a16="http://schemas.microsoft.com/office/drawing/2014/main" id="{27D4E30C-099B-4B19-8FFC-D887627F7B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EA2E5D-E55F-4A85-9361-B46452849320}"/>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2492997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A0FC-2E27-4DB2-B623-EAB9B9108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443658-BD48-4E82-BFD6-39659D8E7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D2B577-A84F-48A0-ABDB-7255C7EE3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7BECE-A6A6-429C-9882-08F4B684788B}"/>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6" name="Footer Placeholder 5">
            <a:extLst>
              <a:ext uri="{FF2B5EF4-FFF2-40B4-BE49-F238E27FC236}">
                <a16:creationId xmlns:a16="http://schemas.microsoft.com/office/drawing/2014/main" id="{C760CE26-E125-4D86-AFD2-2D25B28918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1160CC-EC6A-47B6-A569-AEE8FF28F92A}"/>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790754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CFD3-8974-43DD-B396-A084F7F7C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5CC243-D808-456B-9AE3-1D937306E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2AD654-765F-4D5F-A4BC-011AB1DC2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A5AE1-DB59-4CE1-9E8A-529339FF5026}"/>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6" name="Footer Placeholder 5">
            <a:extLst>
              <a:ext uri="{FF2B5EF4-FFF2-40B4-BE49-F238E27FC236}">
                <a16:creationId xmlns:a16="http://schemas.microsoft.com/office/drawing/2014/main" id="{EC3254DE-E063-48A7-8852-2D1997ECA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E0DD90-6F80-41C1-8EAB-5813A2951832}"/>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51263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1CEE-966E-47B5-960D-BA86ED4579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6C728-0D1A-4553-BC91-47BBE5401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642DC-820E-4892-B03E-EE53EDD66BDB}"/>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89707127-8CE3-4E95-A158-D6CDD5B667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51754-2F80-4BB5-A4DF-000B1DE00ABD}"/>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360002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4642E-1884-4F79-A347-AAC207762A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E51575-4827-4EFF-8CD1-0B5D6B27F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C966-6CEE-414B-8148-B21027C5FA0C}"/>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73947180-57CD-42B5-A693-C584607B8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5D1023-EB4E-4A59-9349-87758034E061}"/>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2425602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B6E47-3B36-4796-B69C-A08125542203}" type="datetimeFigureOut">
              <a:rPr lang="en-GB" smtClean="0"/>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EBF9E4-BB17-4B43-8936-84F30525DF08}" type="slidenum">
              <a:rPr lang="en-GB" smtClean="0"/>
              <a:t>‹#›</a:t>
            </a:fld>
            <a:endParaRPr lang="en-GB"/>
          </a:p>
        </p:txBody>
      </p:sp>
    </p:spTree>
    <p:extLst>
      <p:ext uri="{BB962C8B-B14F-4D97-AF65-F5344CB8AC3E}">
        <p14:creationId xmlns:p14="http://schemas.microsoft.com/office/powerpoint/2010/main" val="234639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3319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167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59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7294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20854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9/6/2022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9/6/2022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6"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C5D27D-E026-4A03-9BB7-9C0A16A7A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49B5C7-C291-456F-ADA4-CB5B7B1CF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DCA7F-83C5-4C81-9161-C4D5B2BAC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4C6B1C02-42A7-40E1-805B-39B5E382C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54222E-0524-4E23-90AB-95D4C04EA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8E4C1-E173-4A83-B768-F4A463207D8C}" type="slidenum">
              <a:rPr lang="en-GB" smtClean="0"/>
              <a:t>‹#›</a:t>
            </a:fld>
            <a:endParaRPr lang="en-GB"/>
          </a:p>
        </p:txBody>
      </p:sp>
    </p:spTree>
    <p:extLst>
      <p:ext uri="{BB962C8B-B14F-4D97-AF65-F5344CB8AC3E}">
        <p14:creationId xmlns:p14="http://schemas.microsoft.com/office/powerpoint/2010/main" val="38172097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FB6E47-3B36-4796-B69C-A08125542203}" type="datetimeFigureOut">
              <a:rPr lang="en-GB" smtClean="0"/>
              <a:t>06/09/2022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EBF9E4-BB17-4B43-8936-84F30525DF08}" type="slidenum">
              <a:rPr lang="en-GB" smtClean="0"/>
              <a:t>‹#›</a:t>
            </a:fld>
            <a:endParaRPr lang="en-GB"/>
          </a:p>
        </p:txBody>
      </p:sp>
    </p:spTree>
    <p:extLst>
      <p:ext uri="{BB962C8B-B14F-4D97-AF65-F5344CB8AC3E}">
        <p14:creationId xmlns:p14="http://schemas.microsoft.com/office/powerpoint/2010/main" val="48322020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work.experience@norfolk.gov.uk" TargetMode="External"/><Relationship Id="rId7" Type="http://schemas.openxmlformats.org/officeDocument/2006/relationships/image" Target="../media/image14.jpg"/><Relationship Id="rId2" Type="http://schemas.openxmlformats.org/officeDocument/2006/relationships/hyperlink" Target="https://www.careersandenterprise.co.uk/careers-leaders/tools-resources/" TargetMode="External"/><Relationship Id="rId1" Type="http://schemas.openxmlformats.org/officeDocument/2006/relationships/slideLayout" Target="../slideLayouts/slideLayout12.xml"/><Relationship Id="rId6" Type="http://schemas.openxmlformats.org/officeDocument/2006/relationships/hyperlink" Target="https://helpyouchoose.org/content/advisers/work-experience/" TargetMode="External"/><Relationship Id="rId5" Type="http://schemas.openxmlformats.org/officeDocument/2006/relationships/hyperlink" Target="https://www.linkedin.com/in/wexnorfolk/" TargetMode="External"/><Relationship Id="rId4" Type="http://schemas.openxmlformats.org/officeDocument/2006/relationships/hyperlink" Target="https://twitter.com/WEXNorfolkC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s4s.norfolk.gov.uk/Services/2114" TargetMode="External"/><Relationship Id="rId5" Type="http://schemas.openxmlformats.org/officeDocument/2006/relationships/hyperlink" Target="mailto:work.experience@norfolk.gov.uk"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ur02.safelinks.protection.outlook.com/ap/t-59584e83/?url=https%3A%2F%2Fteams.microsoft.com%2Fl%2Fmeetup-join%2F19%253ameeting_Yzk0ZjdhNWQtZDg2OS00OWNmLWFjZDUtOGYzYmZmNjU5Mzc5%2540thread.v2%2F0%3Fcontext%3D%257b%2522Tid%2522%253a%25221419177e-57e0-4f0f-aff0-fd61b549d10e%2522%252c%2522Oid%2522%253a%2522967f0346-62d5-4e85-bb63-b41343cfd541%2522%257d&amp;data=05%7C01%7Cmichelle.atkins%40norfolk.gov.uk%7C2a2aeffaf9ea45b9132708da900ff4ef%7C1419177e57e04f0faff0fd61b549d10e%7C0%7C0%7C637980695513420367%7CUnknown%7CTWFpbGZsb3d8eyJWIjoiMC4wLjAwMDAiLCJQIjoiV2luMzIiLCJBTiI6Ik1haWwiLCJXVCI6Mn0%3D%7C3000%7C%7C%7C&amp;sdata=o4JkyRvnT%2FDS8GDwthr14oIgllhNDn548FmvBu2pWrs%3D&amp;reserved=0" TargetMode="External"/><Relationship Id="rId7" Type="http://schemas.openxmlformats.org/officeDocument/2006/relationships/hyperlink" Target="https://teams.microsoft.com/l/meetup-join/19%3ameeting_YTY2MTM4YWYtN2I2Mi00ODdkLThkNTktN2M0YzY2YTg3YThj%40thread.v2/0?context=%7b%22Tid%22%3a%221419177e-57e0-4f0f-aff0-fd61b549d10e%22%2c%22Oid%22%3a%22ad01f53a-7ba8-4c1f-ac18-f0c1591eca03%22%7d" TargetMode="External"/><Relationship Id="rId2" Type="http://schemas.openxmlformats.org/officeDocument/2006/relationships/hyperlink" Target="https://eur02.safelinks.protection.outlook.com/ap/t-59584e83/?url=https%3A%2F%2Fteams.microsoft.com%2Fl%2Fmeetup-join%2F19%253ameeting_Mzg3YjQ5ZjktMzllYS00ODU3LThhOTQtNjgzZTliY2RmODIw%2540thread.v2%2F0%3Fcontext%3D%257b%2522Tid%2522%253a%25221419177e-57e0-4f0f-aff0-fd61b549d10e%2522%252c%2522Oid%2522%253a%2522967f0346-62d5-4e85-bb63-b41343cfd541%2522%257d&amp;data=05%7C01%7Cmichelle.atkins%40norfolk.gov.uk%7C86051fdd62ad44a9390708da8057a7f0%7C1419177e57e04f0faff0fd61b549d10e%7C0%7C0%7C637963411201500795%7CUnknown%7CTWFpbGZsb3d8eyJWIjoiMC4wLjAwMDAiLCJQIjoiV2luMzIiLCJBTiI6Ik1haWwiLCJXVCI6Mn0%3D%7C3000%7C%7C%7C&amp;sdata=1opjMDQfvmGAvLVw9hwGEI6TEiSjqknvAhRAfVdgmag%3D&amp;reserved=0" TargetMode="External"/><Relationship Id="rId1" Type="http://schemas.openxmlformats.org/officeDocument/2006/relationships/slideLayout" Target="../slideLayouts/slideLayout8.xml"/><Relationship Id="rId6" Type="http://schemas.openxmlformats.org/officeDocument/2006/relationships/hyperlink" Target="https://teams.microsoft.com/l/meetup-join/19%3ameeting_YjlkYjc1MGQtNWVmMi00YWY4LThhYjMtODlmMmZiNTcyOTJi%40thread.v2/0?context=%7b%22Tid%22%3a%221419177e-57e0-4f0f-aff0-fd61b549d10e%22%2c%22Oid%22%3a%22ad01f53a-7ba8-4c1f-ac18-f0c1591eca03%22%7d" TargetMode="External"/><Relationship Id="rId5" Type="http://schemas.openxmlformats.org/officeDocument/2006/relationships/hyperlink" Target="https://eur02.safelinks.protection.outlook.com/ap/t-59584e83/?url=https%3A%2F%2Fteams.microsoft.com%2Fl%2Fmeetup-join%2F19%253ameeting_ZGRjZGEyODYtNzZmMi00OTdiLWJhNWMtMTQ2MzE2OTk3NmQz%2540thread.v2%2F0%3Fcontext%3D%257b%2522Tid%2522%253a%25221419177e-57e0-4f0f-aff0-fd61b549d10e%2522%252c%2522Oid%2522%253a%25225b3e101c-a821-4795-84a6-dfbe49cb15db%2522%257d&amp;data=05%7C01%7Cmichelle.atkins%40norfolk.gov.uk%7C33f09231e6c04c27d85908da80550c9b%7C1419177e57e04f0faff0fd61b549d10e%7C0%7C0%7C637963400005594227%7CUnknown%7CTWFpbGZsb3d8eyJWIjoiMC4wLjAwMDAiLCJQIjoiV2luMzIiLCJBTiI6Ik1haWwiLCJXVCI6Mn0%3D%7C3000%7C%7C%7C&amp;sdata=AFlszjC74CPrP%2BKJRFNzGvOC5KC%2BiRBVJmADPIos7Kk%3D&amp;reserved=0" TargetMode="External"/><Relationship Id="rId10" Type="http://schemas.openxmlformats.org/officeDocument/2006/relationships/hyperlink" Target="https://eur02.safelinks.protection.outlook.com/ap/t-59584e83/?url=https%3A%2F%2Fteams.microsoft.com%2Fl%2Fmeetup-join%2F19%253ameeting_MWRmOGY4ZDMtZWZlOC00MTYwLTk2MzItZjQxMTJhYTExOTE0%2540thread.v2%2F0%3Fcontext%3D%257b%2522Tid%2522%253a%25221419177e-57e0-4f0f-aff0-fd61b549d10e%2522%252c%2522Oid%2522%253a%2522967f0346-62d5-4e85-bb63-b41343cfd541%2522%257d&amp;data=05%7C01%7Cmichelle.atkins%40norfolk.gov.uk%7Ced5f1c4c7d744b1c7f4808da805a190d%7C1419177e57e04f0faff0fd61b549d10e%7C0%7C0%7C637963421688590593%7CUnknown%7CTWFpbGZsb3d8eyJWIjoiMC4wLjAwMDAiLCJQIjoiV2luMzIiLCJBTiI6Ik1haWwiLCJXVCI6Mn0%3D%7C3000%7C%7C%7C&amp;sdata=owRQDq79IR6kg6HD8IVNoxBoE2WUQ6UziMwviBnQcPQ%3D&amp;reserved=0" TargetMode="External"/><Relationship Id="rId4" Type="http://schemas.openxmlformats.org/officeDocument/2006/relationships/hyperlink" Target="https://eur02.safelinks.protection.outlook.com/ap/t-59584e83/?url=https%3A%2F%2Fteams.microsoft.com%2Fl%2Fmeetup-join%2F19%253ameeting_MzkxZjYwOGUtM2E5MC00NTQ1LTkxZWQtZTg5NzI1YTdiZTRh%2540thread.v2%2F0%3Fcontext%3D%257b%2522Tid%2522%253a%25221419177e-57e0-4f0f-aff0-fd61b549d10e%2522%252c%2522Oid%2522%253a%25225b3e101c-a821-4795-84a6-dfbe49cb15db%2522%257d&amp;data=05%7C01%7Cmichelle.atkins%40norfolk.gov.uk%7C69c8df129af747c2ca8b08da8054ecce%7C1419177e57e04f0faff0fd61b549d10e%7C0%7C0%7C637963399473786502%7CUnknown%7CTWFpbGZsb3d8eyJWIjoiMC4wLjAwMDAiLCJQIjoiV2luMzIiLCJBTiI6Ik1haWwiLCJXVCI6Mn0%3D%7C3000%7C%7C%7C&amp;sdata=EZaCZ50nwhk4NGqEb61MNCdM40ADKICjr9Y1kQyB2N0%3D&amp;reserved=0" TargetMode="External"/><Relationship Id="rId9" Type="http://schemas.openxmlformats.org/officeDocument/2006/relationships/hyperlink" Target="https://eur02.safelinks.protection.outlook.com/ap/t-59584e83/?url=https%3A%2F%2Fteams.microsoft.com%2Fl%2Fmeetup-join%2F19%253ameeting_ODY5OWM3YjUtOGY0OS00OWYzLWExYzAtNzFkOThjMDVkY2Jl%2540thread.v2%2F0%3Fcontext%3D%257b%2522Tid%2522%253a%25221419177e-57e0-4f0f-aff0-fd61b549d10e%2522%252c%2522Oid%2522%253a%2522967f0346-62d5-4e85-bb63-b41343cfd541%2522%257d&amp;data=05%7C01%7Cmichelle.atkins%40norfolk.gov.uk%7Cf3a462f7b99a4307d91b08da8059ee64%7C1419177e57e04f0faff0fd61b549d10e%7C0%7C0%7C637963420991821466%7CUnknown%7CTWFpbGZsb3d8eyJWIjoiMC4wLjAwMDAiLCJQIjoiV2luMzIiLCJBTiI6Ik1haWwiLCJXVCI6Mn0%3D%7C3000%7C%7C%7C&amp;sdata=5u5loPfxfqOlqABTy1GeVAwEE6zwmit2LxXunhjXZUg%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eams.microsoft.com/l/meetup-join/19%3ameeting_NDExZWZhNTgtYTk4Yy00OTQ5LTkxNDctMjIzYmQ2YmE4N2Fh%40thread.v2/0?context=%7b%22Tid%22%3a%221419177e-57e0-4f0f-aff0-fd61b549d10e%22%2c%22Oid%22%3a%22ad01f53a-7ba8-4c1f-ac18-f0c1591eca03%22%7d" TargetMode="External"/><Relationship Id="rId1" Type="http://schemas.openxmlformats.org/officeDocument/2006/relationships/slideLayout" Target="../slideLayouts/slideLayout2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effectLst>
            <a:outerShdw blurRad="50800" dist="38100" algn="l" rotWithShape="0">
              <a:prstClr val="black">
                <a:alpha val="40000"/>
              </a:prstClr>
            </a:outerShdw>
          </a:effectLst>
        </p:spPr>
        <p:txBody>
          <a:bodyPr/>
          <a:lstStyle/>
          <a:p>
            <a:br>
              <a:rPr lang="en-US" dirty="0"/>
            </a:br>
            <a:r>
              <a:rPr lang="en-US" dirty="0"/>
              <a:t>WEX Norfolk</a:t>
            </a: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effectLst>
            <a:outerShdw blurRad="50800" dist="38100" algn="l" rotWithShape="0">
              <a:prstClr val="black">
                <a:alpha val="40000"/>
              </a:prstClr>
            </a:outerShdw>
          </a:effectLst>
        </p:spPr>
        <p:txBody>
          <a:bodyPr/>
          <a:lstStyle/>
          <a:p>
            <a:r>
              <a:rPr lang="en-US" dirty="0"/>
              <a:t>Your guide to our services for schools &amp; colleges</a:t>
            </a:r>
          </a:p>
          <a:p>
            <a:r>
              <a:rPr lang="en-US" dirty="0"/>
              <a:t>2022-23</a:t>
            </a:r>
          </a:p>
        </p:txBody>
      </p:sp>
      <p:pic>
        <p:nvPicPr>
          <p:cNvPr id="6" name="Picture 6">
            <a:extLst>
              <a:ext uri="{FF2B5EF4-FFF2-40B4-BE49-F238E27FC236}">
                <a16:creationId xmlns:a16="http://schemas.microsoft.com/office/drawing/2014/main" id="{12A0CDF1-825D-4DE8-810E-0DC90887C665}"/>
              </a:ext>
            </a:extLst>
          </p:cNvPr>
          <p:cNvPicPr>
            <a:picLocks noChangeAspect="1"/>
          </p:cNvPicPr>
          <p:nvPr/>
        </p:nvPicPr>
        <p:blipFill>
          <a:blip r:embed="rId2"/>
          <a:stretch>
            <a:fillRect/>
          </a:stretch>
        </p:blipFill>
        <p:spPr>
          <a:xfrm>
            <a:off x="0" y="0"/>
            <a:ext cx="1528763" cy="1515327"/>
          </a:xfrm>
          <a:prstGeom prst="rect">
            <a:avLst/>
          </a:prstGeom>
          <a:ln>
            <a:noFill/>
          </a:ln>
          <a:effectLst>
            <a:outerShdw blurRad="292100" dist="139700" dir="2700000" algn="tl" rotWithShape="0">
              <a:srgbClr val="333333">
                <a:alpha val="65000"/>
              </a:srgbClr>
            </a:outerShdw>
          </a:effectLst>
        </p:spPr>
      </p:pic>
      <p:pic>
        <p:nvPicPr>
          <p:cNvPr id="5" name="Picture 4" descr="Women looking at tablet">
            <a:extLst>
              <a:ext uri="{FF2B5EF4-FFF2-40B4-BE49-F238E27FC236}">
                <a16:creationId xmlns:a16="http://schemas.microsoft.com/office/drawing/2014/main" id="{B547BBCC-A047-4ECA-99FF-32DC43F98C80}"/>
              </a:ext>
            </a:extLst>
          </p:cNvPr>
          <p:cNvPicPr>
            <a:picLocks noChangeAspect="1"/>
          </p:cNvPicPr>
          <p:nvPr/>
        </p:nvPicPr>
        <p:blipFill rotWithShape="1">
          <a:blip r:embed="rId3"/>
          <a:srcRect l="17061" r="38725"/>
          <a:stretch/>
        </p:blipFill>
        <p:spPr>
          <a:xfrm>
            <a:off x="7659586" y="98583"/>
            <a:ext cx="4417488" cy="6660834"/>
          </a:xfrm>
          <a:prstGeom prst="rect">
            <a:avLst/>
          </a:prstGeom>
          <a:ln>
            <a:noFill/>
          </a:ln>
          <a:effectLst>
            <a:softEdge rad="112500"/>
          </a:effectLst>
        </p:spPr>
      </p:pic>
    </p:spTree>
    <p:extLst>
      <p:ext uri="{BB962C8B-B14F-4D97-AF65-F5344CB8AC3E}">
        <p14:creationId xmlns:p14="http://schemas.microsoft.com/office/powerpoint/2010/main" val="347418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799241" y="66788"/>
            <a:ext cx="7881756" cy="6520759"/>
          </a:xfrm>
          <a:prstGeom prst="rect">
            <a:avLst/>
          </a:prstGeom>
          <a:noFill/>
        </p:spPr>
        <p:txBody>
          <a:bodyPr wrap="square">
            <a:spAutoFit/>
          </a:bodyPr>
          <a:lstStyle/>
          <a:p>
            <a:pP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endPar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90000"/>
              </a:lnSpc>
              <a:spcBef>
                <a:spcPts val="1000"/>
              </a:spcBef>
              <a:buClr>
                <a:schemeClr val="accent1"/>
              </a:buClr>
              <a:buSzPct val="80000"/>
            </a:pPr>
            <a:r>
              <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NEW for 2022-23 - WEX Norfolk Work &amp; Skills Wednesdays</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endParaRPr lang="en-US"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Join us for 2 live sessions on the 2</a:t>
            </a:r>
            <a:r>
              <a:rPr lang="en-GB" baseline="30000" dirty="0">
                <a:latin typeface="Calibri" panose="020F0502020204030204" pitchFamily="34" charset="0"/>
                <a:cs typeface="Calibri" panose="020F0502020204030204" pitchFamily="34" charset="0"/>
              </a:rPr>
              <a:t>nd</a:t>
            </a:r>
            <a:r>
              <a:rPr lang="en-GB" dirty="0">
                <a:latin typeface="Calibri" panose="020F0502020204030204" pitchFamily="34" charset="0"/>
                <a:cs typeface="Calibri" panose="020F0502020204030204" pitchFamily="34" charset="0"/>
              </a:rPr>
              <a:t> Wednesday of October, January &amp; February</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 One AM session, one PM session</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Sessions will be 40 minutes, featuring one Norfolk employer per session</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Recordings will be available on Help You Choose, so join us live or watch on demand when convenient</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Featuring employers from 3 of the following sectors (exact details to be confirmed) Finance/insurance, Law, Transport/logistics, ICT/digital,   Agriculture/ food &amp; drink</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Employers will speak about:</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Roles available within their organisation &amp; the industry as a whole</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The salaries &amp; routes into roles for young people starting out</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The skills &amp; qualities needed for featured roles</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School subjects &amp; college courses related to the industry</a:t>
            </a:r>
            <a:endParaRPr lang="en-US" dirty="0">
              <a:solidFill>
                <a:schemeClr val="tx1"/>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0661" y="-28478"/>
            <a:ext cx="1849902" cy="6886478"/>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14570" y="5985164"/>
            <a:ext cx="877430" cy="872836"/>
          </a:xfrm>
          <a:prstGeom prst="rect">
            <a:avLst/>
          </a:prstGeom>
        </p:spPr>
      </p:pic>
      <p:sp>
        <p:nvSpPr>
          <p:cNvPr id="10" name="TextBox 9">
            <a:extLst>
              <a:ext uri="{FF2B5EF4-FFF2-40B4-BE49-F238E27FC236}">
                <a16:creationId xmlns:a16="http://schemas.microsoft.com/office/drawing/2014/main" id="{38737FB7-413D-4B8A-8FB6-5B5BAF8AD141}"/>
              </a:ext>
            </a:extLst>
          </p:cNvPr>
          <p:cNvSpPr txBox="1"/>
          <p:nvPr/>
        </p:nvSpPr>
        <p:spPr>
          <a:xfrm>
            <a:off x="153887" y="2826613"/>
            <a:ext cx="1440805" cy="1096710"/>
          </a:xfrm>
          <a:prstGeom prst="rect">
            <a:avLst/>
          </a:prstGeom>
          <a:noFill/>
        </p:spPr>
        <p:txBody>
          <a:bodyPr wrap="square">
            <a:spAutoFit/>
          </a:bodyPr>
          <a:lstStyle/>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WEX Norfolk</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Work &amp; Skills</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 Wednesdays</a:t>
            </a:r>
          </a:p>
        </p:txBody>
      </p:sp>
    </p:spTree>
    <p:extLst>
      <p:ext uri="{BB962C8B-B14F-4D97-AF65-F5344CB8AC3E}">
        <p14:creationId xmlns:p14="http://schemas.microsoft.com/office/powerpoint/2010/main" val="257258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10F1E1D-7D9A-47B4-9C85-0F7558F2AB1E}"/>
              </a:ext>
            </a:extLst>
          </p:cNvPr>
          <p:cNvSpPr/>
          <p:nvPr/>
        </p:nvSpPr>
        <p:spPr>
          <a:xfrm>
            <a:off x="8896404" y="-512951"/>
            <a:ext cx="3905496" cy="349090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8"/>
          <p:cNvGraphicFramePr>
            <a:graphicFrameLocks noGrp="1"/>
          </p:cNvGraphicFramePr>
          <p:nvPr>
            <p:extLst>
              <p:ext uri="{D42A27DB-BD31-4B8C-83A1-F6EECF244321}">
                <p14:modId xmlns:p14="http://schemas.microsoft.com/office/powerpoint/2010/main" val="1740878398"/>
              </p:ext>
            </p:extLst>
          </p:nvPr>
        </p:nvGraphicFramePr>
        <p:xfrm>
          <a:off x="1397388" y="1505693"/>
          <a:ext cx="2216900" cy="1578402"/>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5486">
                <a:tc gridSpan="7">
                  <a:txBody>
                    <a:bodyPr/>
                    <a:lstStyle/>
                    <a:p>
                      <a:pPr marL="638810">
                        <a:lnSpc>
                          <a:spcPct val="100000"/>
                        </a:lnSpc>
                        <a:spcBef>
                          <a:spcPts val="35"/>
                        </a:spcBef>
                      </a:pPr>
                      <a:r>
                        <a:rPr sz="1100" b="1" dirty="0">
                          <a:latin typeface="Arial"/>
                          <a:cs typeface="Arial"/>
                        </a:rPr>
                        <a:t>September</a:t>
                      </a:r>
                      <a:r>
                        <a:rPr sz="1100" b="1" spc="40" dirty="0">
                          <a:latin typeface="Arial"/>
                          <a:cs typeface="Arial"/>
                        </a:rPr>
                        <a:t> </a:t>
                      </a:r>
                      <a:r>
                        <a:rPr sz="1100" b="1" spc="-20" dirty="0">
                          <a:latin typeface="Arial"/>
                          <a:cs typeface="Arial"/>
                        </a:rPr>
                        <a:t>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5486">
                <a:tc>
                  <a:txBody>
                    <a:bodyPr/>
                    <a:lstStyle/>
                    <a:p>
                      <a:pPr marL="1333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875"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206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6525">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6525">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5486">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1</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126364" algn="r">
                        <a:lnSpc>
                          <a:spcPct val="100000"/>
                        </a:lnSpc>
                        <a:spcBef>
                          <a:spcPts val="204"/>
                        </a:spcBef>
                      </a:pPr>
                      <a:r>
                        <a:rPr sz="1000" dirty="0">
                          <a:latin typeface="Arial"/>
                          <a:cs typeface="Arial"/>
                        </a:rPr>
                        <a:t>2</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38430">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38430">
                        <a:lnSpc>
                          <a:spcPct val="100000"/>
                        </a:lnSpc>
                        <a:spcBef>
                          <a:spcPts val="204"/>
                        </a:spcBef>
                      </a:pPr>
                      <a:r>
                        <a:rPr sz="1000" dirty="0">
                          <a:latin typeface="Arial"/>
                          <a:cs typeface="Arial"/>
                        </a:rPr>
                        <a:t>4</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5486">
                <a:tc>
                  <a:txBody>
                    <a:bodyPr/>
                    <a:lstStyle/>
                    <a:p>
                      <a:pPr marL="4445" algn="ctr">
                        <a:lnSpc>
                          <a:spcPct val="100000"/>
                        </a:lnSpc>
                        <a:spcBef>
                          <a:spcPts val="204"/>
                        </a:spcBef>
                      </a:pPr>
                      <a:r>
                        <a:rPr sz="1000" dirty="0">
                          <a:latin typeface="Arial"/>
                          <a:cs typeface="Arial"/>
                        </a:rPr>
                        <a:t>5</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381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810"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00" algn="r">
                        <a:lnSpc>
                          <a:spcPct val="100000"/>
                        </a:lnSpc>
                        <a:spcBef>
                          <a:spcPts val="204"/>
                        </a:spcBef>
                      </a:pPr>
                      <a:r>
                        <a:rPr sz="1000" dirty="0">
                          <a:latin typeface="Arial"/>
                          <a:cs typeface="Arial"/>
                        </a:rPr>
                        <a:t>8</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00" algn="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9060">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9060">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5486">
                <a:tc>
                  <a:txBody>
                    <a:bodyPr/>
                    <a:lstStyle/>
                    <a:p>
                      <a:pPr marL="1905"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0170" algn="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8425">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8425">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5486">
                <a:tc>
                  <a:txBody>
                    <a:bodyPr/>
                    <a:lstStyle/>
                    <a:p>
                      <a:pPr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lang="en-GB" sz="1000" spc="-25" dirty="0">
                          <a:latin typeface="Arial"/>
                          <a:cs typeface="Arial"/>
                        </a:rPr>
                        <a:t>2</a:t>
                      </a:r>
                      <a:r>
                        <a:rPr sz="1000" spc="-25" dirty="0">
                          <a:latin typeface="Arial"/>
                          <a:cs typeface="Arial"/>
                        </a:rPr>
                        <a:t>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1440" algn="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1440" algn="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7790">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7155">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5486">
                <a:tc>
                  <a:txBody>
                    <a:bodyPr/>
                    <a:lstStyle/>
                    <a:p>
                      <a:pPr algn="ctr">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algn="ct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2710" algn="r">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92710" algn="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19" name="object 19"/>
          <p:cNvGraphicFramePr>
            <a:graphicFrameLocks noGrp="1"/>
          </p:cNvGraphicFramePr>
          <p:nvPr>
            <p:extLst>
              <p:ext uri="{D42A27DB-BD31-4B8C-83A1-F6EECF244321}">
                <p14:modId xmlns:p14="http://schemas.microsoft.com/office/powerpoint/2010/main" val="2552631954"/>
              </p:ext>
            </p:extLst>
          </p:nvPr>
        </p:nvGraphicFramePr>
        <p:xfrm>
          <a:off x="3760329" y="1492326"/>
          <a:ext cx="2216900" cy="1612296"/>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01537">
                <a:tc gridSpan="7">
                  <a:txBody>
                    <a:bodyPr/>
                    <a:lstStyle/>
                    <a:p>
                      <a:pPr marL="748665">
                        <a:lnSpc>
                          <a:spcPct val="100000"/>
                        </a:lnSpc>
                        <a:spcBef>
                          <a:spcPts val="40"/>
                        </a:spcBef>
                      </a:pPr>
                      <a:r>
                        <a:rPr sz="1100" b="1" dirty="0">
                          <a:latin typeface="Arial"/>
                          <a:cs typeface="Arial"/>
                        </a:rPr>
                        <a:t>October</a:t>
                      </a:r>
                      <a:r>
                        <a:rPr sz="1100" b="1" spc="-5" dirty="0">
                          <a:latin typeface="Arial"/>
                          <a:cs typeface="Arial"/>
                        </a:rPr>
                        <a:t> </a:t>
                      </a:r>
                      <a:r>
                        <a:rPr sz="1100" b="1" spc="-20" dirty="0">
                          <a:latin typeface="Arial"/>
                          <a:cs typeface="Arial"/>
                        </a:rPr>
                        <a:t>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537">
                <a:tc>
                  <a:txBody>
                    <a:bodyPr/>
                    <a:lstStyle/>
                    <a:p>
                      <a:pPr marL="123825">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0335">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206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24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240"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015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510"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44780">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01537">
                <a:tc>
                  <a:txBody>
                    <a:bodyPr/>
                    <a:lstStyle/>
                    <a:p>
                      <a:pPr marL="144145">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43510">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970"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97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335"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335"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42875">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01537">
                <a:tc>
                  <a:txBody>
                    <a:bodyPr/>
                    <a:lstStyle/>
                    <a:p>
                      <a:pPr marL="104775">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4139">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430" algn="ctr">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2">
                        <a:lumMod val="40000"/>
                        <a:lumOff val="60000"/>
                      </a:schemeClr>
                    </a:solidFill>
                  </a:tcPr>
                </a:tc>
                <a:tc>
                  <a:txBody>
                    <a:bodyPr/>
                    <a:lstStyle/>
                    <a:p>
                      <a:pPr marL="10795"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795" algn="ct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3505">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01537">
                <a:tc>
                  <a:txBody>
                    <a:bodyPr/>
                    <a:lstStyle/>
                    <a:p>
                      <a:pPr marL="103505">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L="103505">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255" algn="ctr">
                        <a:lnSpc>
                          <a:spcPct val="100000"/>
                        </a:lnSpc>
                        <a:spcBef>
                          <a:spcPts val="204"/>
                        </a:spcBef>
                      </a:pPr>
                      <a:r>
                        <a:rPr sz="1000" spc="-25" dirty="0">
                          <a:latin typeface="Arial"/>
                          <a:cs typeface="Arial"/>
                        </a:rPr>
                        <a:t>20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L="8255"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255"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2235">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01537">
                <a:tc>
                  <a:txBody>
                    <a:bodyPr/>
                    <a:lstStyle/>
                    <a:p>
                      <a:pPr marL="102870">
                        <a:lnSpc>
                          <a:spcPct val="100000"/>
                        </a:lnSpc>
                        <a:spcBef>
                          <a:spcPts val="204"/>
                        </a:spcBef>
                      </a:pPr>
                      <a:r>
                        <a:rPr sz="1000" spc="-25" dirty="0">
                          <a:latin typeface="Arial"/>
                          <a:cs typeface="Arial"/>
                        </a:rPr>
                        <a:t>24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02870">
                        <a:lnSpc>
                          <a:spcPct val="100000"/>
                        </a:lnSpc>
                        <a:spcBef>
                          <a:spcPts val="204"/>
                        </a:spcBef>
                      </a:pPr>
                      <a:r>
                        <a:rPr sz="1000" spc="-25" dirty="0">
                          <a:latin typeface="Arial"/>
                          <a:cs typeface="Arial"/>
                        </a:rPr>
                        <a:t>25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2870">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r h="201537">
                <a:tc>
                  <a:txBody>
                    <a:bodyPr/>
                    <a:lstStyle/>
                    <a:p>
                      <a:pPr marL="102870">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20" name="object 20"/>
          <p:cNvGraphicFramePr>
            <a:graphicFrameLocks noGrp="1"/>
          </p:cNvGraphicFramePr>
          <p:nvPr>
            <p:extLst>
              <p:ext uri="{D42A27DB-BD31-4B8C-83A1-F6EECF244321}">
                <p14:modId xmlns:p14="http://schemas.microsoft.com/office/powerpoint/2010/main" val="1165892409"/>
              </p:ext>
            </p:extLst>
          </p:nvPr>
        </p:nvGraphicFramePr>
        <p:xfrm>
          <a:off x="6111553" y="1519309"/>
          <a:ext cx="2216900" cy="1564785"/>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197139">
                <a:tc gridSpan="7">
                  <a:txBody>
                    <a:bodyPr/>
                    <a:lstStyle/>
                    <a:p>
                      <a:pPr marL="666750">
                        <a:lnSpc>
                          <a:spcPct val="100000"/>
                        </a:lnSpc>
                        <a:spcBef>
                          <a:spcPts val="40"/>
                        </a:spcBef>
                      </a:pPr>
                      <a:r>
                        <a:rPr sz="1100" b="1" dirty="0">
                          <a:latin typeface="Arial"/>
                          <a:cs typeface="Arial"/>
                        </a:rPr>
                        <a:t>November</a:t>
                      </a:r>
                      <a:r>
                        <a:rPr sz="1100" b="1" spc="-20" dirty="0">
                          <a:latin typeface="Arial"/>
                          <a:cs typeface="Arial"/>
                        </a:rPr>
                        <a:t> 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941">
                <a:tc>
                  <a:txBody>
                    <a:bodyPr/>
                    <a:lstStyle/>
                    <a:p>
                      <a:pPr marL="12700"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5570">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941">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430">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810"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510"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651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941">
                <a:tc>
                  <a:txBody>
                    <a:bodyPr/>
                    <a:lstStyle/>
                    <a:p>
                      <a:pPr marL="13335" algn="ctr">
                        <a:lnSpc>
                          <a:spcPct val="100000"/>
                        </a:lnSpc>
                        <a:spcBef>
                          <a:spcPts val="204"/>
                        </a:spcBef>
                      </a:pPr>
                      <a:r>
                        <a:rPr sz="1000" dirty="0">
                          <a:latin typeface="Arial"/>
                          <a:cs typeface="Arial"/>
                        </a:rPr>
                        <a:t>7</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5">
                        <a:lumMod val="40000"/>
                        <a:lumOff val="60000"/>
                      </a:schemeClr>
                    </a:solidFill>
                  </a:tcPr>
                </a:tc>
                <a:tc>
                  <a:txBody>
                    <a:bodyPr/>
                    <a:lstStyle/>
                    <a:p>
                      <a:pPr marR="121920" algn="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42875">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5725"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25"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525"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941">
                <a:tc>
                  <a:txBody>
                    <a:bodyPr/>
                    <a:lstStyle/>
                    <a:p>
                      <a:pPr marL="9525" algn="ctr">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85725" algn="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3505">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86360" algn="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255"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8255" algn="ct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941">
                <a:tc>
                  <a:txBody>
                    <a:bodyPr/>
                    <a:lstStyle/>
                    <a:p>
                      <a:pPr marL="7620"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6995" algn="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2235">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7630"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5715"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5715" algn="ct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941">
                <a:tc>
                  <a:txBody>
                    <a:bodyPr/>
                    <a:lstStyle/>
                    <a:p>
                      <a:pPr marL="7620" algn="ct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6995" algn="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2870">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1" name="object 21"/>
          <p:cNvGraphicFramePr>
            <a:graphicFrameLocks noGrp="1"/>
          </p:cNvGraphicFramePr>
          <p:nvPr>
            <p:extLst>
              <p:ext uri="{D42A27DB-BD31-4B8C-83A1-F6EECF244321}">
                <p14:modId xmlns:p14="http://schemas.microsoft.com/office/powerpoint/2010/main" val="1994310869"/>
              </p:ext>
            </p:extLst>
          </p:nvPr>
        </p:nvGraphicFramePr>
        <p:xfrm>
          <a:off x="8486211" y="1505694"/>
          <a:ext cx="2216900" cy="1578400"/>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192178">
                <a:tc gridSpan="7">
                  <a:txBody>
                    <a:bodyPr/>
                    <a:lstStyle/>
                    <a:p>
                      <a:pPr marL="669925">
                        <a:lnSpc>
                          <a:spcPct val="100000"/>
                        </a:lnSpc>
                        <a:spcBef>
                          <a:spcPts val="40"/>
                        </a:spcBef>
                      </a:pPr>
                      <a:r>
                        <a:rPr sz="1100" b="1" dirty="0">
                          <a:latin typeface="Arial"/>
                          <a:cs typeface="Arial"/>
                        </a:rPr>
                        <a:t>December</a:t>
                      </a:r>
                      <a:r>
                        <a:rPr sz="1100" b="1" spc="-5" dirty="0">
                          <a:latin typeface="Arial"/>
                          <a:cs typeface="Arial"/>
                        </a:rPr>
                        <a:t> </a:t>
                      </a:r>
                      <a:r>
                        <a:rPr sz="1100" b="1" spc="-20" dirty="0">
                          <a:latin typeface="Arial"/>
                          <a:cs typeface="Arial"/>
                        </a:rPr>
                        <a:t>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1037">
                <a:tc>
                  <a:txBody>
                    <a:bodyPr/>
                    <a:lstStyle/>
                    <a:p>
                      <a:pPr marL="1206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5570">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0">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4300"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310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430">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430">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31037">
                <a:tc>
                  <a:txBody>
                    <a:bodyPr/>
                    <a:lstStyle/>
                    <a:p>
                      <a:pPr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5255">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9539" algn="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5255">
                        <a:lnSpc>
                          <a:spcPct val="100000"/>
                        </a:lnSpc>
                        <a:spcBef>
                          <a:spcPts val="204"/>
                        </a:spcBef>
                      </a:pPr>
                      <a:r>
                        <a:rPr sz="1000" dirty="0">
                          <a:latin typeface="Arial"/>
                          <a:cs typeface="Arial"/>
                        </a:rPr>
                        <a:t>9</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6520">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271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31037">
                <a:tc>
                  <a:txBody>
                    <a:bodyPr/>
                    <a:lstStyle/>
                    <a:p>
                      <a:pPr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3345" algn="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3980" algn="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31037">
                <a:tc>
                  <a:txBody>
                    <a:bodyPr/>
                    <a:lstStyle/>
                    <a:p>
                      <a:pPr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4615">
                        <a:lnSpc>
                          <a:spcPct val="100000"/>
                        </a:lnSpc>
                        <a:spcBef>
                          <a:spcPts val="204"/>
                        </a:spcBef>
                      </a:pPr>
                      <a:r>
                        <a:rPr sz="1000" spc="-25" dirty="0">
                          <a:latin typeface="Arial"/>
                          <a:cs typeface="Arial"/>
                        </a:rPr>
                        <a:t>21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4615" algn="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4615">
                        <a:lnSpc>
                          <a:spcPct val="100000"/>
                        </a:lnSpc>
                        <a:spcBef>
                          <a:spcPts val="204"/>
                        </a:spcBef>
                      </a:pPr>
                      <a:r>
                        <a:rPr sz="1000" spc="-25" dirty="0">
                          <a:latin typeface="Arial"/>
                          <a:cs typeface="Arial"/>
                        </a:rPr>
                        <a:t>23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4615">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5250"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31037">
                <a:tc>
                  <a:txBody>
                    <a:bodyPr/>
                    <a:lstStyle/>
                    <a:p>
                      <a:pPr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algn="ct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96520">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3345" algn="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6520">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6520">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2" name="object 22"/>
          <p:cNvGraphicFramePr>
            <a:graphicFrameLocks noGrp="1"/>
          </p:cNvGraphicFramePr>
          <p:nvPr>
            <p:extLst>
              <p:ext uri="{D42A27DB-BD31-4B8C-83A1-F6EECF244321}">
                <p14:modId xmlns:p14="http://schemas.microsoft.com/office/powerpoint/2010/main" val="1206468267"/>
              </p:ext>
            </p:extLst>
          </p:nvPr>
        </p:nvGraphicFramePr>
        <p:xfrm>
          <a:off x="1397388" y="3195917"/>
          <a:ext cx="2216900" cy="1578399"/>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0">
                <a:tc gridSpan="7">
                  <a:txBody>
                    <a:bodyPr/>
                    <a:lstStyle/>
                    <a:p>
                      <a:pPr marL="747395">
                        <a:lnSpc>
                          <a:spcPct val="100000"/>
                        </a:lnSpc>
                        <a:spcBef>
                          <a:spcPts val="35"/>
                        </a:spcBef>
                      </a:pPr>
                      <a:r>
                        <a:rPr sz="1100" b="1" dirty="0">
                          <a:latin typeface="Arial"/>
                          <a:cs typeface="Arial"/>
                        </a:rPr>
                        <a:t>January</a:t>
                      </a:r>
                      <a:r>
                        <a:rPr sz="1100" b="1" spc="-60" dirty="0">
                          <a:latin typeface="Arial"/>
                          <a:cs typeface="Arial"/>
                        </a:rPr>
                        <a:t> </a:t>
                      </a:r>
                      <a:r>
                        <a:rPr sz="1100" b="1" spc="-20" dirty="0">
                          <a:latin typeface="Arial"/>
                          <a:cs typeface="Arial"/>
                        </a:rPr>
                        <a:t>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537">
                <a:tc>
                  <a:txBody>
                    <a:bodyPr/>
                    <a:lstStyle/>
                    <a:p>
                      <a:pPr marL="698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89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571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014"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014"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015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5255">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01537">
                <a:tc>
                  <a:txBody>
                    <a:bodyPr/>
                    <a:lstStyle/>
                    <a:p>
                      <a:pPr algn="ct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algn="ctr">
                        <a:lnSpc>
                          <a:spcPct val="100000"/>
                        </a:lnSpc>
                        <a:spcBef>
                          <a:spcPts val="204"/>
                        </a:spcBef>
                      </a:pPr>
                      <a:r>
                        <a:rPr sz="1000" dirty="0">
                          <a:latin typeface="Arial"/>
                          <a:cs typeface="Arial"/>
                        </a:rPr>
                        <a:t>3</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0175" algn="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0175" algn="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4620">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34620">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01537">
                <a:tc>
                  <a:txBody>
                    <a:bodyPr/>
                    <a:lstStyle/>
                    <a:p>
                      <a:pPr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2">
                        <a:lumMod val="40000"/>
                        <a:lumOff val="60000"/>
                      </a:schemeClr>
                    </a:solidFill>
                  </a:tcPr>
                </a:tc>
                <a:tc>
                  <a:txBody>
                    <a:bodyPr/>
                    <a:lstStyle/>
                    <a:p>
                      <a:pPr marR="93345" algn="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3345" algn="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5885">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01537">
                <a:tc>
                  <a:txBody>
                    <a:bodyPr/>
                    <a:lstStyle/>
                    <a:p>
                      <a:pPr algn="ctr">
                        <a:lnSpc>
                          <a:spcPct val="100000"/>
                        </a:lnSpc>
                        <a:spcBef>
                          <a:spcPts val="204"/>
                        </a:spcBef>
                      </a:pPr>
                      <a:r>
                        <a:rPr sz="1000" spc="-25" dirty="0">
                          <a:latin typeface="Arial"/>
                          <a:cs typeface="Arial"/>
                        </a:rPr>
                        <a:t>16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4615" algn="r">
                        <a:lnSpc>
                          <a:spcPct val="100000"/>
                        </a:lnSpc>
                        <a:spcBef>
                          <a:spcPts val="204"/>
                        </a:spcBef>
                      </a:pPr>
                      <a:r>
                        <a:rPr sz="1000" spc="-25" dirty="0">
                          <a:latin typeface="Arial"/>
                          <a:cs typeface="Arial"/>
                        </a:rPr>
                        <a:t>19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94615" algn="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4615">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4615">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01537">
                <a:tc>
                  <a:txBody>
                    <a:bodyPr/>
                    <a:lstStyle/>
                    <a:p>
                      <a:pPr marL="1270"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9060">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9060">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r h="201537">
                <a:tc>
                  <a:txBody>
                    <a:bodyPr/>
                    <a:lstStyle/>
                    <a:p>
                      <a:pPr marL="13970" algn="ct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23" name="object 23"/>
          <p:cNvGraphicFramePr>
            <a:graphicFrameLocks noGrp="1"/>
          </p:cNvGraphicFramePr>
          <p:nvPr>
            <p:extLst>
              <p:ext uri="{D42A27DB-BD31-4B8C-83A1-F6EECF244321}">
                <p14:modId xmlns:p14="http://schemas.microsoft.com/office/powerpoint/2010/main" val="1145077466"/>
              </p:ext>
            </p:extLst>
          </p:nvPr>
        </p:nvGraphicFramePr>
        <p:xfrm>
          <a:off x="3736895" y="3195917"/>
          <a:ext cx="2216900" cy="1598212"/>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8316">
                <a:tc gridSpan="7">
                  <a:txBody>
                    <a:bodyPr/>
                    <a:lstStyle/>
                    <a:p>
                      <a:pPr marL="713740">
                        <a:lnSpc>
                          <a:spcPct val="100000"/>
                        </a:lnSpc>
                        <a:spcBef>
                          <a:spcPts val="35"/>
                        </a:spcBef>
                      </a:pPr>
                      <a:r>
                        <a:rPr sz="1100" b="1" dirty="0">
                          <a:latin typeface="Arial"/>
                          <a:cs typeface="Arial"/>
                        </a:rPr>
                        <a:t>February</a:t>
                      </a:r>
                      <a:r>
                        <a:rPr sz="1100" b="1" spc="-65" dirty="0">
                          <a:latin typeface="Arial"/>
                          <a:cs typeface="Arial"/>
                        </a:rPr>
                        <a:t> </a:t>
                      </a:r>
                      <a:r>
                        <a:rPr sz="1100" b="1" spc="-20" dirty="0">
                          <a:latin typeface="Arial"/>
                          <a:cs typeface="Arial"/>
                        </a:rPr>
                        <a:t>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8316">
                <a:tc>
                  <a:txBody>
                    <a:bodyPr/>
                    <a:lstStyle/>
                    <a:p>
                      <a:pPr marL="120650">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5080"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89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890"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8316">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9539"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9539" algn="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8316">
                <a:tc>
                  <a:txBody>
                    <a:bodyPr/>
                    <a:lstStyle/>
                    <a:p>
                      <a:pPr marL="134620">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0175" algn="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398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3980" algn="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8316">
                <a:tc>
                  <a:txBody>
                    <a:bodyPr/>
                    <a:lstStyle/>
                    <a:p>
                      <a:pPr marL="95250">
                        <a:lnSpc>
                          <a:spcPct val="100000"/>
                        </a:lnSpc>
                        <a:spcBef>
                          <a:spcPts val="204"/>
                        </a:spcBef>
                      </a:pPr>
                      <a:r>
                        <a:rPr sz="1000" spc="-25" dirty="0">
                          <a:latin typeface="Arial"/>
                          <a:cs typeface="Arial"/>
                        </a:rPr>
                        <a:t>13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3980" algn="r">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spc="-25" dirty="0">
                          <a:latin typeface="Arial"/>
                          <a:cs typeface="Arial"/>
                        </a:rPr>
                        <a:t>15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2">
                        <a:lumMod val="40000"/>
                        <a:lumOff val="60000"/>
                      </a:schemeClr>
                    </a:solidFill>
                  </a:tcPr>
                </a:tc>
                <a:tc>
                  <a:txBody>
                    <a:bodyPr/>
                    <a:lstStyle/>
                    <a:p>
                      <a:pPr algn="ctr">
                        <a:lnSpc>
                          <a:spcPct val="100000"/>
                        </a:lnSpc>
                        <a:spcBef>
                          <a:spcPts val="204"/>
                        </a:spcBef>
                      </a:pPr>
                      <a:r>
                        <a:rPr sz="1000" spc="-25" dirty="0">
                          <a:latin typeface="Arial"/>
                          <a:cs typeface="Arial"/>
                        </a:rPr>
                        <a:t>16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4615" algn="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4615" algn="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8316">
                <a:tc>
                  <a:txBody>
                    <a:bodyPr/>
                    <a:lstStyle/>
                    <a:p>
                      <a:pPr marL="94615">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0" algn="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905"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885"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5885" algn="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8316">
                <a:tc>
                  <a:txBody>
                    <a:bodyPr/>
                    <a:lstStyle/>
                    <a:p>
                      <a:pPr marL="99060">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4" name="object 24"/>
          <p:cNvGraphicFramePr>
            <a:graphicFrameLocks noGrp="1"/>
          </p:cNvGraphicFramePr>
          <p:nvPr>
            <p:extLst>
              <p:ext uri="{D42A27DB-BD31-4B8C-83A1-F6EECF244321}">
                <p14:modId xmlns:p14="http://schemas.microsoft.com/office/powerpoint/2010/main" val="3678985439"/>
              </p:ext>
            </p:extLst>
          </p:nvPr>
        </p:nvGraphicFramePr>
        <p:xfrm>
          <a:off x="6111553" y="3170206"/>
          <a:ext cx="2216900" cy="1598209"/>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34019">
                <a:tc gridSpan="7">
                  <a:txBody>
                    <a:bodyPr/>
                    <a:lstStyle/>
                    <a:p>
                      <a:pPr marL="811530">
                        <a:lnSpc>
                          <a:spcPct val="100000"/>
                        </a:lnSpc>
                        <a:spcBef>
                          <a:spcPts val="35"/>
                        </a:spcBef>
                      </a:pPr>
                      <a:r>
                        <a:rPr sz="1100" b="1" dirty="0">
                          <a:latin typeface="Arial"/>
                          <a:cs typeface="Arial"/>
                        </a:rPr>
                        <a:t>March </a:t>
                      </a:r>
                      <a:r>
                        <a:rPr sz="1100" b="1" spc="-20" dirty="0">
                          <a:latin typeface="Arial"/>
                          <a:cs typeface="Arial"/>
                        </a:rPr>
                        <a:t>2023</a:t>
                      </a:r>
                      <a:endParaRPr sz="1100" dirty="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365">
                <a:tc>
                  <a:txBody>
                    <a:bodyPr/>
                    <a:lstStyle/>
                    <a:p>
                      <a:pPr marL="120650">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5080"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255"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762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762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365">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9539" algn="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365">
                <a:tc>
                  <a:txBody>
                    <a:bodyPr/>
                    <a:lstStyle/>
                    <a:p>
                      <a:pPr marL="133985">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1445" algn="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1445" algn="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635"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365">
                <a:tc>
                  <a:txBody>
                    <a:bodyPr/>
                    <a:lstStyle/>
                    <a:p>
                      <a:pPr marL="94615">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0" algn="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35" algn="ct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0" algn="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905"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365">
                <a:tc>
                  <a:txBody>
                    <a:bodyPr/>
                    <a:lstStyle/>
                    <a:p>
                      <a:pPr marL="93345">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7155" algn="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175"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6520" algn="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81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810" algn="ct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4445"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365">
                <a:tc>
                  <a:txBody>
                    <a:bodyPr/>
                    <a:lstStyle/>
                    <a:p>
                      <a:pPr marL="99060">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5" name="object 25"/>
          <p:cNvGraphicFramePr>
            <a:graphicFrameLocks noGrp="1"/>
          </p:cNvGraphicFramePr>
          <p:nvPr>
            <p:extLst>
              <p:ext uri="{D42A27DB-BD31-4B8C-83A1-F6EECF244321}">
                <p14:modId xmlns:p14="http://schemas.microsoft.com/office/powerpoint/2010/main" val="61641366"/>
              </p:ext>
            </p:extLst>
          </p:nvPr>
        </p:nvGraphicFramePr>
        <p:xfrm>
          <a:off x="8486211" y="3176104"/>
          <a:ext cx="2216900" cy="1592311"/>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7473">
                <a:tc gridSpan="7">
                  <a:txBody>
                    <a:bodyPr/>
                    <a:lstStyle/>
                    <a:p>
                      <a:pPr marL="15875" algn="ctr">
                        <a:lnSpc>
                          <a:spcPct val="100000"/>
                        </a:lnSpc>
                        <a:spcBef>
                          <a:spcPts val="35"/>
                        </a:spcBef>
                      </a:pPr>
                      <a:r>
                        <a:rPr sz="1100" b="1" dirty="0">
                          <a:latin typeface="Arial"/>
                          <a:cs typeface="Arial"/>
                        </a:rPr>
                        <a:t>April</a:t>
                      </a:r>
                      <a:r>
                        <a:rPr sz="1100" b="1" spc="-20" dirty="0">
                          <a:latin typeface="Arial"/>
                          <a:cs typeface="Arial"/>
                        </a:rPr>
                        <a:t> 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473">
                <a:tc>
                  <a:txBody>
                    <a:bodyPr/>
                    <a:lstStyle/>
                    <a:p>
                      <a:pPr marL="571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762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444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6525">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208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473">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41605">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3189" algn="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473">
                <a:tc>
                  <a:txBody>
                    <a:bodyPr/>
                    <a:lstStyle/>
                    <a:p>
                      <a:pPr marL="5080" algn="ctr">
                        <a:lnSpc>
                          <a:spcPct val="100000"/>
                        </a:lnSpc>
                        <a:spcBef>
                          <a:spcPts val="204"/>
                        </a:spcBef>
                      </a:pPr>
                      <a:r>
                        <a:rPr sz="1000" dirty="0">
                          <a:latin typeface="Arial"/>
                          <a:cs typeface="Arial"/>
                        </a:rPr>
                        <a:t>3</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5080" algn="ctr">
                        <a:lnSpc>
                          <a:spcPct val="100000"/>
                        </a:lnSpc>
                        <a:spcBef>
                          <a:spcPts val="204"/>
                        </a:spcBef>
                      </a:pPr>
                      <a:r>
                        <a:rPr sz="1000" dirty="0">
                          <a:latin typeface="Arial"/>
                          <a:cs typeface="Arial"/>
                        </a:rPr>
                        <a:t>4</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algn="ctr">
                        <a:lnSpc>
                          <a:spcPct val="100000"/>
                        </a:lnSpc>
                        <a:spcBef>
                          <a:spcPts val="204"/>
                        </a:spcBef>
                      </a:pPr>
                      <a:r>
                        <a:rPr sz="1000" dirty="0">
                          <a:latin typeface="Arial"/>
                          <a:cs typeface="Arial"/>
                        </a:rPr>
                        <a:t>5</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126364" algn="r">
                        <a:lnSpc>
                          <a:spcPct val="100000"/>
                        </a:lnSpc>
                        <a:spcBef>
                          <a:spcPts val="204"/>
                        </a:spcBef>
                      </a:pPr>
                      <a:r>
                        <a:rPr sz="1000" dirty="0">
                          <a:latin typeface="Arial"/>
                          <a:cs typeface="Arial"/>
                        </a:rPr>
                        <a:t>6</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38430">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138430">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7000" algn="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473">
                <a:tc>
                  <a:txBody>
                    <a:bodyPr/>
                    <a:lstStyle/>
                    <a:p>
                      <a:pPr marL="1905"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1905" algn="ctr">
                        <a:lnSpc>
                          <a:spcPct val="100000"/>
                        </a:lnSpc>
                        <a:spcBef>
                          <a:spcPts val="204"/>
                        </a:spcBef>
                      </a:pPr>
                      <a:r>
                        <a:rPr sz="1000" spc="-25" dirty="0">
                          <a:latin typeface="Arial"/>
                          <a:cs typeface="Arial"/>
                        </a:rPr>
                        <a:t>11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270" algn="ctr">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0170" algn="r">
                        <a:lnSpc>
                          <a:spcPct val="100000"/>
                        </a:lnSpc>
                        <a:spcBef>
                          <a:spcPts val="204"/>
                        </a:spcBef>
                      </a:pPr>
                      <a:r>
                        <a:rPr sz="1000" spc="-25" dirty="0">
                          <a:latin typeface="Arial"/>
                          <a:cs typeface="Arial"/>
                        </a:rPr>
                        <a:t>13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9060">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9060">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0805" algn="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473">
                <a:tc>
                  <a:txBody>
                    <a:bodyPr/>
                    <a:lstStyle/>
                    <a:p>
                      <a:pPr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1440" algn="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7790">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7790">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2075" algn="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473">
                <a:tc>
                  <a:txBody>
                    <a:bodyPr/>
                    <a:lstStyle/>
                    <a:p>
                      <a:pPr marL="13335"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3335" algn="ct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3335"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3820" algn="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5410">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9695">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89535" algn="r">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bl>
          </a:graphicData>
        </a:graphic>
      </p:graphicFrame>
      <p:graphicFrame>
        <p:nvGraphicFramePr>
          <p:cNvPr id="26" name="object 26"/>
          <p:cNvGraphicFramePr>
            <a:graphicFrameLocks noGrp="1"/>
          </p:cNvGraphicFramePr>
          <p:nvPr>
            <p:extLst>
              <p:ext uri="{D42A27DB-BD31-4B8C-83A1-F6EECF244321}">
                <p14:modId xmlns:p14="http://schemas.microsoft.com/office/powerpoint/2010/main" val="2504391308"/>
              </p:ext>
            </p:extLst>
          </p:nvPr>
        </p:nvGraphicFramePr>
        <p:xfrm>
          <a:off x="1397388" y="4948820"/>
          <a:ext cx="2216900" cy="1600234"/>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32384">
                <a:tc gridSpan="7">
                  <a:txBody>
                    <a:bodyPr/>
                    <a:lstStyle/>
                    <a:p>
                      <a:pPr marL="19685" algn="ctr">
                        <a:lnSpc>
                          <a:spcPct val="100000"/>
                        </a:lnSpc>
                        <a:spcBef>
                          <a:spcPts val="35"/>
                        </a:spcBef>
                      </a:pPr>
                      <a:r>
                        <a:rPr sz="1100" b="1" dirty="0">
                          <a:latin typeface="Arial"/>
                          <a:cs typeface="Arial"/>
                        </a:rPr>
                        <a:t>May</a:t>
                      </a:r>
                      <a:r>
                        <a:rPr sz="1100" b="1" spc="-60" dirty="0">
                          <a:latin typeface="Arial"/>
                          <a:cs typeface="Arial"/>
                        </a:rPr>
                        <a:t> </a:t>
                      </a:r>
                      <a:r>
                        <a:rPr sz="1100" b="1" spc="-20" dirty="0">
                          <a:latin typeface="Arial"/>
                          <a:cs typeface="Arial"/>
                        </a:rPr>
                        <a:t>2023</a:t>
                      </a:r>
                      <a:endParaRPr sz="1100" dirty="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975">
                <a:tc>
                  <a:txBody>
                    <a:bodyPr/>
                    <a:lstStyle/>
                    <a:p>
                      <a:pPr marL="12700"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24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430"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975">
                <a:tc>
                  <a:txBody>
                    <a:bodyPr/>
                    <a:lstStyle/>
                    <a:p>
                      <a:pPr marL="3810"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3810" algn="ctr">
                        <a:lnSpc>
                          <a:spcPct val="100000"/>
                        </a:lnSpc>
                        <a:spcBef>
                          <a:spcPts val="204"/>
                        </a:spcBef>
                      </a:pPr>
                      <a:r>
                        <a:rPr sz="1000" dirty="0">
                          <a:latin typeface="Arial"/>
                          <a:cs typeface="Arial"/>
                        </a:rPr>
                        <a:t>2</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6364" algn="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38430">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38430">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975">
                <a:tc>
                  <a:txBody>
                    <a:bodyPr/>
                    <a:lstStyle/>
                    <a:p>
                      <a:pPr marL="3810" algn="ctr">
                        <a:lnSpc>
                          <a:spcPct val="100000"/>
                        </a:lnSpc>
                        <a:spcBef>
                          <a:spcPts val="204"/>
                        </a:spcBef>
                      </a:pPr>
                      <a:r>
                        <a:rPr sz="1000" dirty="0">
                          <a:latin typeface="Arial"/>
                          <a:cs typeface="Arial"/>
                        </a:rPr>
                        <a:t>8</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9</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270" algn="ctr">
                        <a:lnSpc>
                          <a:spcPct val="100000"/>
                        </a:lnSpc>
                        <a:spcBef>
                          <a:spcPts val="204"/>
                        </a:spcBef>
                      </a:pPr>
                      <a:r>
                        <a:rPr sz="1000" spc="-25" dirty="0">
                          <a:latin typeface="Arial"/>
                          <a:cs typeface="Arial"/>
                        </a:rPr>
                        <a:t>10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17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170" algn="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9060">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9060">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975">
                <a:tc>
                  <a:txBody>
                    <a:bodyPr/>
                    <a:lstStyle/>
                    <a:p>
                      <a:pPr marL="635" algn="ctr">
                        <a:lnSpc>
                          <a:spcPct val="100000"/>
                        </a:lnSpc>
                        <a:spcBef>
                          <a:spcPts val="204"/>
                        </a:spcBef>
                      </a:pPr>
                      <a:r>
                        <a:rPr sz="1000" spc="-25" dirty="0">
                          <a:latin typeface="Arial"/>
                          <a:cs typeface="Arial"/>
                        </a:rPr>
                        <a:t>15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35" algn="ct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805" algn="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805" algn="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8425">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7790">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975">
                <a:tc>
                  <a:txBody>
                    <a:bodyPr/>
                    <a:lstStyle/>
                    <a:p>
                      <a:pPr algn="ctr">
                        <a:lnSpc>
                          <a:spcPct val="100000"/>
                        </a:lnSpc>
                        <a:spcBef>
                          <a:spcPts val="204"/>
                        </a:spcBef>
                      </a:pPr>
                      <a:r>
                        <a:rPr sz="1000" spc="-25" dirty="0">
                          <a:latin typeface="Arial"/>
                          <a:cs typeface="Arial"/>
                        </a:rPr>
                        <a:t>22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2075" algn="r">
                        <a:lnSpc>
                          <a:spcPct val="100000"/>
                        </a:lnSpc>
                        <a:spcBef>
                          <a:spcPts val="204"/>
                        </a:spcBef>
                      </a:pPr>
                      <a:r>
                        <a:rPr sz="1000" spc="-25" dirty="0">
                          <a:latin typeface="Arial"/>
                          <a:cs typeface="Arial"/>
                        </a:rPr>
                        <a:t>25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2075" algn="r">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7155">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6520">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975">
                <a:tc>
                  <a:txBody>
                    <a:bodyPr/>
                    <a:lstStyle/>
                    <a:p>
                      <a:pPr algn="ct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algn="ctr">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31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7" name="object 27"/>
          <p:cNvGraphicFramePr>
            <a:graphicFrameLocks noGrp="1"/>
          </p:cNvGraphicFramePr>
          <p:nvPr>
            <p:extLst>
              <p:ext uri="{D42A27DB-BD31-4B8C-83A1-F6EECF244321}">
                <p14:modId xmlns:p14="http://schemas.microsoft.com/office/powerpoint/2010/main" val="1690943863"/>
              </p:ext>
            </p:extLst>
          </p:nvPr>
        </p:nvGraphicFramePr>
        <p:xfrm>
          <a:off x="3713654" y="4960880"/>
          <a:ext cx="2216900" cy="1600235"/>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8605">
                <a:tc gridSpan="7">
                  <a:txBody>
                    <a:bodyPr/>
                    <a:lstStyle/>
                    <a:p>
                      <a:pPr marL="19685" algn="ctr">
                        <a:lnSpc>
                          <a:spcPct val="100000"/>
                        </a:lnSpc>
                        <a:spcBef>
                          <a:spcPts val="35"/>
                        </a:spcBef>
                      </a:pPr>
                      <a:r>
                        <a:rPr sz="1100" b="1" dirty="0">
                          <a:latin typeface="Arial"/>
                          <a:cs typeface="Arial"/>
                        </a:rPr>
                        <a:t>June</a:t>
                      </a:r>
                      <a:r>
                        <a:rPr sz="1100" b="1" spc="5" dirty="0">
                          <a:latin typeface="Arial"/>
                          <a:cs typeface="Arial"/>
                        </a:rPr>
                        <a:t> </a:t>
                      </a:r>
                      <a:r>
                        <a:rPr sz="1100" b="1" spc="-20" dirty="0">
                          <a:latin typeface="Arial"/>
                          <a:cs typeface="Arial"/>
                        </a:rPr>
                        <a:t>2023</a:t>
                      </a:r>
                      <a:endParaRPr sz="1100" dirty="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8605">
                <a:tc>
                  <a:txBody>
                    <a:bodyPr/>
                    <a:lstStyle/>
                    <a:p>
                      <a:pPr marL="123825">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079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3664"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8605">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810" algn="ctr">
                        <a:lnSpc>
                          <a:spcPct val="100000"/>
                        </a:lnSpc>
                        <a:spcBef>
                          <a:spcPts val="204"/>
                        </a:spcBef>
                      </a:pPr>
                      <a:r>
                        <a:rPr sz="1000" dirty="0">
                          <a:latin typeface="Arial"/>
                          <a:cs typeface="Arial"/>
                        </a:rPr>
                        <a:t>1</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2</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8605">
                <a:tc>
                  <a:txBody>
                    <a:bodyPr/>
                    <a:lstStyle/>
                    <a:p>
                      <a:pPr marL="137160">
                        <a:lnSpc>
                          <a:spcPct val="100000"/>
                        </a:lnSpc>
                        <a:spcBef>
                          <a:spcPts val="204"/>
                        </a:spcBef>
                      </a:pPr>
                      <a:r>
                        <a:rPr sz="1000" dirty="0">
                          <a:latin typeface="Arial"/>
                          <a:cs typeface="Arial"/>
                        </a:rPr>
                        <a:t>5</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7635" algn="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270"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270" algn="ctr">
                        <a:lnSpc>
                          <a:spcPct val="100000"/>
                        </a:lnSpc>
                        <a:spcBef>
                          <a:spcPts val="204"/>
                        </a:spcBef>
                      </a:pPr>
                      <a:r>
                        <a:rPr sz="1000" dirty="0">
                          <a:latin typeface="Arial"/>
                          <a:cs typeface="Arial"/>
                        </a:rPr>
                        <a:t>8</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35"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144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8605">
                <a:tc>
                  <a:txBody>
                    <a:bodyPr/>
                    <a:lstStyle/>
                    <a:p>
                      <a:pPr marL="97790">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1440" algn="r">
                        <a:lnSpc>
                          <a:spcPct val="100000"/>
                        </a:lnSpc>
                        <a:spcBef>
                          <a:spcPts val="204"/>
                        </a:spcBef>
                      </a:pPr>
                      <a:r>
                        <a:rPr sz="1000" spc="-25" dirty="0">
                          <a:latin typeface="Arial"/>
                          <a:cs typeface="Arial"/>
                        </a:rPr>
                        <a:t>13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2075" algn="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8605">
                <a:tc>
                  <a:txBody>
                    <a:bodyPr/>
                    <a:lstStyle/>
                    <a:p>
                      <a:pPr marL="96520">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2710" algn="r">
                        <a:lnSpc>
                          <a:spcPct val="100000"/>
                        </a:lnSpc>
                        <a:spcBef>
                          <a:spcPts val="204"/>
                        </a:spcBef>
                      </a:pPr>
                      <a:r>
                        <a:rPr sz="1000" spc="-25" dirty="0">
                          <a:latin typeface="Arial"/>
                          <a:cs typeface="Arial"/>
                        </a:rPr>
                        <a:t>20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3345"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8605">
                <a:tc>
                  <a:txBody>
                    <a:bodyPr/>
                    <a:lstStyle/>
                    <a:p>
                      <a:pPr marL="95885">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3345" algn="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8" name="object 28"/>
          <p:cNvGraphicFramePr>
            <a:graphicFrameLocks noGrp="1"/>
          </p:cNvGraphicFramePr>
          <p:nvPr>
            <p:extLst>
              <p:ext uri="{D42A27DB-BD31-4B8C-83A1-F6EECF244321}">
                <p14:modId xmlns:p14="http://schemas.microsoft.com/office/powerpoint/2010/main" val="401969505"/>
              </p:ext>
            </p:extLst>
          </p:nvPr>
        </p:nvGraphicFramePr>
        <p:xfrm>
          <a:off x="6096000" y="4948820"/>
          <a:ext cx="2216900" cy="1612296"/>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01537">
                <a:tc gridSpan="7">
                  <a:txBody>
                    <a:bodyPr/>
                    <a:lstStyle/>
                    <a:p>
                      <a:pPr marL="17145" algn="ctr">
                        <a:lnSpc>
                          <a:spcPct val="100000"/>
                        </a:lnSpc>
                        <a:spcBef>
                          <a:spcPts val="35"/>
                        </a:spcBef>
                      </a:pPr>
                      <a:r>
                        <a:rPr sz="1100" b="1" dirty="0">
                          <a:latin typeface="Arial"/>
                          <a:cs typeface="Arial"/>
                        </a:rPr>
                        <a:t>July</a:t>
                      </a:r>
                      <a:r>
                        <a:rPr sz="1100" b="1" spc="-55" dirty="0">
                          <a:latin typeface="Arial"/>
                          <a:cs typeface="Arial"/>
                        </a:rPr>
                        <a:t> </a:t>
                      </a:r>
                      <a:r>
                        <a:rPr sz="1100" b="1" spc="-20" dirty="0">
                          <a:latin typeface="Arial"/>
                          <a:cs typeface="Arial"/>
                        </a:rPr>
                        <a:t>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537">
                <a:tc>
                  <a:txBody>
                    <a:bodyPr/>
                    <a:lstStyle/>
                    <a:p>
                      <a:pPr marL="1206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4935">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015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5875"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5875" algn="ct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01537">
                <a:tc>
                  <a:txBody>
                    <a:bodyPr/>
                    <a:lstStyle/>
                    <a:p>
                      <a:pPr marL="12700" algn="ctr">
                        <a:lnSpc>
                          <a:spcPct val="100000"/>
                        </a:lnSpc>
                        <a:spcBef>
                          <a:spcPts val="204"/>
                        </a:spcBef>
                      </a:pPr>
                      <a:r>
                        <a:rPr sz="1000" dirty="0">
                          <a:latin typeface="Arial"/>
                          <a:cs typeface="Arial"/>
                        </a:rPr>
                        <a:t>3</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2555" algn="r">
                        <a:lnSpc>
                          <a:spcPct val="100000"/>
                        </a:lnSpc>
                        <a:spcBef>
                          <a:spcPts val="204"/>
                        </a:spcBef>
                      </a:pPr>
                      <a:r>
                        <a:rPr sz="1000" dirty="0">
                          <a:latin typeface="Arial"/>
                          <a:cs typeface="Arial"/>
                        </a:rPr>
                        <a:t>4</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42240">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143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1430"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795"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795"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01537">
                <a:tc>
                  <a:txBody>
                    <a:bodyPr/>
                    <a:lstStyle/>
                    <a:p>
                      <a:pPr marL="8890"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6360" algn="r">
                        <a:lnSpc>
                          <a:spcPct val="100000"/>
                        </a:lnSpc>
                        <a:spcBef>
                          <a:spcPts val="204"/>
                        </a:spcBef>
                      </a:pPr>
                      <a:r>
                        <a:rPr sz="1000" spc="-25" dirty="0">
                          <a:latin typeface="Arial"/>
                          <a:cs typeface="Arial"/>
                        </a:rPr>
                        <a:t>11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2870">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7620"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7620" algn="ct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6985" algn="ct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01537">
                <a:tc>
                  <a:txBody>
                    <a:bodyPr/>
                    <a:lstStyle/>
                    <a:p>
                      <a:pPr marL="6350"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7630" algn="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1600">
                        <a:lnSpc>
                          <a:spcPct val="100000"/>
                        </a:lnSpc>
                        <a:spcBef>
                          <a:spcPts val="204"/>
                        </a:spcBef>
                      </a:pPr>
                      <a:r>
                        <a:rPr sz="1000" spc="-25" dirty="0">
                          <a:latin typeface="Arial"/>
                          <a:cs typeface="Arial"/>
                        </a:rPr>
                        <a:t>19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5715" algn="ctr">
                        <a:lnSpc>
                          <a:spcPct val="100000"/>
                        </a:lnSpc>
                        <a:spcBef>
                          <a:spcPts val="204"/>
                        </a:spcBef>
                      </a:pPr>
                      <a:r>
                        <a:rPr sz="1000" spc="-25" dirty="0">
                          <a:latin typeface="Arial"/>
                          <a:cs typeface="Arial"/>
                        </a:rPr>
                        <a:t>20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5080"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5080"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4445"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01537">
                <a:tc>
                  <a:txBody>
                    <a:bodyPr/>
                    <a:lstStyle/>
                    <a:p>
                      <a:pPr marL="6985" algn="ctr">
                        <a:lnSpc>
                          <a:spcPct val="100000"/>
                        </a:lnSpc>
                        <a:spcBef>
                          <a:spcPts val="204"/>
                        </a:spcBef>
                      </a:pPr>
                      <a:r>
                        <a:rPr sz="1000" spc="-25" dirty="0">
                          <a:latin typeface="Arial"/>
                          <a:cs typeface="Arial"/>
                        </a:rPr>
                        <a:t>24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6995" algn="r">
                        <a:lnSpc>
                          <a:spcPct val="100000"/>
                        </a:lnSpc>
                        <a:spcBef>
                          <a:spcPts val="204"/>
                        </a:spcBef>
                      </a:pPr>
                      <a:r>
                        <a:rPr sz="1000" spc="-25" dirty="0">
                          <a:latin typeface="Arial"/>
                          <a:cs typeface="Arial"/>
                        </a:rPr>
                        <a:t>25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2235">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6985" algn="ct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r h="201537">
                <a:tc>
                  <a:txBody>
                    <a:bodyPr/>
                    <a:lstStyle/>
                    <a:p>
                      <a:pPr marL="6985" algn="ctr">
                        <a:lnSpc>
                          <a:spcPct val="100000"/>
                        </a:lnSpc>
                        <a:spcBef>
                          <a:spcPts val="204"/>
                        </a:spcBef>
                      </a:pPr>
                      <a:r>
                        <a:rPr sz="1000" spc="-25" dirty="0">
                          <a:latin typeface="Arial"/>
                          <a:cs typeface="Arial"/>
                        </a:rPr>
                        <a:t>31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pic>
        <p:nvPicPr>
          <p:cNvPr id="14" name="Picture 13">
            <a:extLst>
              <a:ext uri="{FF2B5EF4-FFF2-40B4-BE49-F238E27FC236}">
                <a16:creationId xmlns:a16="http://schemas.microsoft.com/office/drawing/2014/main" id="{8B47A6A8-02FD-41D3-B79C-F71AF578CB45}"/>
              </a:ext>
            </a:extLst>
          </p:cNvPr>
          <p:cNvPicPr>
            <a:picLocks noChangeAspect="1"/>
          </p:cNvPicPr>
          <p:nvPr/>
        </p:nvPicPr>
        <p:blipFill>
          <a:blip r:embed="rId2"/>
          <a:stretch>
            <a:fillRect/>
          </a:stretch>
        </p:blipFill>
        <p:spPr>
          <a:xfrm>
            <a:off x="11225489" y="5963171"/>
            <a:ext cx="823031" cy="816935"/>
          </a:xfrm>
          <a:prstGeom prst="rect">
            <a:avLst/>
          </a:prstGeom>
        </p:spPr>
      </p:pic>
      <p:sp>
        <p:nvSpPr>
          <p:cNvPr id="29" name="object 3">
            <a:extLst>
              <a:ext uri="{FF2B5EF4-FFF2-40B4-BE49-F238E27FC236}">
                <a16:creationId xmlns:a16="http://schemas.microsoft.com/office/drawing/2014/main" id="{80AC4DC0-52C1-4DB8-BB59-16D17E82791B}"/>
              </a:ext>
            </a:extLst>
          </p:cNvPr>
          <p:cNvSpPr txBox="1">
            <a:spLocks/>
          </p:cNvSpPr>
          <p:nvPr/>
        </p:nvSpPr>
        <p:spPr>
          <a:xfrm>
            <a:off x="1429927" y="232780"/>
            <a:ext cx="9386685" cy="380960"/>
          </a:xfrm>
          <a:prstGeom prst="rect">
            <a:avLst/>
          </a:prstGeom>
        </p:spPr>
        <p:txBody>
          <a:bodyPr vert="horz" wrap="square" lIns="0" tIns="11516" rIns="0" bIns="0" rtlCol="0" anchor="ctr">
            <a:spAutoFit/>
          </a:bodyPr>
          <a:lstStyle>
            <a:lvl1pPr>
              <a:defRPr sz="4897" b="1" i="0">
                <a:solidFill>
                  <a:srgbClr val="CC0066"/>
                </a:solidFill>
                <a:latin typeface="Arial"/>
                <a:ea typeface="+mj-ea"/>
                <a:cs typeface="Arial"/>
              </a:defRPr>
            </a:lvl1pPr>
          </a:lstStyle>
          <a:p>
            <a:pPr marL="121285" algn="ctr">
              <a:spcBef>
                <a:spcPts val="91"/>
              </a:spcBef>
            </a:pPr>
            <a:r>
              <a:rPr kumimoji="0" lang="en-US" sz="2400" b="1" i="1" u="none" strike="noStrike" kern="1200" cap="none" spc="0" normalizeH="0" baseline="0" noProof="0" dirty="0">
                <a:ln>
                  <a:noFill/>
                </a:ln>
                <a:solidFill>
                  <a:srgbClr val="70AD47">
                    <a:lumMod val="75000"/>
                  </a:srgbClr>
                </a:solidFill>
                <a:effectLst/>
                <a:uLnTx/>
                <a:uFillTx/>
                <a:latin typeface="Arial"/>
                <a:ea typeface="+mn-ea"/>
                <a:cs typeface="Arial"/>
              </a:rPr>
              <a:t>WEX Norfolk Schedule of events 2022-23</a:t>
            </a:r>
            <a:endParaRPr lang="en-GB" sz="2000" u="sng" kern="0" spc="199" dirty="0"/>
          </a:p>
        </p:txBody>
      </p:sp>
      <p:sp>
        <p:nvSpPr>
          <p:cNvPr id="31" name="Rectangle 30">
            <a:extLst>
              <a:ext uri="{FF2B5EF4-FFF2-40B4-BE49-F238E27FC236}">
                <a16:creationId xmlns:a16="http://schemas.microsoft.com/office/drawing/2014/main" id="{C5B09D05-962B-42F1-8086-BBC31C2E99E6}"/>
              </a:ext>
            </a:extLst>
          </p:cNvPr>
          <p:cNvSpPr/>
          <p:nvPr/>
        </p:nvSpPr>
        <p:spPr>
          <a:xfrm>
            <a:off x="1978967" y="741072"/>
            <a:ext cx="557015" cy="4692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KEY:</a:t>
            </a:r>
          </a:p>
        </p:txBody>
      </p:sp>
      <p:sp>
        <p:nvSpPr>
          <p:cNvPr id="32" name="Rectangle 31">
            <a:extLst>
              <a:ext uri="{FF2B5EF4-FFF2-40B4-BE49-F238E27FC236}">
                <a16:creationId xmlns:a16="http://schemas.microsoft.com/office/drawing/2014/main" id="{B38AF853-2165-42E0-86A8-F80DA22CFDAA}"/>
              </a:ext>
            </a:extLst>
          </p:cNvPr>
          <p:cNvSpPr/>
          <p:nvPr/>
        </p:nvSpPr>
        <p:spPr>
          <a:xfrm>
            <a:off x="2535982" y="739394"/>
            <a:ext cx="2101820" cy="4726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WEX Information Sessions </a:t>
            </a:r>
          </a:p>
          <a:p>
            <a:pPr algn="ctr"/>
            <a:r>
              <a:rPr lang="en-GB" sz="1000" b="1" dirty="0">
                <a:solidFill>
                  <a:schemeClr val="tx1"/>
                </a:solidFill>
              </a:rPr>
              <a:t>Mondays 3:30-4pm &amp;</a:t>
            </a:r>
          </a:p>
          <a:p>
            <a:pPr algn="ctr"/>
            <a:r>
              <a:rPr lang="en-GB" sz="1000" b="1" dirty="0">
                <a:solidFill>
                  <a:schemeClr val="tx1"/>
                </a:solidFill>
              </a:rPr>
              <a:t> Thursdays 1-1:30pm</a:t>
            </a:r>
          </a:p>
        </p:txBody>
      </p:sp>
      <p:sp>
        <p:nvSpPr>
          <p:cNvPr id="33" name="Rectangle 32">
            <a:extLst>
              <a:ext uri="{FF2B5EF4-FFF2-40B4-BE49-F238E27FC236}">
                <a16:creationId xmlns:a16="http://schemas.microsoft.com/office/drawing/2014/main" id="{A7F3C7B9-9B27-477F-BBC0-9556239B3E14}"/>
              </a:ext>
            </a:extLst>
          </p:cNvPr>
          <p:cNvSpPr/>
          <p:nvPr/>
        </p:nvSpPr>
        <p:spPr>
          <a:xfrm>
            <a:off x="4637802" y="737713"/>
            <a:ext cx="1692990" cy="4726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dirty="0">
                <a:solidFill>
                  <a:schemeClr val="tx1"/>
                </a:solidFill>
              </a:rPr>
              <a:t>Norfolk Work &amp; Skills Wednesdays:  10:00-10:40am &amp;  2:10-2:50pm</a:t>
            </a:r>
          </a:p>
        </p:txBody>
      </p:sp>
      <p:sp>
        <p:nvSpPr>
          <p:cNvPr id="34" name="Rectangle 33">
            <a:extLst>
              <a:ext uri="{FF2B5EF4-FFF2-40B4-BE49-F238E27FC236}">
                <a16:creationId xmlns:a16="http://schemas.microsoft.com/office/drawing/2014/main" id="{B33E3E53-589A-4504-A642-C966F37F36E6}"/>
              </a:ext>
            </a:extLst>
          </p:cNvPr>
          <p:cNvSpPr/>
          <p:nvPr/>
        </p:nvSpPr>
        <p:spPr>
          <a:xfrm>
            <a:off x="6330792" y="740837"/>
            <a:ext cx="1894898" cy="47260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WEX Norfolk Traded Service Info Session 3:30-4pm </a:t>
            </a:r>
          </a:p>
        </p:txBody>
      </p:sp>
      <p:sp>
        <p:nvSpPr>
          <p:cNvPr id="17" name="Rectangle 16">
            <a:extLst>
              <a:ext uri="{FF2B5EF4-FFF2-40B4-BE49-F238E27FC236}">
                <a16:creationId xmlns:a16="http://schemas.microsoft.com/office/drawing/2014/main" id="{56B30DE5-D1DA-42CB-B90A-5B466F7DA788}"/>
              </a:ext>
            </a:extLst>
          </p:cNvPr>
          <p:cNvSpPr/>
          <p:nvPr/>
        </p:nvSpPr>
        <p:spPr>
          <a:xfrm>
            <a:off x="0" y="0"/>
            <a:ext cx="12192000" cy="172167"/>
          </a:xfrm>
          <a:prstGeom prst="rect">
            <a:avLst/>
          </a:prstGeom>
          <a:solidFill>
            <a:srgbClr val="7DB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944831FF-2933-441F-A894-7E5AC96374FB}"/>
              </a:ext>
            </a:extLst>
          </p:cNvPr>
          <p:cNvGraphicFramePr>
            <a:graphicFrameLocks noGrp="1"/>
          </p:cNvGraphicFramePr>
          <p:nvPr>
            <p:extLst>
              <p:ext uri="{D42A27DB-BD31-4B8C-83A1-F6EECF244321}">
                <p14:modId xmlns:p14="http://schemas.microsoft.com/office/powerpoint/2010/main" val="3085084140"/>
              </p:ext>
            </p:extLst>
          </p:nvPr>
        </p:nvGraphicFramePr>
        <p:xfrm>
          <a:off x="8486211" y="4955058"/>
          <a:ext cx="2216900" cy="1606059"/>
        </p:xfrm>
        <a:graphic>
          <a:graphicData uri="http://schemas.openxmlformats.org/drawingml/2006/table">
            <a:tbl>
              <a:tblPr firstRow="1" firstCol="1" lastRow="1" lastCol="1" bandRow="1" bandCol="1"/>
              <a:tblGrid>
                <a:gridCol w="316700">
                  <a:extLst>
                    <a:ext uri="{9D8B030D-6E8A-4147-A177-3AD203B41FA5}">
                      <a16:colId xmlns:a16="http://schemas.microsoft.com/office/drawing/2014/main" val="3557999655"/>
                    </a:ext>
                  </a:extLst>
                </a:gridCol>
                <a:gridCol w="316700">
                  <a:extLst>
                    <a:ext uri="{9D8B030D-6E8A-4147-A177-3AD203B41FA5}">
                      <a16:colId xmlns:a16="http://schemas.microsoft.com/office/drawing/2014/main" val="1225833364"/>
                    </a:ext>
                  </a:extLst>
                </a:gridCol>
                <a:gridCol w="316700">
                  <a:extLst>
                    <a:ext uri="{9D8B030D-6E8A-4147-A177-3AD203B41FA5}">
                      <a16:colId xmlns:a16="http://schemas.microsoft.com/office/drawing/2014/main" val="2168319735"/>
                    </a:ext>
                  </a:extLst>
                </a:gridCol>
                <a:gridCol w="316700">
                  <a:extLst>
                    <a:ext uri="{9D8B030D-6E8A-4147-A177-3AD203B41FA5}">
                      <a16:colId xmlns:a16="http://schemas.microsoft.com/office/drawing/2014/main" val="146569635"/>
                    </a:ext>
                  </a:extLst>
                </a:gridCol>
                <a:gridCol w="316700">
                  <a:extLst>
                    <a:ext uri="{9D8B030D-6E8A-4147-A177-3AD203B41FA5}">
                      <a16:colId xmlns:a16="http://schemas.microsoft.com/office/drawing/2014/main" val="757525772"/>
                    </a:ext>
                  </a:extLst>
                </a:gridCol>
                <a:gridCol w="316700">
                  <a:extLst>
                    <a:ext uri="{9D8B030D-6E8A-4147-A177-3AD203B41FA5}">
                      <a16:colId xmlns:a16="http://schemas.microsoft.com/office/drawing/2014/main" val="2047965101"/>
                    </a:ext>
                  </a:extLst>
                </a:gridCol>
                <a:gridCol w="316700">
                  <a:extLst>
                    <a:ext uri="{9D8B030D-6E8A-4147-A177-3AD203B41FA5}">
                      <a16:colId xmlns:a16="http://schemas.microsoft.com/office/drawing/2014/main" val="949511666"/>
                    </a:ext>
                  </a:extLst>
                </a:gridCol>
              </a:tblGrid>
              <a:tr h="229437">
                <a:tc gridSpan="7">
                  <a:txBody>
                    <a:bodyPr/>
                    <a:lstStyle/>
                    <a:p>
                      <a:pPr marL="774065" algn="l">
                        <a:spcBef>
                          <a:spcPts val="35"/>
                        </a:spcBef>
                        <a:spcAft>
                          <a:spcPts val="0"/>
                        </a:spcAft>
                      </a:pPr>
                      <a:r>
                        <a:rPr lang="en-US" sz="1200" b="1">
                          <a:effectLst/>
                          <a:latin typeface="Arial" panose="020B0604020202020204" pitchFamily="34" charset="0"/>
                          <a:ea typeface="Arial" panose="020B0604020202020204" pitchFamily="34" charset="0"/>
                          <a:cs typeface="Times New Roman" panose="02020603050405020304" pitchFamily="18" charset="0"/>
                        </a:rPr>
                        <a:t>August</a:t>
                      </a:r>
                      <a:r>
                        <a:rPr lang="en-US" sz="12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5149862"/>
                  </a:ext>
                </a:extLst>
              </a:tr>
              <a:tr h="229437">
                <a:tc>
                  <a:txBody>
                    <a:bodyPr/>
                    <a:lstStyle/>
                    <a:p>
                      <a:pPr marL="27940"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M</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29845"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26035"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W</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R="106680" algn="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R="106680" algn="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F</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133985" algn="l">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28575"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extLst>
                  <a:ext uri="{0D108BD9-81ED-4DB2-BD59-A6C34878D82A}">
                    <a16:rowId xmlns:a16="http://schemas.microsoft.com/office/drawing/2014/main" val="2413339741"/>
                  </a:ext>
                </a:extLst>
              </a:tr>
              <a:tr h="229437">
                <a:tc>
                  <a:txBody>
                    <a:bodyPr/>
                    <a:lstStyle/>
                    <a:p>
                      <a:pPr algn="l">
                        <a:spcBef>
                          <a:spcPts val="195"/>
                        </a:spcBef>
                      </a:pPr>
                      <a:r>
                        <a:rPr lang="en-US" sz="11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9685"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19685" algn="ct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115570" algn="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115570" algn="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142875" algn="l">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31115" algn="ct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3353422146"/>
                  </a:ext>
                </a:extLst>
              </a:tr>
              <a:tr h="229437">
                <a:tc>
                  <a:txBody>
                    <a:bodyPr/>
                    <a:lstStyle/>
                    <a:p>
                      <a:pPr marL="27305"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26670"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26035"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5565" algn="r">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5565" algn="r">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100965" algn="l">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82550" marR="5969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3909251834"/>
                  </a:ext>
                </a:extLst>
              </a:tr>
              <a:tr h="229437">
                <a:tc>
                  <a:txBody>
                    <a:bodyPr/>
                    <a:lstStyle/>
                    <a:p>
                      <a:pPr marL="82550" marR="5969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14</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5969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60325"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683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17</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683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18</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99695" algn="l">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82550" marR="61595"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3200545607"/>
                  </a:ext>
                </a:extLst>
              </a:tr>
              <a:tr h="229437">
                <a:tc>
                  <a:txBody>
                    <a:bodyPr/>
                    <a:lstStyle/>
                    <a:p>
                      <a:pPr marL="82550" marR="6223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6223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62865"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23</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810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810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98425" algn="l">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82550" marR="64135"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1997124007"/>
                  </a:ext>
                </a:extLst>
              </a:tr>
              <a:tr h="229437">
                <a:tc>
                  <a:txBody>
                    <a:bodyPr/>
                    <a:lstStyle/>
                    <a:p>
                      <a:pPr marL="82550" marR="5969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82550" marR="5969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29</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5969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6200"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algn="l">
                        <a:spcBef>
                          <a:spcPts val="195"/>
                        </a:spcBef>
                      </a:pPr>
                      <a:r>
                        <a:rPr lang="en-US" sz="11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spcBef>
                          <a:spcPts val="195"/>
                        </a:spcBef>
                      </a:pPr>
                      <a:r>
                        <a:rPr lang="en-US" sz="11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Bef>
                          <a:spcPts val="195"/>
                        </a:spcBef>
                      </a:pPr>
                      <a:r>
                        <a:rPr lang="en-US" sz="11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153031"/>
                  </a:ext>
                </a:extLst>
              </a:tr>
            </a:tbl>
          </a:graphicData>
        </a:graphic>
      </p:graphicFrame>
      <p:sp>
        <p:nvSpPr>
          <p:cNvPr id="30" name="Rectangle 29">
            <a:extLst>
              <a:ext uri="{FF2B5EF4-FFF2-40B4-BE49-F238E27FC236}">
                <a16:creationId xmlns:a16="http://schemas.microsoft.com/office/drawing/2014/main" id="{739A4A45-1676-4F76-B9C4-F814BD96255A}"/>
              </a:ext>
            </a:extLst>
          </p:cNvPr>
          <p:cNvSpPr/>
          <p:nvPr/>
        </p:nvSpPr>
        <p:spPr>
          <a:xfrm>
            <a:off x="8230703" y="737713"/>
            <a:ext cx="1982329" cy="472606"/>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No events due to team’s focus on H&amp;S Assessments for WEX traded service</a:t>
            </a:r>
          </a:p>
        </p:txBody>
      </p:sp>
    </p:spTree>
    <p:extLst>
      <p:ext uri="{BB962C8B-B14F-4D97-AF65-F5344CB8AC3E}">
        <p14:creationId xmlns:p14="http://schemas.microsoft.com/office/powerpoint/2010/main" val="15309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40AB6-C49D-8746-A69E-FFF6A5ACD0E1}"/>
              </a:ext>
            </a:extLst>
          </p:cNvPr>
          <p:cNvSpPr>
            <a:spLocks noGrp="1"/>
          </p:cNvSpPr>
          <p:nvPr>
            <p:ph type="body" sz="quarter" idx="10"/>
          </p:nvPr>
        </p:nvSpPr>
        <p:spPr/>
        <p:txBody>
          <a:bodyPr>
            <a:normAutofit fontScale="92500"/>
          </a:bodyPr>
          <a:lstStyle/>
          <a:p>
            <a:r>
              <a:rPr lang="en-US" dirty="0"/>
              <a:t>Further information</a:t>
            </a:r>
          </a:p>
        </p:txBody>
      </p:sp>
      <p:sp>
        <p:nvSpPr>
          <p:cNvPr id="3" name="Text Placeholder 2">
            <a:extLst>
              <a:ext uri="{FF2B5EF4-FFF2-40B4-BE49-F238E27FC236}">
                <a16:creationId xmlns:a16="http://schemas.microsoft.com/office/drawing/2014/main" id="{ED6CA9D5-C6A7-F744-A69D-CE46702D54C5}"/>
              </a:ext>
            </a:extLst>
          </p:cNvPr>
          <p:cNvSpPr>
            <a:spLocks noGrp="1"/>
          </p:cNvSpPr>
          <p:nvPr>
            <p:ph type="body" sz="quarter" idx="11"/>
          </p:nvPr>
        </p:nvSpPr>
        <p:spPr>
          <a:xfrm>
            <a:off x="4907371" y="3673502"/>
            <a:ext cx="2825272" cy="2705443"/>
          </a:xfrm>
        </p:spPr>
        <p:txBody>
          <a:bodyPr/>
          <a:lstStyle/>
          <a:p>
            <a:r>
              <a:rPr lang="en-US" sz="1600" dirty="0"/>
              <a:t>Useful resources from </a:t>
            </a:r>
          </a:p>
          <a:p>
            <a:r>
              <a:rPr lang="en-US" sz="1600" dirty="0"/>
              <a:t>The Careers &amp; Enterprise Company:</a:t>
            </a:r>
          </a:p>
          <a:p>
            <a:r>
              <a:rPr lang="en-GB" sz="1700" dirty="0">
                <a:hlinkClick r:id="rId2">
                  <a:extLst>
                    <a:ext uri="{A12FA001-AC4F-418D-AE19-62706E023703}">
                      <ahyp:hlinkClr xmlns:ahyp="http://schemas.microsoft.com/office/drawing/2018/hyperlinkcolor" val="tx"/>
                    </a:ext>
                  </a:extLst>
                </a:hlinkClick>
              </a:rPr>
              <a:t>Tools &amp; Resources | The Careers and Enterprise Company</a:t>
            </a:r>
            <a:endParaRPr lang="en-US" sz="1700" dirty="0"/>
          </a:p>
          <a:p>
            <a:endParaRPr lang="en-US" dirty="0"/>
          </a:p>
        </p:txBody>
      </p:sp>
      <p:sp>
        <p:nvSpPr>
          <p:cNvPr id="6" name="Text Placeholder 5">
            <a:extLst>
              <a:ext uri="{FF2B5EF4-FFF2-40B4-BE49-F238E27FC236}">
                <a16:creationId xmlns:a16="http://schemas.microsoft.com/office/drawing/2014/main" id="{B01F64F0-BA6E-984B-AB5C-77A6BD330EFC}"/>
              </a:ext>
            </a:extLst>
          </p:cNvPr>
          <p:cNvSpPr>
            <a:spLocks noGrp="1"/>
          </p:cNvSpPr>
          <p:nvPr>
            <p:ph type="body" sz="quarter" idx="14"/>
          </p:nvPr>
        </p:nvSpPr>
        <p:spPr>
          <a:xfrm>
            <a:off x="8755615" y="1926387"/>
            <a:ext cx="2191219" cy="2138619"/>
          </a:xfrm>
        </p:spPr>
        <p:txBody>
          <a:bodyPr/>
          <a:lstStyle/>
          <a:p>
            <a:r>
              <a:rPr lang="en-US" dirty="0"/>
              <a:t>Email us: </a:t>
            </a:r>
            <a:r>
              <a:rPr lang="en-US" dirty="0">
                <a:hlinkClick r:id="rId3">
                  <a:extLst>
                    <a:ext uri="{A12FA001-AC4F-418D-AE19-62706E023703}">
                      <ahyp:hlinkClr xmlns:ahyp="http://schemas.microsoft.com/office/drawing/2018/hyperlinkcolor" val="tx"/>
                    </a:ext>
                  </a:extLst>
                </a:hlinkClick>
              </a:rPr>
              <a:t>work.experience@norfolk.gov.uk</a:t>
            </a:r>
            <a:endParaRPr lang="en-US" dirty="0"/>
          </a:p>
        </p:txBody>
      </p:sp>
      <p:sp>
        <p:nvSpPr>
          <p:cNvPr id="8" name="TextBox 7">
            <a:extLst>
              <a:ext uri="{FF2B5EF4-FFF2-40B4-BE49-F238E27FC236}">
                <a16:creationId xmlns:a16="http://schemas.microsoft.com/office/drawing/2014/main" id="{F97EB121-E31A-4974-81FE-29503F372974}"/>
              </a:ext>
            </a:extLst>
          </p:cNvPr>
          <p:cNvSpPr txBox="1"/>
          <p:nvPr/>
        </p:nvSpPr>
        <p:spPr>
          <a:xfrm>
            <a:off x="5724938" y="1312210"/>
            <a:ext cx="1895062" cy="1292662"/>
          </a:xfrm>
          <a:prstGeom prst="rect">
            <a:avLst/>
          </a:prstGeom>
          <a:noFill/>
        </p:spPr>
        <p:txBody>
          <a:bodyPr wrap="square" rtlCol="0">
            <a:spAutoFit/>
          </a:bodyPr>
          <a:lstStyle/>
          <a:p>
            <a:pPr algn="ctr"/>
            <a:r>
              <a:rPr lang="en-GB" b="1" dirty="0">
                <a:solidFill>
                  <a:schemeClr val="bg1"/>
                </a:solidFill>
              </a:rPr>
              <a:t>Twitter: </a:t>
            </a:r>
            <a:r>
              <a:rPr lang="en-GB" sz="1400" b="1" dirty="0">
                <a:solidFill>
                  <a:schemeClr val="bg1"/>
                </a:solidFill>
                <a:hlinkClick r:id="rId4">
                  <a:extLst>
                    <a:ext uri="{A12FA001-AC4F-418D-AE19-62706E023703}">
                      <ahyp:hlinkClr xmlns:ahyp="http://schemas.microsoft.com/office/drawing/2018/hyperlinkcolor" val="tx"/>
                    </a:ext>
                  </a:extLst>
                </a:hlinkClick>
              </a:rPr>
              <a:t>@WEXNorfolkCC</a:t>
            </a:r>
            <a:endParaRPr lang="en-GB" sz="1400" b="1" dirty="0">
              <a:solidFill>
                <a:schemeClr val="bg1"/>
              </a:solidFill>
            </a:endParaRPr>
          </a:p>
          <a:p>
            <a:pPr algn="ctr"/>
            <a:endParaRPr lang="en-GB" sz="1400" b="1" dirty="0">
              <a:solidFill>
                <a:schemeClr val="bg1"/>
              </a:solidFill>
            </a:endParaRPr>
          </a:p>
          <a:p>
            <a:pPr algn="ctr"/>
            <a:r>
              <a:rPr lang="en-GB" b="1" dirty="0">
                <a:solidFill>
                  <a:schemeClr val="bg1"/>
                </a:solidFill>
              </a:rPr>
              <a:t>LinkedIn:</a:t>
            </a:r>
            <a:r>
              <a:rPr lang="en-GB" sz="1400" b="1" dirty="0">
                <a:solidFill>
                  <a:schemeClr val="bg1"/>
                </a:solidFill>
              </a:rPr>
              <a:t> </a:t>
            </a:r>
            <a:r>
              <a:rPr lang="en-GB" sz="1400" b="1" dirty="0">
                <a:solidFill>
                  <a:schemeClr val="bg1"/>
                </a:solidFill>
                <a:hlinkClick r:id="rId5">
                  <a:extLst>
                    <a:ext uri="{A12FA001-AC4F-418D-AE19-62706E023703}">
                      <ahyp:hlinkClr xmlns:ahyp="http://schemas.microsoft.com/office/drawing/2018/hyperlinkcolor" val="tx"/>
                    </a:ext>
                  </a:extLst>
                </a:hlinkClick>
              </a:rPr>
              <a:t>WEXNorfolk</a:t>
            </a:r>
            <a:endParaRPr lang="en-GB" sz="1400" b="1" dirty="0">
              <a:solidFill>
                <a:schemeClr val="bg1"/>
              </a:solidFill>
            </a:endParaRPr>
          </a:p>
        </p:txBody>
      </p:sp>
      <p:sp>
        <p:nvSpPr>
          <p:cNvPr id="5" name="TextBox 4">
            <a:extLst>
              <a:ext uri="{FF2B5EF4-FFF2-40B4-BE49-F238E27FC236}">
                <a16:creationId xmlns:a16="http://schemas.microsoft.com/office/drawing/2014/main" id="{BECE6B69-9BCF-41C1-BD4B-7CBCFB29F9A5}"/>
              </a:ext>
            </a:extLst>
          </p:cNvPr>
          <p:cNvSpPr txBox="1"/>
          <p:nvPr/>
        </p:nvSpPr>
        <p:spPr>
          <a:xfrm>
            <a:off x="1620253" y="306404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FFFF"/>
                </a:solidFill>
                <a:latin typeface="Arial"/>
                <a:cs typeface="Segoe UI"/>
              </a:rPr>
              <a:t>Help You Choose: </a:t>
            </a:r>
            <a:r>
              <a:rPr lang="en-US" dirty="0">
                <a:latin typeface="Arial"/>
                <a:cs typeface="Segoe UI"/>
              </a:rPr>
              <a:t>​</a:t>
            </a:r>
          </a:p>
          <a:p>
            <a:pPr algn="ctr"/>
            <a:r>
              <a:rPr lang="en-GB" b="1" dirty="0">
                <a:solidFill>
                  <a:schemeClr val="bg1"/>
                </a:solidFill>
                <a:latin typeface="Arial"/>
                <a:cs typeface="Segoe UI"/>
                <a:hlinkClick r:id="rId6">
                  <a:extLst>
                    <a:ext uri="{A12FA001-AC4F-418D-AE19-62706E023703}">
                      <ahyp:hlinkClr xmlns:ahyp="http://schemas.microsoft.com/office/drawing/2018/hyperlinkcolor" val="tx"/>
                    </a:ext>
                  </a:extLst>
                </a:hlinkClick>
              </a:rPr>
              <a:t>Work Experience | helpyouchoose.org</a:t>
            </a:r>
            <a:r>
              <a:rPr lang="en-US" dirty="0">
                <a:latin typeface="Arial"/>
                <a:cs typeface="Segoe UI"/>
              </a:rPr>
              <a:t>​</a:t>
            </a:r>
          </a:p>
        </p:txBody>
      </p:sp>
      <p:pic>
        <p:nvPicPr>
          <p:cNvPr id="9" name="Picture 8" descr="Logo&#10;&#10;Description automatically generated">
            <a:extLst>
              <a:ext uri="{FF2B5EF4-FFF2-40B4-BE49-F238E27FC236}">
                <a16:creationId xmlns:a16="http://schemas.microsoft.com/office/drawing/2014/main" id="{C6459E58-7E9C-4D73-A748-2A8A61ED826F}"/>
              </a:ext>
            </a:extLst>
          </p:cNvPr>
          <p:cNvPicPr>
            <a:picLocks noChangeAspect="1"/>
          </p:cNvPicPr>
          <p:nvPr/>
        </p:nvPicPr>
        <p:blipFill>
          <a:blip r:embed="rId7"/>
          <a:stretch>
            <a:fillRect/>
          </a:stretch>
        </p:blipFill>
        <p:spPr>
          <a:xfrm>
            <a:off x="10600345" y="5283352"/>
            <a:ext cx="1591655" cy="1574648"/>
          </a:xfrm>
          <a:prstGeom prst="rect">
            <a:avLst/>
          </a:prstGeom>
        </p:spPr>
      </p:pic>
    </p:spTree>
    <p:extLst>
      <p:ext uri="{BB962C8B-B14F-4D97-AF65-F5344CB8AC3E}">
        <p14:creationId xmlns:p14="http://schemas.microsoft.com/office/powerpoint/2010/main" val="316780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2084587" y="-334108"/>
            <a:ext cx="6098058" cy="7749814"/>
          </a:xfrm>
          <a:prstGeom prst="rect">
            <a:avLst/>
          </a:prstGeom>
          <a:noFill/>
        </p:spPr>
        <p:txBody>
          <a:bodyPr wrap="square">
            <a:spAutoFit/>
          </a:bodyPr>
          <a:lstStyle/>
          <a:p>
            <a:pP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GB" dirty="0">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r>
              <a:rPr lang="en-US" b="1" dirty="0">
                <a:solidFill>
                  <a:schemeClr val="accent2">
                    <a:lumMod val="50000"/>
                  </a:schemeClr>
                </a:solidFill>
                <a:latin typeface="Calibri" panose="020F0502020204030204" pitchFamily="34" charset="0"/>
                <a:cs typeface="Calibri" panose="020F0502020204030204" pitchFamily="34" charset="0"/>
              </a:rPr>
              <a:t>Let us support you towards meeting the requirements of Gatsby Benchmarks 5 &amp; 6</a:t>
            </a:r>
          </a:p>
          <a:p>
            <a:pPr>
              <a:lnSpc>
                <a:spcPct val="90000"/>
              </a:lnSpc>
              <a:spcBef>
                <a:spcPts val="1000"/>
              </a:spcBef>
              <a:buClr>
                <a:schemeClr val="accent1"/>
              </a:buClr>
              <a:buSzPct val="80000"/>
            </a:pPr>
            <a:endParaRPr lang="en-US" b="1" dirty="0">
              <a:highlight>
                <a:srgbClr val="FFFF00"/>
              </a:highlight>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Do you want support with arranging meaningful encounters with employers?*</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Need support with development of students’ employability skills and work-readiness activities?</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Want to know more about our traded service offer?</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New to work experience and just want to know more?</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Need a refresher on delivering your own in-house work experience programme?</a:t>
            </a:r>
          </a:p>
          <a:p>
            <a:pPr>
              <a:lnSpc>
                <a:spcPct val="90000"/>
              </a:lnSpc>
              <a:spcBef>
                <a:spcPts val="1000"/>
              </a:spcBef>
              <a:buClr>
                <a:schemeClr val="accent1"/>
              </a:buClr>
              <a:buSzPct val="80000"/>
            </a:pPr>
            <a:r>
              <a:rPr lang="en-US"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Read on to discover how the WEX Norfolk team can support you and your students in 2022-23…</a:t>
            </a:r>
          </a:p>
          <a:p>
            <a:pPr>
              <a:lnSpc>
                <a:spcPct val="90000"/>
              </a:lnSpc>
              <a:spcBef>
                <a:spcPts val="1000"/>
              </a:spcBef>
              <a:buClr>
                <a:schemeClr val="accent1"/>
              </a:buClr>
              <a:buSzPct val="80000"/>
            </a:pPr>
            <a:endParaRPr lang="en-US" b="1" i="1"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b="1" i="1"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r>
              <a:rPr lang="en-US" sz="1700" i="1" dirty="0">
                <a:latin typeface="Calibri" panose="020F0502020204030204" pitchFamily="34" charset="0"/>
                <a:cs typeface="Calibri" panose="020F0502020204030204" pitchFamily="34" charset="0"/>
              </a:rPr>
              <a:t>*‘4 or more employer encounters are </a:t>
            </a:r>
            <a:r>
              <a:rPr lang="en-GB" sz="1700" b="0" i="0" dirty="0">
                <a:solidFill>
                  <a:srgbClr val="212529"/>
                </a:solidFill>
                <a:effectLst/>
                <a:latin typeface="Calibri" panose="020F0502020204030204" pitchFamily="34" charset="0"/>
                <a:cs typeface="Calibri" panose="020F0502020204030204" pitchFamily="34" charset="0"/>
              </a:rPr>
              <a:t>associated with reduced incidence of being NEET by up to 81%’ Contemporary Transitions Education &amp; Employers Research 2017</a:t>
            </a:r>
            <a:endParaRPr lang="en-US" sz="1700" i="1"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sz="1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3087" y="0"/>
            <a:ext cx="1849902" cy="6858000"/>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68022" y="6038336"/>
            <a:ext cx="823978" cy="819664"/>
          </a:xfrm>
          <a:prstGeom prst="rect">
            <a:avLst/>
          </a:prstGeom>
        </p:spPr>
      </p:pic>
      <p:sp>
        <p:nvSpPr>
          <p:cNvPr id="8" name="TextBox 7">
            <a:extLst>
              <a:ext uri="{FF2B5EF4-FFF2-40B4-BE49-F238E27FC236}">
                <a16:creationId xmlns:a16="http://schemas.microsoft.com/office/drawing/2014/main" id="{160AB90A-55E5-40A8-996A-72785186C7DA}"/>
              </a:ext>
            </a:extLst>
          </p:cNvPr>
          <p:cNvSpPr txBox="1"/>
          <p:nvPr/>
        </p:nvSpPr>
        <p:spPr>
          <a:xfrm>
            <a:off x="0" y="2505670"/>
            <a:ext cx="1782361" cy="369332"/>
          </a:xfrm>
          <a:prstGeom prst="rect">
            <a:avLst/>
          </a:prstGeom>
          <a:noFill/>
        </p:spPr>
        <p:txBody>
          <a:bodyPr wrap="square">
            <a:spAutoFit/>
          </a:bodyPr>
          <a:lstStyle/>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72321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799241" y="163925"/>
            <a:ext cx="7881756" cy="7198894"/>
          </a:xfrm>
          <a:prstGeom prst="rect">
            <a:avLst/>
          </a:prstGeom>
          <a:noFill/>
        </p:spPr>
        <p:txBody>
          <a:bodyPr wrap="square" lIns="91440" tIns="45720" rIns="91440" bIns="45720" anchor="t">
            <a:spAutoFit/>
          </a:bodyPr>
          <a:lstStyle/>
          <a:p>
            <a:pPr>
              <a:lnSpc>
                <a:spcPct val="90000"/>
              </a:lnSpc>
              <a:spcBef>
                <a:spcPts val="1000"/>
              </a:spcBef>
              <a:buClr>
                <a:schemeClr val="accent1"/>
              </a:buClr>
              <a:buSzPct val="80000"/>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90000"/>
              </a:lnSpc>
              <a:spcBef>
                <a:spcPts val="1000"/>
              </a:spcBef>
              <a:buClr>
                <a:schemeClr val="accent1"/>
              </a:buClr>
              <a:buSzPct val="80000"/>
              <a:buFont typeface="Wingdings 3" charset="2"/>
              <a:buChar char=""/>
            </a:pPr>
            <a:r>
              <a:rPr lang="en-US" b="1" dirty="0">
                <a:latin typeface="Calibri" panose="020F0502020204030204" pitchFamily="34" charset="0"/>
                <a:cs typeface="Calibri" panose="020F0502020204030204" pitchFamily="34" charset="0"/>
              </a:rPr>
              <a:t>WEX Norfolk </a:t>
            </a:r>
            <a:r>
              <a:rPr lang="en-US" dirty="0">
                <a:latin typeface="Calibri" panose="020F0502020204030204" pitchFamily="34" charset="0"/>
                <a:cs typeface="Calibri" panose="020F0502020204030204" pitchFamily="34" charset="0"/>
              </a:rPr>
              <a:t> Our traded service gives you access to our employer database, student portal and health and safety assessment information ensuring all your placements are checked by our team of experienced professionals. We deliver a universal service available to all mainstream schools/colleges; select from either our Standard or Bespoke service, or a combination of the two.</a:t>
            </a:r>
            <a:endParaRPr lang="en-US" strike="sngStrike"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strike="sngStrike"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dirty="0">
                <a:latin typeface="Calibri" panose="020F0502020204030204" pitchFamily="34" charset="0"/>
                <a:cs typeface="Calibri" panose="020F0502020204030204" pitchFamily="34" charset="0"/>
              </a:rPr>
              <a:t>Work Experience support  </a:t>
            </a:r>
            <a:r>
              <a:rPr lang="en-US" dirty="0">
                <a:solidFill>
                  <a:schemeClr val="tx1"/>
                </a:solidFill>
                <a:latin typeface="Calibri" panose="020F0502020204030204" pitchFamily="34" charset="0"/>
                <a:cs typeface="Calibri" panose="020F0502020204030204" pitchFamily="34" charset="0"/>
              </a:rPr>
              <a:t>We’re holding </a:t>
            </a:r>
            <a:r>
              <a:rPr lang="en-US" b="1" dirty="0">
                <a:solidFill>
                  <a:schemeClr val="tx1"/>
                </a:solidFill>
                <a:latin typeface="Calibri" panose="020F0502020204030204" pitchFamily="34" charset="0"/>
                <a:cs typeface="Calibri" panose="020F0502020204030204" pitchFamily="34" charset="0"/>
              </a:rPr>
              <a:t>FREE </a:t>
            </a:r>
            <a:r>
              <a:rPr lang="en-US" dirty="0">
                <a:solidFill>
                  <a:schemeClr val="tx1"/>
                </a:solidFill>
                <a:latin typeface="Calibri" panose="020F0502020204030204" pitchFamily="34" charset="0"/>
                <a:cs typeface="Calibri" panose="020F0502020204030204" pitchFamily="34" charset="0"/>
              </a:rPr>
              <a:t>virtual</a:t>
            </a:r>
            <a:r>
              <a:rPr lang="en-US" b="1"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Information Sessions for all Norfolk schools/colleges covering everything the full process, from an introduction to work experience, to evaluating your WEX programme after the placements have taken place. Join us for top tips and the chance to listen to school colleagues sharing their own experiences. </a:t>
            </a:r>
            <a:r>
              <a:rPr lang="en-US" i="1" dirty="0">
                <a:solidFill>
                  <a:schemeClr val="tx1"/>
                </a:solidFill>
                <a:latin typeface="Calibri" panose="020F0502020204030204" pitchFamily="34" charset="0"/>
                <a:cs typeface="Calibri" panose="020F0502020204030204" pitchFamily="34" charset="0"/>
              </a:rPr>
              <a:t>These sessions are suitable for schools unsure about WEX or planning their own WEX programme,  </a:t>
            </a:r>
            <a:r>
              <a:rPr lang="en-US" i="1" dirty="0">
                <a:latin typeface="Calibri" panose="020F0502020204030204" pitchFamily="34" charset="0"/>
                <a:cs typeface="Calibri" panose="020F0502020204030204" pitchFamily="34" charset="0"/>
              </a:rPr>
              <a:t>a</a:t>
            </a:r>
            <a:r>
              <a:rPr lang="en-US" i="1" dirty="0">
                <a:solidFill>
                  <a:schemeClr val="tx1"/>
                </a:solidFill>
                <a:latin typeface="Calibri" panose="020F0502020204030204" pitchFamily="34" charset="0"/>
                <a:cs typeface="Calibri" panose="020F0502020204030204" pitchFamily="34" charset="0"/>
              </a:rPr>
              <a:t>s well as those intending to use our service.</a:t>
            </a:r>
          </a:p>
          <a:p>
            <a:pPr>
              <a:lnSpc>
                <a:spcPct val="90000"/>
              </a:lnSpc>
              <a:spcBef>
                <a:spcPts val="1000"/>
              </a:spcBef>
              <a:buClr>
                <a:schemeClr val="accent1"/>
              </a:buClr>
              <a:buSzPct val="80000"/>
            </a:pPr>
            <a:endParaRPr lang="en-US" dirty="0">
              <a:solidFill>
                <a:schemeClr val="tx1"/>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a:latin typeface="Calibri"/>
                <a:cs typeface="Calibri"/>
              </a:rPr>
              <a:t>Norfolk Work &amp; Skills Wednesdays </a:t>
            </a:r>
            <a:r>
              <a:rPr lang="en-US" b="1" i="1" dirty="0">
                <a:latin typeface="Calibri"/>
                <a:cs typeface="Calibri"/>
              </a:rPr>
              <a:t>*NEW* </a:t>
            </a:r>
            <a:r>
              <a:rPr lang="en-US" dirty="0">
                <a:latin typeface="Calibri"/>
                <a:cs typeface="Calibri"/>
              </a:rPr>
              <a:t>Join us on the 2nd Wednesday in October, January &amp; February for 2 live sessions each day with Norfolk employers, from a range of industry sectors. </a:t>
            </a:r>
            <a:endParaRPr lang="en-US"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US" b="1"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dirty="0">
                <a:latin typeface="Calibri" panose="020F0502020204030204" pitchFamily="34" charset="0"/>
                <a:cs typeface="Calibri" panose="020F0502020204030204" pitchFamily="34" charset="0"/>
              </a:rPr>
              <a:t>Calendar of FREE events</a:t>
            </a:r>
            <a:r>
              <a:rPr lang="en-US" dirty="0">
                <a:latin typeface="Calibri" panose="020F0502020204030204" pitchFamily="34" charset="0"/>
                <a:cs typeface="Calibri" panose="020F0502020204030204" pitchFamily="34" charset="0"/>
              </a:rPr>
              <a:t>  What’s happening when. Your at a glance guide to everything we’re offering this academic year – keep it handy!</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0661" y="-28478"/>
            <a:ext cx="1849902" cy="6886478"/>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68022" y="6038336"/>
            <a:ext cx="823978" cy="819664"/>
          </a:xfrm>
          <a:prstGeom prst="rect">
            <a:avLst/>
          </a:prstGeom>
        </p:spPr>
      </p:pic>
      <p:sp>
        <p:nvSpPr>
          <p:cNvPr id="10" name="TextBox 9">
            <a:extLst>
              <a:ext uri="{FF2B5EF4-FFF2-40B4-BE49-F238E27FC236}">
                <a16:creationId xmlns:a16="http://schemas.microsoft.com/office/drawing/2014/main" id="{38737FB7-413D-4B8A-8FB6-5B5BAF8AD141}"/>
              </a:ext>
            </a:extLst>
          </p:cNvPr>
          <p:cNvSpPr txBox="1"/>
          <p:nvPr/>
        </p:nvSpPr>
        <p:spPr>
          <a:xfrm>
            <a:off x="-2222201" y="2427602"/>
            <a:ext cx="6192982" cy="1124410"/>
          </a:xfrm>
          <a:prstGeom prst="rect">
            <a:avLst/>
          </a:prstGeom>
          <a:noFill/>
        </p:spPr>
        <p:txBody>
          <a:bodyPr wrap="square">
            <a:spAutoFit/>
          </a:bodyPr>
          <a:lstStyle/>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 What we </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can offer</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a:solidFill>
                  <a:schemeClr val="accent1">
                    <a:lumMod val="50000"/>
                  </a:schemeClr>
                </a:solidFill>
                <a:latin typeface="Calibri" panose="020F0502020204030204" pitchFamily="34" charset="0"/>
                <a:cs typeface="Calibri" panose="020F0502020204030204" pitchFamily="34" charset="0"/>
              </a:rPr>
              <a:t>schools</a:t>
            </a:r>
            <a:r>
              <a:rPr lang="en-US" sz="1800" b="1" i="1" dirty="0">
                <a:solidFill>
                  <a:schemeClr val="accent1">
                    <a:lumMod val="50000"/>
                  </a:schemeClr>
                </a:solidFill>
                <a:latin typeface="Calibri" panose="020F0502020204030204" pitchFamily="34" charset="0"/>
                <a:cs typeface="Calibri" panose="020F0502020204030204" pitchFamily="34" charset="0"/>
              </a:rPr>
              <a:t>/colleges </a:t>
            </a:r>
          </a:p>
        </p:txBody>
      </p:sp>
    </p:spTree>
    <p:extLst>
      <p:ext uri="{BB962C8B-B14F-4D97-AF65-F5344CB8AC3E}">
        <p14:creationId xmlns:p14="http://schemas.microsoft.com/office/powerpoint/2010/main" val="179778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EE8C411-8A8A-4825-BB00-FB8635C25E76}"/>
              </a:ext>
            </a:extLst>
          </p:cNvPr>
          <p:cNvSpPr/>
          <p:nvPr/>
        </p:nvSpPr>
        <p:spPr>
          <a:xfrm>
            <a:off x="3941444" y="2622882"/>
            <a:ext cx="3549597" cy="1074665"/>
          </a:xfrm>
          <a:prstGeom prst="roundRect">
            <a:avLst/>
          </a:prstGeom>
          <a:gradFill flip="none" rotWithShape="1">
            <a:gsLst>
              <a:gs pos="0">
                <a:srgbClr val="A9D18E">
                  <a:tint val="66000"/>
                  <a:satMod val="160000"/>
                </a:srgbClr>
              </a:gs>
              <a:gs pos="50000">
                <a:srgbClr val="A9D18E">
                  <a:tint val="44500"/>
                  <a:satMod val="160000"/>
                </a:srgbClr>
              </a:gs>
              <a:gs pos="100000">
                <a:srgbClr val="A9D18E">
                  <a:tint val="23500"/>
                  <a:satMod val="160000"/>
                </a:srgbClr>
              </a:gs>
            </a:gsLst>
            <a:lin ang="13500000" scaled="1"/>
            <a:tileRect/>
          </a:gra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A1FB66-840A-43FA-965C-37D3C846F866}"/>
              </a:ext>
            </a:extLst>
          </p:cNvPr>
          <p:cNvSpPr/>
          <p:nvPr/>
        </p:nvSpPr>
        <p:spPr>
          <a:xfrm>
            <a:off x="559400" y="395871"/>
            <a:ext cx="3421713" cy="2205383"/>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93ED0B9-BE32-4750-B729-9B73A3D04509}"/>
              </a:ext>
            </a:extLst>
          </p:cNvPr>
          <p:cNvSpPr txBox="1"/>
          <p:nvPr/>
        </p:nvSpPr>
        <p:spPr>
          <a:xfrm>
            <a:off x="3922659" y="2672692"/>
            <a:ext cx="3612336" cy="1015663"/>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GB" sz="3000" b="1" i="1" spc="289" dirty="0">
                <a:solidFill>
                  <a:schemeClr val="accent6">
                    <a:lumMod val="50000"/>
                  </a:schemeClr>
                </a:solidFill>
                <a:latin typeface="Gill Sans MT"/>
                <a:cs typeface="Gill Sans MT"/>
              </a:rPr>
              <a:t>WEX Norfolk</a:t>
            </a:r>
          </a:p>
          <a:p>
            <a:pPr algn="ctr"/>
            <a:r>
              <a:rPr lang="en-GB" sz="3000" b="1" i="1" spc="289" dirty="0">
                <a:solidFill>
                  <a:schemeClr val="accent6">
                    <a:lumMod val="50000"/>
                  </a:schemeClr>
                </a:solidFill>
                <a:latin typeface="Gill Sans MT"/>
                <a:cs typeface="Gill Sans MT"/>
              </a:rPr>
              <a:t>Standard Service</a:t>
            </a:r>
            <a:endParaRPr lang="en-GB" sz="3000" i="1" dirty="0">
              <a:solidFill>
                <a:schemeClr val="accent6">
                  <a:lumMod val="50000"/>
                </a:schemeClr>
              </a:solidFill>
            </a:endParaRPr>
          </a:p>
        </p:txBody>
      </p:sp>
      <p:sp>
        <p:nvSpPr>
          <p:cNvPr id="4" name="TextBox 3">
            <a:extLst>
              <a:ext uri="{FF2B5EF4-FFF2-40B4-BE49-F238E27FC236}">
                <a16:creationId xmlns:a16="http://schemas.microsoft.com/office/drawing/2014/main" id="{418E7BD3-B1F9-4171-AA8B-E2CC258B51E2}"/>
              </a:ext>
            </a:extLst>
          </p:cNvPr>
          <p:cNvSpPr txBox="1"/>
          <p:nvPr/>
        </p:nvSpPr>
        <p:spPr>
          <a:xfrm>
            <a:off x="881901" y="926223"/>
            <a:ext cx="2676685" cy="1338828"/>
          </a:xfrm>
          <a:prstGeom prst="rect">
            <a:avLst/>
          </a:prstGeom>
          <a:noFill/>
        </p:spPr>
        <p:txBody>
          <a:bodyPr wrap="square" rtlCol="0">
            <a:spAutoFit/>
          </a:bodyP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An appropriate </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H</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&amp;</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S</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 assessment undertaken with the employer for </a:t>
            </a:r>
            <a:r>
              <a:rPr lang="en-GB"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students’ </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self sourced placements</a:t>
            </a:r>
            <a:endParaRPr lang="en-GB" sz="1800" b="1" i="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endParaRPr>
          </a:p>
        </p:txBody>
      </p:sp>
      <p:sp>
        <p:nvSpPr>
          <p:cNvPr id="6" name="Oval 5">
            <a:extLst>
              <a:ext uri="{FF2B5EF4-FFF2-40B4-BE49-F238E27FC236}">
                <a16:creationId xmlns:a16="http://schemas.microsoft.com/office/drawing/2014/main" id="{A160D30B-F793-401E-B26F-ADCDC8F96E12}"/>
              </a:ext>
            </a:extLst>
          </p:cNvPr>
          <p:cNvSpPr/>
          <p:nvPr/>
        </p:nvSpPr>
        <p:spPr>
          <a:xfrm>
            <a:off x="7451372" y="395871"/>
            <a:ext cx="4408656" cy="2583826"/>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rPr>
              <a:t>Access to the student portal is provided, enabling students to conduct their own employer research around potential employers and opportunities</a:t>
            </a:r>
            <a:endParaRPr lang="en-GB" sz="1800"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18" name="Graphic 17" descr="Arrow: Counter-clockwise curve with solid fill">
            <a:extLst>
              <a:ext uri="{FF2B5EF4-FFF2-40B4-BE49-F238E27FC236}">
                <a16:creationId xmlns:a16="http://schemas.microsoft.com/office/drawing/2014/main" id="{C704B193-F434-4EB1-9F35-11EF168A49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055824">
            <a:off x="3956315" y="1378126"/>
            <a:ext cx="1203121" cy="1297317"/>
          </a:xfrm>
          <a:prstGeom prst="rect">
            <a:avLst/>
          </a:prstGeom>
          <a:effectLst>
            <a:innerShdw blurRad="63500" dist="50800" dir="5400000">
              <a:prstClr val="black">
                <a:alpha val="50000"/>
              </a:prstClr>
            </a:innerShdw>
          </a:effectLst>
        </p:spPr>
      </p:pic>
      <p:pic>
        <p:nvPicPr>
          <p:cNvPr id="24" name="Graphic 23" descr="Back with solid fill">
            <a:extLst>
              <a:ext uri="{FF2B5EF4-FFF2-40B4-BE49-F238E27FC236}">
                <a16:creationId xmlns:a16="http://schemas.microsoft.com/office/drawing/2014/main" id="{48E223AD-EF1F-4202-BF2E-D4658D2C05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27338">
            <a:off x="6101144" y="1373014"/>
            <a:ext cx="1189460" cy="1109593"/>
          </a:xfrm>
          <a:prstGeom prst="rect">
            <a:avLst/>
          </a:prstGeom>
          <a:effectLst>
            <a:innerShdw blurRad="63500" dist="50800" dir="5400000">
              <a:prstClr val="black">
                <a:alpha val="50000"/>
              </a:prstClr>
            </a:innerShdw>
          </a:effectLst>
        </p:spPr>
      </p:pic>
      <p:pic>
        <p:nvPicPr>
          <p:cNvPr id="25" name="Picture 24">
            <a:extLst>
              <a:ext uri="{FF2B5EF4-FFF2-40B4-BE49-F238E27FC236}">
                <a16:creationId xmlns:a16="http://schemas.microsoft.com/office/drawing/2014/main" id="{CDE27D6E-0619-4DC4-84BE-B9B92613B832}"/>
              </a:ext>
            </a:extLst>
          </p:cNvPr>
          <p:cNvPicPr>
            <a:picLocks noChangeAspect="1"/>
          </p:cNvPicPr>
          <p:nvPr/>
        </p:nvPicPr>
        <p:blipFill>
          <a:blip r:embed="rId6"/>
          <a:stretch>
            <a:fillRect/>
          </a:stretch>
        </p:blipFill>
        <p:spPr>
          <a:xfrm>
            <a:off x="11180164" y="5871790"/>
            <a:ext cx="993569" cy="986210"/>
          </a:xfrm>
          <a:prstGeom prst="rect">
            <a:avLst/>
          </a:prstGeom>
        </p:spPr>
      </p:pic>
      <p:sp>
        <p:nvSpPr>
          <p:cNvPr id="13" name="Oval 12">
            <a:extLst>
              <a:ext uri="{FF2B5EF4-FFF2-40B4-BE49-F238E27FC236}">
                <a16:creationId xmlns:a16="http://schemas.microsoft.com/office/drawing/2014/main" id="{1C03D78C-DD50-47C1-8611-F59690D7E3A9}"/>
              </a:ext>
            </a:extLst>
          </p:cNvPr>
          <p:cNvSpPr/>
          <p:nvPr/>
        </p:nvSpPr>
        <p:spPr>
          <a:xfrm>
            <a:off x="7212926" y="4127999"/>
            <a:ext cx="3591112" cy="2022348"/>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WEX team provides full support &amp; advice to schools &amp; employers when needed</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16" name="Graphic 15" descr="Back with solid fill">
            <a:extLst>
              <a:ext uri="{FF2B5EF4-FFF2-40B4-BE49-F238E27FC236}">
                <a16:creationId xmlns:a16="http://schemas.microsoft.com/office/drawing/2014/main" id="{709DECBC-E5C7-4A5F-86FD-E7EC8EDB8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352466">
            <a:off x="3796644" y="3880376"/>
            <a:ext cx="1146071" cy="961335"/>
          </a:xfrm>
          <a:prstGeom prst="rect">
            <a:avLst/>
          </a:prstGeom>
          <a:effectLst>
            <a:innerShdw blurRad="63500" dist="50800" dir="5400000">
              <a:prstClr val="black">
                <a:alpha val="50000"/>
              </a:prstClr>
            </a:innerShdw>
          </a:effectLst>
        </p:spPr>
      </p:pic>
      <p:sp>
        <p:nvSpPr>
          <p:cNvPr id="17" name="Oval 16">
            <a:extLst>
              <a:ext uri="{FF2B5EF4-FFF2-40B4-BE49-F238E27FC236}">
                <a16:creationId xmlns:a16="http://schemas.microsoft.com/office/drawing/2014/main" id="{57EE8CB0-3D3F-4C0A-AE84-A1D1DF120D0D}"/>
              </a:ext>
            </a:extLst>
          </p:cNvPr>
          <p:cNvSpPr/>
          <p:nvPr/>
        </p:nvSpPr>
        <p:spPr>
          <a:xfrm>
            <a:off x="559400" y="4296755"/>
            <a:ext cx="3591112" cy="1947347"/>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All for just £30 per student per placement, supporting Gatsby Benchmarks 5 &amp; 6 </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19" name="Graphic 18" descr="Arrow: Counter-clockwise curve with solid fill">
            <a:extLst>
              <a:ext uri="{FF2B5EF4-FFF2-40B4-BE49-F238E27FC236}">
                <a16:creationId xmlns:a16="http://schemas.microsoft.com/office/drawing/2014/main" id="{49EC3E95-8A34-41A5-AB07-D2B129A09E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862055">
            <a:off x="6482169" y="3664503"/>
            <a:ext cx="1110637" cy="1121244"/>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16449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EE8C411-8A8A-4825-BB00-FB8635C25E76}"/>
              </a:ext>
            </a:extLst>
          </p:cNvPr>
          <p:cNvSpPr/>
          <p:nvPr/>
        </p:nvSpPr>
        <p:spPr>
          <a:xfrm>
            <a:off x="4230873" y="2703081"/>
            <a:ext cx="3549597" cy="1074665"/>
          </a:xfrm>
          <a:prstGeom prst="roundRect">
            <a:avLst/>
          </a:prstGeom>
          <a:gradFill flip="none" rotWithShape="1">
            <a:gsLst>
              <a:gs pos="0">
                <a:srgbClr val="A9D18E">
                  <a:tint val="66000"/>
                  <a:satMod val="160000"/>
                </a:srgbClr>
              </a:gs>
              <a:gs pos="50000">
                <a:srgbClr val="A9D18E">
                  <a:tint val="44500"/>
                  <a:satMod val="160000"/>
                </a:srgbClr>
              </a:gs>
              <a:gs pos="100000">
                <a:srgbClr val="A9D18E">
                  <a:tint val="23500"/>
                  <a:satMod val="160000"/>
                </a:srgbClr>
              </a:gs>
            </a:gsLst>
            <a:lin ang="13500000" scaled="1"/>
            <a:tileRect/>
          </a:gra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A1FB66-840A-43FA-965C-37D3C846F866}"/>
              </a:ext>
            </a:extLst>
          </p:cNvPr>
          <p:cNvSpPr/>
          <p:nvPr/>
        </p:nvSpPr>
        <p:spPr>
          <a:xfrm>
            <a:off x="8396928" y="1042487"/>
            <a:ext cx="3421713" cy="1729322"/>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93ED0B9-BE32-4750-B729-9B73A3D04509}"/>
              </a:ext>
            </a:extLst>
          </p:cNvPr>
          <p:cNvSpPr txBox="1"/>
          <p:nvPr/>
        </p:nvSpPr>
        <p:spPr>
          <a:xfrm>
            <a:off x="4275389" y="2695197"/>
            <a:ext cx="3460564" cy="1015663"/>
          </a:xfrm>
          <a:prstGeom prst="rect">
            <a:avLst/>
          </a:prstGeom>
          <a:noFill/>
          <a:effectLst>
            <a:outerShdw blurRad="50800" dist="38100" algn="l" rotWithShape="0">
              <a:prstClr val="black">
                <a:alpha val="40000"/>
              </a:prstClr>
            </a:outerShdw>
          </a:effectLst>
        </p:spPr>
        <p:txBody>
          <a:bodyPr wrap="none" rtlCol="0">
            <a:spAutoFit/>
          </a:bodyPr>
          <a:lstStyle/>
          <a:p>
            <a:pPr algn="ctr"/>
            <a:r>
              <a:rPr lang="en-GB" sz="3000" b="1" i="1" spc="289" dirty="0">
                <a:solidFill>
                  <a:schemeClr val="accent6">
                    <a:lumMod val="50000"/>
                  </a:schemeClr>
                </a:solidFill>
                <a:latin typeface="Gill Sans MT"/>
                <a:cs typeface="Gill Sans MT"/>
              </a:rPr>
              <a:t>WEX Norfolk</a:t>
            </a:r>
          </a:p>
          <a:p>
            <a:pPr algn="ctr"/>
            <a:r>
              <a:rPr lang="en-GB" sz="3000" b="1" i="1" spc="289" dirty="0">
                <a:solidFill>
                  <a:schemeClr val="accent6">
                    <a:lumMod val="50000"/>
                  </a:schemeClr>
                </a:solidFill>
                <a:latin typeface="Gill Sans MT"/>
                <a:cs typeface="Gill Sans MT"/>
              </a:rPr>
              <a:t>Bespoke Service</a:t>
            </a:r>
            <a:endParaRPr lang="en-GB" sz="3000" i="1" dirty="0">
              <a:solidFill>
                <a:schemeClr val="accent6">
                  <a:lumMod val="50000"/>
                </a:schemeClr>
              </a:solidFill>
            </a:endParaRPr>
          </a:p>
        </p:txBody>
      </p:sp>
      <p:sp>
        <p:nvSpPr>
          <p:cNvPr id="4" name="TextBox 3">
            <a:extLst>
              <a:ext uri="{FF2B5EF4-FFF2-40B4-BE49-F238E27FC236}">
                <a16:creationId xmlns:a16="http://schemas.microsoft.com/office/drawing/2014/main" id="{418E7BD3-B1F9-4171-AA8B-E2CC258B51E2}"/>
              </a:ext>
            </a:extLst>
          </p:cNvPr>
          <p:cNvSpPr txBox="1"/>
          <p:nvPr/>
        </p:nvSpPr>
        <p:spPr>
          <a:xfrm>
            <a:off x="8792737" y="1330708"/>
            <a:ext cx="2676685" cy="1338828"/>
          </a:xfrm>
          <a:prstGeom prst="rect">
            <a:avLst/>
          </a:prstGeom>
          <a:noFill/>
        </p:spPr>
        <p:txBody>
          <a:bodyPr wrap="square" rtlCol="0">
            <a:spAutoFit/>
          </a:bodyP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An appropriate </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H</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&amp;</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S</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 assessment undertaken with the employer, ensuring the placement’s suitability</a:t>
            </a:r>
            <a:endParaRPr lang="en-GB" sz="1800" b="1" i="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endParaRPr>
          </a:p>
        </p:txBody>
      </p:sp>
      <p:sp>
        <p:nvSpPr>
          <p:cNvPr id="6" name="Oval 5">
            <a:extLst>
              <a:ext uri="{FF2B5EF4-FFF2-40B4-BE49-F238E27FC236}">
                <a16:creationId xmlns:a16="http://schemas.microsoft.com/office/drawing/2014/main" id="{A160D30B-F793-401E-B26F-ADCDC8F96E12}"/>
              </a:ext>
            </a:extLst>
          </p:cNvPr>
          <p:cNvSpPr/>
          <p:nvPr/>
        </p:nvSpPr>
        <p:spPr>
          <a:xfrm>
            <a:off x="4111873" y="4327370"/>
            <a:ext cx="4218852" cy="2227011"/>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rPr>
              <a:t>Access to the student portal provided if required, enabling students to conduct their own employer research around potential employers &amp; opportunities</a:t>
            </a:r>
            <a:endParaRPr lang="en-GB" sz="1800"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24" name="Graphic 23" descr="Back with solid fill">
            <a:extLst>
              <a:ext uri="{FF2B5EF4-FFF2-40B4-BE49-F238E27FC236}">
                <a16:creationId xmlns:a16="http://schemas.microsoft.com/office/drawing/2014/main" id="{48E223AD-EF1F-4202-BF2E-D4658D2C0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7338">
            <a:off x="7720319" y="1980860"/>
            <a:ext cx="750648" cy="700245"/>
          </a:xfrm>
          <a:prstGeom prst="rect">
            <a:avLst/>
          </a:prstGeom>
          <a:effectLst>
            <a:innerShdw blurRad="63500" dist="50800" dir="5400000">
              <a:prstClr val="black">
                <a:alpha val="50000"/>
              </a:prstClr>
            </a:innerShdw>
          </a:effectLst>
        </p:spPr>
      </p:pic>
      <p:pic>
        <p:nvPicPr>
          <p:cNvPr id="25" name="Picture 24">
            <a:extLst>
              <a:ext uri="{FF2B5EF4-FFF2-40B4-BE49-F238E27FC236}">
                <a16:creationId xmlns:a16="http://schemas.microsoft.com/office/drawing/2014/main" id="{CDE27D6E-0619-4DC4-84BE-B9B92613B832}"/>
              </a:ext>
            </a:extLst>
          </p:cNvPr>
          <p:cNvPicPr>
            <a:picLocks noChangeAspect="1"/>
          </p:cNvPicPr>
          <p:nvPr/>
        </p:nvPicPr>
        <p:blipFill>
          <a:blip r:embed="rId4"/>
          <a:stretch>
            <a:fillRect/>
          </a:stretch>
        </p:blipFill>
        <p:spPr>
          <a:xfrm>
            <a:off x="11180164" y="5871790"/>
            <a:ext cx="993569" cy="986210"/>
          </a:xfrm>
          <a:prstGeom prst="rect">
            <a:avLst/>
          </a:prstGeom>
        </p:spPr>
      </p:pic>
      <p:sp>
        <p:nvSpPr>
          <p:cNvPr id="13" name="Oval 12">
            <a:extLst>
              <a:ext uri="{FF2B5EF4-FFF2-40B4-BE49-F238E27FC236}">
                <a16:creationId xmlns:a16="http://schemas.microsoft.com/office/drawing/2014/main" id="{1C03D78C-DD50-47C1-8611-F59690D7E3A9}"/>
              </a:ext>
            </a:extLst>
          </p:cNvPr>
          <p:cNvSpPr/>
          <p:nvPr/>
        </p:nvSpPr>
        <p:spPr>
          <a:xfrm>
            <a:off x="8268017" y="3337414"/>
            <a:ext cx="3591112" cy="2022348"/>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WEX Norfolk team provides full support &amp; advice to schools &amp; employers when needed</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57EE8CB0-3D3F-4C0A-AE84-A1D1DF120D0D}"/>
              </a:ext>
            </a:extLst>
          </p:cNvPr>
          <p:cNvSpPr/>
          <p:nvPr/>
        </p:nvSpPr>
        <p:spPr>
          <a:xfrm>
            <a:off x="574944" y="3884151"/>
            <a:ext cx="3349040" cy="1891607"/>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a:ea typeface="Times New Roman" panose="02020603050405020304" pitchFamily="18" charset="0"/>
                <a:cs typeface="Calibri"/>
              </a:rPr>
              <a:t>All for just £75 per student per package, supporting Gatsby benchmark 6 </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A6D4162B-1305-4912-9ACF-67F15F903F75}"/>
              </a:ext>
            </a:extLst>
          </p:cNvPr>
          <p:cNvSpPr/>
          <p:nvPr/>
        </p:nvSpPr>
        <p:spPr>
          <a:xfrm>
            <a:off x="86952" y="972817"/>
            <a:ext cx="3656374" cy="1891607"/>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9743DA46-EEBC-4ED8-ABE4-2D0D48D634CC}"/>
              </a:ext>
            </a:extLst>
          </p:cNvPr>
          <p:cNvSpPr txBox="1"/>
          <p:nvPr/>
        </p:nvSpPr>
        <p:spPr>
          <a:xfrm>
            <a:off x="515052" y="1256347"/>
            <a:ext cx="2775206" cy="1338828"/>
          </a:xfrm>
          <a:prstGeom prst="rect">
            <a:avLst/>
          </a:prstGeom>
          <a:noFill/>
        </p:spPr>
        <p:txBody>
          <a:bodyPr wrap="square">
            <a:spAutoFit/>
          </a:bodyP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A personalised approach from WEX Norfolk, sourcing placements to meet a student’s needs &amp; career aspirations</a:t>
            </a:r>
          </a:p>
        </p:txBody>
      </p:sp>
      <p:sp>
        <p:nvSpPr>
          <p:cNvPr id="21" name="Oval 20">
            <a:extLst>
              <a:ext uri="{FF2B5EF4-FFF2-40B4-BE49-F238E27FC236}">
                <a16:creationId xmlns:a16="http://schemas.microsoft.com/office/drawing/2014/main" id="{2EEDEC74-8EEF-45C6-B6BC-EF5A08B77AAB}"/>
              </a:ext>
            </a:extLst>
          </p:cNvPr>
          <p:cNvSpPr/>
          <p:nvPr/>
        </p:nvSpPr>
        <p:spPr>
          <a:xfrm>
            <a:off x="4147196" y="130892"/>
            <a:ext cx="3897608" cy="1896093"/>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Placements from taster sessions to extended experiences catered for; ideal for young people with vulnerabilities</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22" name="Graphic 21" descr="Back with solid fill">
            <a:extLst>
              <a:ext uri="{FF2B5EF4-FFF2-40B4-BE49-F238E27FC236}">
                <a16:creationId xmlns:a16="http://schemas.microsoft.com/office/drawing/2014/main" id="{8DD51B40-07EB-4093-9E09-36F5BDF19C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744272">
            <a:off x="3436461" y="3637599"/>
            <a:ext cx="750648" cy="700245"/>
          </a:xfrm>
          <a:prstGeom prst="rect">
            <a:avLst/>
          </a:prstGeom>
          <a:effectLst>
            <a:innerShdw blurRad="63500" dist="50800" dir="5400000">
              <a:prstClr val="black">
                <a:alpha val="50000"/>
              </a:prstClr>
            </a:innerShdw>
          </a:effectLst>
        </p:spPr>
      </p:pic>
      <p:pic>
        <p:nvPicPr>
          <p:cNvPr id="23" name="Graphic 22" descr="Back with solid fill">
            <a:extLst>
              <a:ext uri="{FF2B5EF4-FFF2-40B4-BE49-F238E27FC236}">
                <a16:creationId xmlns:a16="http://schemas.microsoft.com/office/drawing/2014/main" id="{5277643C-516E-4CFB-A450-A743520B52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778080" y="3716825"/>
            <a:ext cx="455182" cy="700245"/>
          </a:xfrm>
          <a:prstGeom prst="rect">
            <a:avLst/>
          </a:prstGeom>
          <a:effectLst>
            <a:innerShdw blurRad="63500" dist="50800" dir="5400000">
              <a:prstClr val="black">
                <a:alpha val="50000"/>
              </a:prstClr>
            </a:innerShdw>
          </a:effectLst>
        </p:spPr>
      </p:pic>
      <p:pic>
        <p:nvPicPr>
          <p:cNvPr id="26" name="Graphic 25" descr="Back with solid fill">
            <a:extLst>
              <a:ext uri="{FF2B5EF4-FFF2-40B4-BE49-F238E27FC236}">
                <a16:creationId xmlns:a16="http://schemas.microsoft.com/office/drawing/2014/main" id="{3D8108EB-3426-4C1F-887D-64E081358C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660852" y="2012517"/>
            <a:ext cx="455182" cy="700245"/>
          </a:xfrm>
          <a:prstGeom prst="rect">
            <a:avLst/>
          </a:prstGeom>
          <a:effectLst>
            <a:innerShdw blurRad="63500" dist="50800" dir="5400000">
              <a:prstClr val="black">
                <a:alpha val="50000"/>
              </a:prstClr>
            </a:innerShdw>
          </a:effectLst>
        </p:spPr>
      </p:pic>
      <p:pic>
        <p:nvPicPr>
          <p:cNvPr id="27" name="Graphic 26" descr="Back with solid fill">
            <a:extLst>
              <a:ext uri="{FF2B5EF4-FFF2-40B4-BE49-F238E27FC236}">
                <a16:creationId xmlns:a16="http://schemas.microsoft.com/office/drawing/2014/main" id="{5F137E2B-80E0-49DD-9E29-C29AE3E019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355163">
            <a:off x="7903441" y="3159782"/>
            <a:ext cx="792989" cy="739743"/>
          </a:xfrm>
          <a:prstGeom prst="rect">
            <a:avLst/>
          </a:prstGeom>
          <a:effectLst>
            <a:innerShdw blurRad="63500" dist="50800" dir="5400000">
              <a:prstClr val="black">
                <a:alpha val="50000"/>
              </a:prstClr>
            </a:innerShdw>
          </a:effectLst>
        </p:spPr>
      </p:pic>
      <p:pic>
        <p:nvPicPr>
          <p:cNvPr id="28" name="Graphic 27" descr="Back with solid fill">
            <a:extLst>
              <a:ext uri="{FF2B5EF4-FFF2-40B4-BE49-F238E27FC236}">
                <a16:creationId xmlns:a16="http://schemas.microsoft.com/office/drawing/2014/main" id="{C8E68DB1-72F6-4A59-B2C8-B27AF8CB44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61178">
            <a:off x="3485088" y="2275609"/>
            <a:ext cx="750648" cy="700245"/>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335915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644291" y="-83128"/>
            <a:ext cx="7881756" cy="11930445"/>
          </a:xfrm>
          <a:prstGeom prst="rect">
            <a:avLst/>
          </a:prstGeom>
          <a:noFill/>
        </p:spPr>
        <p:txBody>
          <a:bodyPr wrap="square">
            <a:spAutoFit/>
          </a:bodyPr>
          <a:lstStyle/>
          <a:p>
            <a:pPr>
              <a:lnSpc>
                <a:spcPct val="90000"/>
              </a:lnSpc>
              <a:spcBef>
                <a:spcPts val="1000"/>
              </a:spcBef>
              <a:buClr>
                <a:schemeClr val="accent1"/>
              </a:buClr>
              <a:buSzPct val="80000"/>
            </a:pPr>
            <a:endParaRPr lang="en-GB"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sz="1800" b="1" i="1" dirty="0">
                <a:solidFill>
                  <a:schemeClr val="accent1">
                    <a:lumMod val="50000"/>
                  </a:schemeClr>
                </a:solidFill>
                <a:latin typeface="Calibri" panose="020F0502020204030204" pitchFamily="34" charset="0"/>
                <a:cs typeface="Calibri" panose="020F0502020204030204" pitchFamily="34" charset="0"/>
              </a:rPr>
              <a:t>Option 1 - Mainstream Standard Service</a:t>
            </a:r>
            <a:endParaRPr lang="en-GB"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Placements are self-sourced by students. An appropriate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H</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&amp;</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assessment will be undertaken with the employer by WEX Norfolk team.</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Access to the student portal will be provided as part of the standard service. This will enable students to conduct their own employer research around potential employers and opportunities.</a:t>
            </a:r>
          </a:p>
          <a:p>
            <a:pPr marL="285750" indent="-285750">
              <a:lnSpc>
                <a:spcPct val="90000"/>
              </a:lnSpc>
              <a:spcBef>
                <a:spcPts val="1000"/>
              </a:spcBef>
              <a:buClr>
                <a:schemeClr val="accent1"/>
              </a:buClr>
              <a:buSzPct val="80000"/>
              <a:buFont typeface="Wingdings 3" charset="2"/>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WEX team provides support &amp; advice to schools &amp; employers when needed.</a:t>
            </a:r>
            <a:endPar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per student per placement.</a:t>
            </a:r>
          </a:p>
          <a:p>
            <a:pPr marL="285750" indent="-285750">
              <a:lnSpc>
                <a:spcPct val="90000"/>
              </a:lnSpc>
              <a:spcBef>
                <a:spcPts val="1000"/>
              </a:spcBef>
              <a:buClr>
                <a:schemeClr val="accent1"/>
              </a:buClr>
              <a:buSzPct val="80000"/>
              <a:buFont typeface="Wingdings 3" charset="2"/>
              <a:buChar char=""/>
            </a:pP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sz="1800" b="1" i="1" dirty="0">
                <a:solidFill>
                  <a:schemeClr val="accent1">
                    <a:lumMod val="50000"/>
                  </a:schemeClr>
                </a:solidFill>
                <a:latin typeface="Calibri" panose="020F0502020204030204" pitchFamily="34" charset="0"/>
                <a:cs typeface="Calibri" panose="020F0502020204030204" pitchFamily="34" charset="0"/>
              </a:rPr>
              <a:t>Option 2 - Mainstream Bespoke Service</a:t>
            </a:r>
          </a:p>
          <a:p>
            <a:pPr marL="285750" indent="-285750">
              <a:lnSpc>
                <a:spcPct val="90000"/>
              </a:lnSpc>
              <a:spcBef>
                <a:spcPts val="1000"/>
              </a:spcBef>
              <a:buClr>
                <a:schemeClr val="accent1"/>
              </a:buClr>
              <a:buSzPct val="80000"/>
              <a:buFont typeface="Wingdings 3" charset="2"/>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Personalised, </a:t>
            </a:r>
            <a:r>
              <a:rPr lang="en-US" dirty="0">
                <a:latin typeface="Calibri" panose="020F0502020204030204" pitchFamily="34" charset="0"/>
                <a:ea typeface="Times New Roman" panose="02020603050405020304" pitchFamily="18" charset="0"/>
                <a:cs typeface="Calibri" panose="020F0502020204030204" pitchFamily="34" charset="0"/>
              </a:rPr>
              <a:t>bespoke placement sourcing by WEX Norfolk team to suit individual student’s needs &amp; career aspirations.</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Placement can be anything from a taster to an extended experience</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Includes an appropriate health &amp; safety assessment with the employer by WEX Norfolk team.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Calibri" panose="020F0502020204030204" pitchFamily="34" charset="0"/>
                <a:cs typeface="Calibri" panose="020F0502020204030204" pitchFamily="34" charset="0"/>
              </a:rPr>
              <a:t>WEX Team p</a:t>
            </a:r>
            <a:r>
              <a:rPr lang="en-GB" sz="1800" dirty="0">
                <a:effectLst/>
                <a:latin typeface="Calibri" panose="020F0502020204030204" pitchFamily="34" charset="0"/>
                <a:ea typeface="Calibri" panose="020F0502020204030204" pitchFamily="34" charset="0"/>
                <a:cs typeface="Calibri" panose="020F0502020204030204" pitchFamily="34" charset="0"/>
              </a:rPr>
              <a:t>rovides support &amp; advice to schools &amp; employers when needed</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Access to the student portal provided if required, enabling students to conduct their own employer research around potential employers &amp; opportunities</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All for just £75 per student per package, supporting Gatsby benchmarks 5 &amp; 6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sz="1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171840" y="0"/>
            <a:ext cx="1849902" cy="6858000"/>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68022" y="6038336"/>
            <a:ext cx="823978" cy="819664"/>
          </a:xfrm>
          <a:prstGeom prst="rect">
            <a:avLst/>
          </a:prstGeom>
        </p:spPr>
      </p:pic>
      <p:sp>
        <p:nvSpPr>
          <p:cNvPr id="8" name="TextBox 7">
            <a:extLst>
              <a:ext uri="{FF2B5EF4-FFF2-40B4-BE49-F238E27FC236}">
                <a16:creationId xmlns:a16="http://schemas.microsoft.com/office/drawing/2014/main" id="{160AB90A-55E5-40A8-996A-72785186C7DA}"/>
              </a:ext>
            </a:extLst>
          </p:cNvPr>
          <p:cNvSpPr txBox="1"/>
          <p:nvPr/>
        </p:nvSpPr>
        <p:spPr>
          <a:xfrm>
            <a:off x="-138070" y="2381524"/>
            <a:ext cx="1782361" cy="1862048"/>
          </a:xfrm>
          <a:prstGeom prst="rect">
            <a:avLst/>
          </a:prstGeom>
          <a:noFill/>
        </p:spPr>
        <p:txBody>
          <a:bodyPr wrap="square">
            <a:spAutoFit/>
          </a:bodyPr>
          <a:lstStyle/>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WEX Norfolk:</a:t>
            </a:r>
          </a:p>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Service Overview &amp;</a:t>
            </a:r>
          </a:p>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Pricing for </a:t>
            </a:r>
          </a:p>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2022-23</a:t>
            </a:r>
          </a:p>
        </p:txBody>
      </p:sp>
    </p:spTree>
    <p:extLst>
      <p:ext uri="{BB962C8B-B14F-4D97-AF65-F5344CB8AC3E}">
        <p14:creationId xmlns:p14="http://schemas.microsoft.com/office/powerpoint/2010/main" val="167273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2D906E21-DF57-4699-849C-020426CF6F85}"/>
              </a:ext>
            </a:extLst>
          </p:cNvPr>
          <p:cNvPicPr>
            <a:picLocks noChangeAspect="1"/>
          </p:cNvPicPr>
          <p:nvPr/>
        </p:nvPicPr>
        <p:blipFill rotWithShape="1">
          <a:blip r:embed="rId3"/>
          <a:srcRect l="2983" t="3678" r="3063" b="3953"/>
          <a:stretch/>
        </p:blipFill>
        <p:spPr>
          <a:xfrm>
            <a:off x="2949502" y="484632"/>
            <a:ext cx="4342187" cy="5888737"/>
          </a:xfrm>
          <a:prstGeom prst="rect">
            <a:avLst/>
          </a:prstGeom>
          <a:ln>
            <a:noFill/>
          </a:ln>
          <a:effectLst>
            <a:outerShdw blurRad="50800" dist="38100" dir="18900000" algn="bl" rotWithShape="0">
              <a:prstClr val="black">
                <a:alpha val="40000"/>
              </a:prstClr>
            </a:outerShdw>
          </a:effectLst>
        </p:spPr>
      </p:pic>
      <p:pic>
        <p:nvPicPr>
          <p:cNvPr id="6" name="Picture 5">
            <a:extLst>
              <a:ext uri="{FF2B5EF4-FFF2-40B4-BE49-F238E27FC236}">
                <a16:creationId xmlns:a16="http://schemas.microsoft.com/office/drawing/2014/main" id="{F892875C-6258-4775-BFFA-63A2F08E283F}"/>
              </a:ext>
            </a:extLst>
          </p:cNvPr>
          <p:cNvPicPr>
            <a:picLocks noChangeAspect="1"/>
          </p:cNvPicPr>
          <p:nvPr/>
        </p:nvPicPr>
        <p:blipFill>
          <a:blip r:embed="rId4"/>
          <a:stretch>
            <a:fillRect/>
          </a:stretch>
        </p:blipFill>
        <p:spPr>
          <a:xfrm>
            <a:off x="7441787" y="484632"/>
            <a:ext cx="4155358" cy="5888737"/>
          </a:xfrm>
          <a:prstGeom prst="rect">
            <a:avLst/>
          </a:prstGeom>
          <a:ln>
            <a:noFill/>
          </a:ln>
          <a:effectLst>
            <a:outerShdw blurRad="50800" dist="38100" dir="18900000" algn="bl" rotWithShape="0">
              <a:prstClr val="black">
                <a:alpha val="40000"/>
              </a:prstClr>
            </a:outerShdw>
          </a:effectLst>
        </p:spPr>
      </p:pic>
      <p:sp>
        <p:nvSpPr>
          <p:cNvPr id="7" name="TextBox 6">
            <a:extLst>
              <a:ext uri="{FF2B5EF4-FFF2-40B4-BE49-F238E27FC236}">
                <a16:creationId xmlns:a16="http://schemas.microsoft.com/office/drawing/2014/main" id="{CBA13B2F-D420-4640-AC15-F8C06BAE9E72}"/>
              </a:ext>
            </a:extLst>
          </p:cNvPr>
          <p:cNvSpPr txBox="1"/>
          <p:nvPr/>
        </p:nvSpPr>
        <p:spPr>
          <a:xfrm>
            <a:off x="441788" y="636998"/>
            <a:ext cx="2366672" cy="1446550"/>
          </a:xfrm>
          <a:prstGeom prst="rect">
            <a:avLst/>
          </a:prstGeom>
          <a:noFill/>
        </p:spPr>
        <p:txBody>
          <a:bodyPr wrap="square" rtlCol="0">
            <a:spAutoFit/>
          </a:bodyPr>
          <a:lstStyle/>
          <a:p>
            <a:r>
              <a:rPr lang="en-GB" sz="2800" b="1" dirty="0">
                <a:solidFill>
                  <a:srgbClr val="00B050"/>
                </a:solidFill>
                <a:latin typeface="Arial" panose="020B0604020202020204" pitchFamily="34" charset="0"/>
                <a:cs typeface="Arial" panose="020B0604020202020204" pitchFamily="34" charset="0"/>
              </a:rPr>
              <a:t>Our traded service</a:t>
            </a:r>
          </a:p>
          <a:p>
            <a:endParaRPr lang="en-GB" sz="1600" dirty="0"/>
          </a:p>
          <a:p>
            <a:endParaRPr lang="en-GB" sz="1600" dirty="0"/>
          </a:p>
        </p:txBody>
      </p:sp>
      <p:sp>
        <p:nvSpPr>
          <p:cNvPr id="2" name="Oval 1">
            <a:extLst>
              <a:ext uri="{FF2B5EF4-FFF2-40B4-BE49-F238E27FC236}">
                <a16:creationId xmlns:a16="http://schemas.microsoft.com/office/drawing/2014/main" id="{E15371A3-3E51-45A3-B65F-99AA4A3D494B}"/>
              </a:ext>
            </a:extLst>
          </p:cNvPr>
          <p:cNvSpPr/>
          <p:nvPr/>
        </p:nvSpPr>
        <p:spPr>
          <a:xfrm>
            <a:off x="300746" y="1669313"/>
            <a:ext cx="2512462" cy="1552354"/>
          </a:xfrm>
          <a:prstGeom prst="ellipse">
            <a:avLst/>
          </a:prstGeom>
          <a:solidFill>
            <a:schemeClr val="accent6">
              <a:lumMod val="20000"/>
              <a:lumOff val="80000"/>
            </a:schemeClr>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Email us: </a:t>
            </a:r>
            <a:r>
              <a:rPr lang="en-US" dirty="0">
                <a:solidFill>
                  <a:schemeClr val="tx1"/>
                </a:solidFill>
                <a:hlinkClick r:id="rId5">
                  <a:extLst>
                    <a:ext uri="{A12FA001-AC4F-418D-AE19-62706E023703}">
                      <ahyp:hlinkClr xmlns:ahyp="http://schemas.microsoft.com/office/drawing/2018/hyperlinkcolor" val="tx"/>
                    </a:ext>
                  </a:extLst>
                </a:hlinkClick>
              </a:rPr>
              <a:t>work.experience@norfolk.gov.uk</a:t>
            </a:r>
            <a:endParaRPr lang="en-US" dirty="0">
              <a:solidFill>
                <a:schemeClr val="tx1"/>
              </a:solidFill>
            </a:endParaRPr>
          </a:p>
        </p:txBody>
      </p:sp>
      <p:sp>
        <p:nvSpPr>
          <p:cNvPr id="8" name="Oval 7">
            <a:extLst>
              <a:ext uri="{FF2B5EF4-FFF2-40B4-BE49-F238E27FC236}">
                <a16:creationId xmlns:a16="http://schemas.microsoft.com/office/drawing/2014/main" id="{79047460-C9CA-4DD5-8401-F890937CC215}"/>
              </a:ext>
            </a:extLst>
          </p:cNvPr>
          <p:cNvSpPr/>
          <p:nvPr/>
        </p:nvSpPr>
        <p:spPr>
          <a:xfrm>
            <a:off x="182585" y="3429000"/>
            <a:ext cx="2694175" cy="1552354"/>
          </a:xfrm>
          <a:prstGeom prst="ellipse">
            <a:avLst/>
          </a:prstGeom>
          <a:solidFill>
            <a:schemeClr val="accent6">
              <a:lumMod val="20000"/>
              <a:lumOff val="80000"/>
            </a:schemeClr>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WEX Norfolk traded service details:</a:t>
            </a:r>
          </a:p>
          <a:p>
            <a:pPr algn="ctr"/>
            <a:r>
              <a:rPr lang="en-GB" sz="1400" dirty="0">
                <a:hlinkClick r:id="rId6"/>
              </a:rPr>
              <a:t>Work Placements | Norfolk Services for Schools</a:t>
            </a:r>
            <a:endParaRPr lang="en-US" sz="1400" dirty="0">
              <a:solidFill>
                <a:schemeClr val="tx1"/>
              </a:solidFill>
            </a:endParaRPr>
          </a:p>
        </p:txBody>
      </p:sp>
    </p:spTree>
    <p:extLst>
      <p:ext uri="{BB962C8B-B14F-4D97-AF65-F5344CB8AC3E}">
        <p14:creationId xmlns:p14="http://schemas.microsoft.com/office/powerpoint/2010/main" val="121660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F9001-6331-D34D-8BB5-92B26CAE9E42}"/>
              </a:ext>
            </a:extLst>
          </p:cNvPr>
          <p:cNvSpPr>
            <a:spLocks noGrp="1"/>
          </p:cNvSpPr>
          <p:nvPr>
            <p:ph type="body" sz="quarter" idx="10"/>
          </p:nvPr>
        </p:nvSpPr>
        <p:spPr>
          <a:xfrm>
            <a:off x="654481" y="196620"/>
            <a:ext cx="10883038" cy="998537"/>
          </a:xfrm>
        </p:spPr>
        <p:txBody>
          <a:bodyPr vert="horz" lIns="91440" tIns="45720" rIns="91440" bIns="45720" rtlCol="0" anchor="t">
            <a:normAutofit/>
          </a:bodyPr>
          <a:lstStyle/>
          <a:p>
            <a:pPr algn="ctr"/>
            <a:r>
              <a:rPr lang="en-US" sz="2800" dirty="0">
                <a:latin typeface="Arial"/>
                <a:cs typeface="Arial"/>
              </a:rPr>
              <a:t>WEX Norfolk FREE Information Sessions for schools/colleges </a:t>
            </a:r>
            <a:r>
              <a:rPr lang="en-US" sz="2400" i="1" dirty="0">
                <a:solidFill>
                  <a:schemeClr val="accent6">
                    <a:lumMod val="75000"/>
                  </a:schemeClr>
                </a:solidFill>
                <a:latin typeface="Arial"/>
                <a:cs typeface="Arial"/>
              </a:rPr>
              <a:t>Supporting you towards achieving Gatsby Benchmark 6</a:t>
            </a:r>
            <a:endParaRPr lang="en-US" sz="2400" i="1" dirty="0">
              <a:solidFill>
                <a:schemeClr val="accent6">
                  <a:lumMod val="75000"/>
                </a:schemeClr>
              </a:solidFill>
            </a:endParaRPr>
          </a:p>
        </p:txBody>
      </p:sp>
      <p:graphicFrame>
        <p:nvGraphicFramePr>
          <p:cNvPr id="3" name="Table 2">
            <a:extLst>
              <a:ext uri="{FF2B5EF4-FFF2-40B4-BE49-F238E27FC236}">
                <a16:creationId xmlns:a16="http://schemas.microsoft.com/office/drawing/2014/main" id="{86FF7879-CE47-924B-905B-BB3FA7146E41}"/>
              </a:ext>
            </a:extLst>
          </p:cNvPr>
          <p:cNvGraphicFramePr>
            <a:graphicFrameLocks noGrp="1"/>
          </p:cNvGraphicFramePr>
          <p:nvPr>
            <p:extLst>
              <p:ext uri="{D42A27DB-BD31-4B8C-83A1-F6EECF244321}">
                <p14:modId xmlns:p14="http://schemas.microsoft.com/office/powerpoint/2010/main" val="4066056691"/>
              </p:ext>
            </p:extLst>
          </p:nvPr>
        </p:nvGraphicFramePr>
        <p:xfrm>
          <a:off x="2241825" y="994150"/>
          <a:ext cx="9872444" cy="5499607"/>
        </p:xfrm>
        <a:graphic>
          <a:graphicData uri="http://schemas.openxmlformats.org/drawingml/2006/table">
            <a:tbl>
              <a:tblPr firstRow="1" bandRow="1">
                <a:tableStyleId>{93296810-A885-4BE3-A3E7-6D5BEEA58F35}</a:tableStyleId>
              </a:tblPr>
              <a:tblGrid>
                <a:gridCol w="2474653">
                  <a:extLst>
                    <a:ext uri="{9D8B030D-6E8A-4147-A177-3AD203B41FA5}">
                      <a16:colId xmlns:a16="http://schemas.microsoft.com/office/drawing/2014/main" val="4073893100"/>
                    </a:ext>
                  </a:extLst>
                </a:gridCol>
                <a:gridCol w="2536274">
                  <a:extLst>
                    <a:ext uri="{9D8B030D-6E8A-4147-A177-3AD203B41FA5}">
                      <a16:colId xmlns:a16="http://schemas.microsoft.com/office/drawing/2014/main" val="1289626055"/>
                    </a:ext>
                  </a:extLst>
                </a:gridCol>
                <a:gridCol w="2413036">
                  <a:extLst>
                    <a:ext uri="{9D8B030D-6E8A-4147-A177-3AD203B41FA5}">
                      <a16:colId xmlns:a16="http://schemas.microsoft.com/office/drawing/2014/main" val="4115805314"/>
                    </a:ext>
                  </a:extLst>
                </a:gridCol>
                <a:gridCol w="2448481">
                  <a:extLst>
                    <a:ext uri="{9D8B030D-6E8A-4147-A177-3AD203B41FA5}">
                      <a16:colId xmlns:a16="http://schemas.microsoft.com/office/drawing/2014/main" val="2957178137"/>
                    </a:ext>
                  </a:extLst>
                </a:gridCol>
              </a:tblGrid>
              <a:tr h="0">
                <a:tc>
                  <a:txBody>
                    <a:bodyPr/>
                    <a:lstStyle/>
                    <a:p>
                      <a:pPr lvl="0" algn="ctr">
                        <a:lnSpc>
                          <a:spcPct val="100000"/>
                        </a:lnSpc>
                        <a:spcBef>
                          <a:spcPts val="0"/>
                        </a:spcBef>
                        <a:spcAft>
                          <a:spcPts val="0"/>
                        </a:spcAft>
                        <a:buNone/>
                      </a:pPr>
                      <a:endParaRPr lang="en-US" sz="20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320"/>
                    </a:solidFill>
                  </a:tcPr>
                </a:tc>
                <a:tc>
                  <a:txBody>
                    <a:bodyPr/>
                    <a:lstStyle/>
                    <a:p>
                      <a:pPr lvl="0" algn="ctr" defTabSz="914400">
                        <a:lnSpc>
                          <a:spcPct val="100000"/>
                        </a:lnSpc>
                        <a:spcBef>
                          <a:spcPts val="0"/>
                        </a:spcBef>
                        <a:spcAft>
                          <a:spcPts val="0"/>
                        </a:spcAft>
                        <a:buNone/>
                        <a:tabLst/>
                        <a:defRPr/>
                      </a:pPr>
                      <a:endParaRPr lang="en-US" sz="1600" b="0" i="0" u="sng" strike="noStrike"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320"/>
                    </a:solidFill>
                  </a:tcPr>
                </a:tc>
                <a:tc>
                  <a:txBody>
                    <a:bodyPr/>
                    <a:lstStyle/>
                    <a:p>
                      <a:pPr marL="0" lvl="0" indent="0" algn="ctr" defTabSz="914400">
                        <a:lnSpc>
                          <a:spcPct val="100000"/>
                        </a:lnSpc>
                        <a:spcBef>
                          <a:spcPts val="0"/>
                        </a:spcBef>
                        <a:spcAft>
                          <a:spcPts val="0"/>
                        </a:spcAft>
                        <a:buNone/>
                        <a:tabLst/>
                        <a:defRPr/>
                      </a:pPr>
                      <a:endParaRPr lang="en-US" sz="1600" b="1" dirty="0">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93C3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u="sng" strike="noStrike"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320"/>
                    </a:solidFill>
                  </a:tcPr>
                </a:tc>
                <a:extLst>
                  <a:ext uri="{0D108BD9-81ED-4DB2-BD59-A6C34878D82A}">
                    <a16:rowId xmlns:a16="http://schemas.microsoft.com/office/drawing/2014/main" val="433887855"/>
                  </a:ext>
                </a:extLst>
              </a:tr>
              <a:tr h="3591543">
                <a:tc>
                  <a:txBody>
                    <a:bodyPr/>
                    <a:lstStyle/>
                    <a:p>
                      <a:pPr lvl="0" algn="l">
                        <a:lnSpc>
                          <a:spcPct val="100000"/>
                        </a:lnSpc>
                        <a:spcBef>
                          <a:spcPts val="0"/>
                        </a:spcBef>
                        <a:spcAft>
                          <a:spcPts val="0"/>
                        </a:spcAft>
                        <a:buNone/>
                      </a:pPr>
                      <a:r>
                        <a:rPr lang="en-US" sz="1600" b="0" i="0" u="none" strike="noStrike" noProof="0" dirty="0">
                          <a:solidFill>
                            <a:schemeClr val="tx1"/>
                          </a:solidFill>
                          <a:latin typeface="+mn-lt"/>
                        </a:rPr>
                        <a:t>An introduction to work experience for those new to this work, and those wanting a refresher, </a:t>
                      </a:r>
                      <a:r>
                        <a:rPr lang="en-US" sz="1600" b="0" i="1" u="none" strike="noStrike" noProof="0" dirty="0">
                          <a:solidFill>
                            <a:schemeClr val="tx1"/>
                          </a:solidFill>
                          <a:latin typeface="+mn-lt"/>
                        </a:rPr>
                        <a:t>regardless if you plan use our service or not</a:t>
                      </a:r>
                      <a:r>
                        <a:rPr lang="en-US" sz="1600" b="0" i="0" u="none" strike="noStrike" noProof="0" dirty="0">
                          <a:solidFill>
                            <a:schemeClr val="tx1"/>
                          </a:solidFill>
                          <a:latin typeface="+mn-lt"/>
                        </a:rPr>
                        <a:t>.</a:t>
                      </a:r>
                    </a:p>
                    <a:p>
                      <a:pPr lvl="0" algn="l">
                        <a:lnSpc>
                          <a:spcPct val="100000"/>
                        </a:lnSpc>
                        <a:spcBef>
                          <a:spcPts val="0"/>
                        </a:spcBef>
                        <a:spcAft>
                          <a:spcPts val="0"/>
                        </a:spcAft>
                        <a:buNone/>
                      </a:pPr>
                      <a:endParaRPr lang="en-US" sz="1600" b="0" i="0" u="none" strike="noStrike" noProof="0" dirty="0">
                        <a:solidFill>
                          <a:schemeClr val="tx1"/>
                        </a:solidFill>
                        <a:latin typeface="+mn-lt"/>
                      </a:endParaRPr>
                    </a:p>
                    <a:p>
                      <a:pPr lvl="0" algn="l">
                        <a:lnSpc>
                          <a:spcPct val="100000"/>
                        </a:lnSpc>
                        <a:spcBef>
                          <a:spcPts val="0"/>
                        </a:spcBef>
                        <a:spcAft>
                          <a:spcPts val="0"/>
                        </a:spcAft>
                        <a:buNone/>
                      </a:pPr>
                      <a:r>
                        <a:rPr lang="en-US" sz="1600" b="0" i="0" u="none" strike="noStrike" noProof="0" dirty="0">
                          <a:solidFill>
                            <a:schemeClr val="tx1"/>
                          </a:solidFill>
                          <a:latin typeface="+mn-lt"/>
                        </a:rPr>
                        <a:t>Plus</a:t>
                      </a:r>
                      <a:r>
                        <a:rPr lang="en-US" sz="1600" b="1" i="0" u="none" strike="noStrike" noProof="0" dirty="0">
                          <a:solidFill>
                            <a:schemeClr val="tx1"/>
                          </a:solidFill>
                          <a:latin typeface="+mn-lt"/>
                        </a:rPr>
                        <a:t>,</a:t>
                      </a:r>
                      <a:r>
                        <a:rPr lang="en-US" sz="1600" b="0" i="0" u="none" strike="noStrike" noProof="0" dirty="0">
                          <a:solidFill>
                            <a:schemeClr val="tx1"/>
                          </a:solidFill>
                          <a:latin typeface="+mn-lt"/>
                        </a:rPr>
                        <a:t> the chance to ask our experienced team of work experience officers questions during these live sessions. Includes an overview of our service offer to schools/colleges. </a:t>
                      </a:r>
                    </a:p>
                    <a:p>
                      <a:pPr lvl="0" algn="l">
                        <a:lnSpc>
                          <a:spcPct val="100000"/>
                        </a:lnSpc>
                        <a:spcBef>
                          <a:spcPts val="0"/>
                        </a:spcBef>
                        <a:spcAft>
                          <a:spcPts val="0"/>
                        </a:spcAft>
                        <a:buNone/>
                      </a:pPr>
                      <a:endParaRPr lang="en-US" sz="1600" b="0" i="0" u="none" strike="noStrike"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0" i="0" u="none" strike="noStrike" noProof="0" dirty="0"/>
                        <a:t>Why should your students take part in work experience, what are the benefits?</a:t>
                      </a:r>
                      <a:endParaRPr lang="en-US" sz="1600" dirty="0"/>
                    </a:p>
                    <a:p>
                      <a:pPr lvl="0" algn="l">
                        <a:lnSpc>
                          <a:spcPct val="100000"/>
                        </a:lnSpc>
                        <a:spcBef>
                          <a:spcPts val="0"/>
                        </a:spcBef>
                        <a:spcAft>
                          <a:spcPts val="0"/>
                        </a:spcAft>
                        <a:buNone/>
                      </a:pPr>
                      <a:r>
                        <a:rPr lang="en-US" sz="1600" b="0" i="0" u="none" strike="noStrike" noProof="0" dirty="0"/>
                        <a:t>What are the legal requirements? Isn’t there lots of regulations &amp; red tape? Join us for all the answers!</a:t>
                      </a:r>
                      <a:endParaRPr lang="en-US" sz="1600" dirty="0"/>
                    </a:p>
                    <a:p>
                      <a:pPr marL="0" marR="0" lvl="0" indent="0" algn="l">
                        <a:lnSpc>
                          <a:spcPct val="100000"/>
                        </a:lnSpc>
                        <a:spcBef>
                          <a:spcPts val="0"/>
                        </a:spcBef>
                        <a:spcAft>
                          <a:spcPts val="0"/>
                        </a:spcAft>
                        <a:buClrTx/>
                        <a:buSzTx/>
                        <a:buFontTx/>
                        <a:buNone/>
                      </a:pPr>
                      <a:endParaRPr lang="en-US" sz="1600" b="1" dirty="0">
                        <a:solidFill>
                          <a:srgbClr val="1E2A5A"/>
                        </a:solidFill>
                        <a:latin typeface="Arial"/>
                        <a:cs typeface="Arial"/>
                      </a:endParaRPr>
                    </a:p>
                    <a:p>
                      <a:pPr marL="0" marR="0" lvl="0" indent="0" algn="l">
                        <a:lnSpc>
                          <a:spcPct val="100000"/>
                        </a:lnSpc>
                        <a:spcBef>
                          <a:spcPts val="0"/>
                        </a:spcBef>
                        <a:spcAft>
                          <a:spcPts val="0"/>
                        </a:spcAft>
                        <a:buClrTx/>
                        <a:buSzTx/>
                        <a:buFontTx/>
                        <a:buNone/>
                      </a:pPr>
                      <a:r>
                        <a:rPr lang="en-US" sz="1600" b="0" dirty="0">
                          <a:solidFill>
                            <a:schemeClr val="tx1"/>
                          </a:solidFill>
                          <a:latin typeface="+mn-lt"/>
                          <a:cs typeface="Arial"/>
                        </a:rPr>
                        <a:t>Plus, hear from school colleagues already using our service about the many benefits to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0" i="0" u="none" strike="noStrike" noProof="0" dirty="0">
                          <a:solidFill>
                            <a:schemeClr val="tx1"/>
                          </a:solidFill>
                        </a:rPr>
                        <a:t>This session covers everything you &amp; your students will need to know in preparation for their WEX. </a:t>
                      </a:r>
                    </a:p>
                    <a:p>
                      <a:pPr lvl="0" algn="l">
                        <a:lnSpc>
                          <a:spcPct val="100000"/>
                        </a:lnSpc>
                        <a:spcBef>
                          <a:spcPts val="0"/>
                        </a:spcBef>
                        <a:spcAft>
                          <a:spcPts val="0"/>
                        </a:spcAft>
                        <a:buNone/>
                      </a:pPr>
                      <a:endParaRPr lang="en-US" sz="1600" b="0" i="0" u="none" strike="noStrike" noProof="0" dirty="0">
                        <a:solidFill>
                          <a:schemeClr val="tx1"/>
                        </a:solidFill>
                      </a:endParaRPr>
                    </a:p>
                    <a:p>
                      <a:pPr lvl="0" algn="l">
                        <a:lnSpc>
                          <a:spcPct val="100000"/>
                        </a:lnSpc>
                        <a:spcBef>
                          <a:spcPts val="0"/>
                        </a:spcBef>
                        <a:spcAft>
                          <a:spcPts val="0"/>
                        </a:spcAft>
                        <a:buNone/>
                      </a:pPr>
                      <a:r>
                        <a:rPr lang="en-US" sz="1600" b="0" i="0" u="none" strike="noStrike" noProof="0" dirty="0">
                          <a:solidFill>
                            <a:schemeClr val="tx1"/>
                          </a:solidFill>
                        </a:rPr>
                        <a:t>Hear from school colleagues experienced in running wex programmes: what works &amp; what doesn’t.</a:t>
                      </a:r>
                      <a:endParaRPr lang="en-US" sz="16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400" b="0" i="0" u="none" strike="noStrike" noProof="0" dirty="0"/>
                        <a:t>H</a:t>
                      </a:r>
                      <a:r>
                        <a:rPr lang="en-US" sz="1600" b="0" i="0" u="none" strike="noStrike" noProof="0" dirty="0">
                          <a:solidFill>
                            <a:schemeClr val="tx1"/>
                          </a:solidFill>
                        </a:rPr>
                        <a:t>ow to get the best from future WEX programmes by evaluating and reflecting on the experiences of this year’s stakeholders. </a:t>
                      </a:r>
                      <a:endParaRPr lang="en-US" sz="1600" dirty="0">
                        <a:solidFill>
                          <a:schemeClr val="tx1"/>
                        </a:solidFill>
                      </a:endParaRPr>
                    </a:p>
                    <a:p>
                      <a:pPr lvl="0" algn="l" defTabSz="914400">
                        <a:lnSpc>
                          <a:spcPct val="100000"/>
                        </a:lnSpc>
                        <a:spcBef>
                          <a:spcPts val="0"/>
                        </a:spcBef>
                        <a:spcAft>
                          <a:spcPts val="0"/>
                        </a:spcAft>
                        <a:buNone/>
                        <a:tabLst/>
                        <a:defRPr/>
                      </a:pPr>
                      <a:endParaRPr lang="en-US" sz="1600" b="0" i="0" u="none" strike="noStrike" noProof="0" dirty="0">
                        <a:solidFill>
                          <a:schemeClr val="tx1"/>
                        </a:solidFill>
                      </a:endParaRPr>
                    </a:p>
                    <a:p>
                      <a:pPr lvl="0" algn="l">
                        <a:lnSpc>
                          <a:spcPct val="100000"/>
                        </a:lnSpc>
                        <a:spcBef>
                          <a:spcPts val="0"/>
                        </a:spcBef>
                        <a:spcAft>
                          <a:spcPts val="0"/>
                        </a:spcAft>
                        <a:buNone/>
                      </a:pPr>
                      <a:r>
                        <a:rPr lang="en-US" sz="1600" b="0" i="0" u="none" strike="noStrike" noProof="0" dirty="0">
                          <a:solidFill>
                            <a:schemeClr val="tx1"/>
                          </a:solidFill>
                        </a:rPr>
                        <a:t>Hear how experienced school colleagues have benefitted from reflection &amp; evaluation, allowing for improvements.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6571270"/>
                  </a:ext>
                </a:extLst>
              </a:tr>
              <a:tr h="1354327">
                <a:tc>
                  <a:txBody>
                    <a:bodyPr/>
                    <a:lstStyle/>
                    <a:p>
                      <a:pPr lvl="0" algn="l">
                        <a:lnSpc>
                          <a:spcPct val="100000"/>
                        </a:lnSpc>
                        <a:spcBef>
                          <a:spcPts val="0"/>
                        </a:spcBef>
                        <a:spcAft>
                          <a:spcPts val="0"/>
                        </a:spcAft>
                        <a:buNone/>
                      </a:pPr>
                      <a:r>
                        <a:rPr lang="en-US" sz="1600" b="1" i="0" u="none" strike="noStrike" noProof="0" dirty="0"/>
                        <a:t>*September 2022:</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2"/>
                        </a:rPr>
                        <a:t>Mon 26</a:t>
                      </a:r>
                      <a:r>
                        <a:rPr lang="en-US" sz="1600" b="0" i="0" u="none" strike="noStrike" baseline="30000" noProof="0" dirty="0">
                          <a:hlinkClick r:id="rId2"/>
                        </a:rPr>
                        <a:t>th</a:t>
                      </a:r>
                      <a:r>
                        <a:rPr lang="en-US" sz="1600" b="0" i="0" u="none" strike="noStrike" noProof="0" dirty="0">
                          <a:hlinkClick r:id="rId2"/>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3"/>
                        </a:rPr>
                        <a:t>Thurs 29</a:t>
                      </a:r>
                      <a:r>
                        <a:rPr lang="en-US" sz="1600" b="0" i="0" u="none" strike="noStrike" baseline="30000" noProof="0" dirty="0">
                          <a:hlinkClick r:id="rId3"/>
                        </a:rPr>
                        <a:t>th</a:t>
                      </a:r>
                      <a:r>
                        <a:rPr lang="en-US" sz="1600" b="0" i="0" u="none" strike="noStrike" noProof="0" dirty="0">
                          <a:hlinkClick r:id="rId3"/>
                        </a:rPr>
                        <a:t>  1:00-1:30pm</a:t>
                      </a:r>
                      <a:endParaRPr lang="en-US" sz="1600" dirty="0"/>
                    </a:p>
                    <a:p>
                      <a:pPr marL="0" marR="0" lvl="0" indent="0" algn="ctr" defTabSz="914400">
                        <a:lnSpc>
                          <a:spcPct val="100000"/>
                        </a:lnSpc>
                        <a:spcBef>
                          <a:spcPts val="0"/>
                        </a:spcBef>
                        <a:spcAft>
                          <a:spcPts val="0"/>
                        </a:spcAft>
                        <a:buClrTx/>
                        <a:buSzTx/>
                        <a:buFontTx/>
                        <a:buNone/>
                        <a:tabLst/>
                        <a:defRPr/>
                      </a:pPr>
                      <a:endParaRPr lang="en-US" sz="1400" b="1" dirty="0">
                        <a:solidFill>
                          <a:srgbClr val="1E2A5A"/>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1" i="0" u="none" strike="noStrike" noProof="0" dirty="0"/>
                        <a:t>*October 2022:</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4"/>
                        </a:rPr>
                        <a:t>Mon 17</a:t>
                      </a:r>
                      <a:r>
                        <a:rPr lang="en-US" sz="1600" b="0" i="0" u="none" strike="noStrike" baseline="30000" noProof="0" dirty="0">
                          <a:hlinkClick r:id="rId4"/>
                        </a:rPr>
                        <a:t>th</a:t>
                      </a:r>
                      <a:r>
                        <a:rPr lang="en-US" sz="1600" b="0" i="0" u="none" strike="noStrike" noProof="0" dirty="0">
                          <a:hlinkClick r:id="rId4"/>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5"/>
                        </a:rPr>
                        <a:t>Thurs 20</a:t>
                      </a:r>
                      <a:r>
                        <a:rPr lang="en-US" sz="1600" b="0" i="0" u="none" strike="noStrike" baseline="30000" noProof="0" dirty="0">
                          <a:hlinkClick r:id="rId5"/>
                        </a:rPr>
                        <a:t>th</a:t>
                      </a:r>
                      <a:r>
                        <a:rPr lang="en-US" sz="1600" b="0" i="0" u="none" strike="noStrike" noProof="0" dirty="0">
                          <a:hlinkClick r:id="rId5"/>
                        </a:rPr>
                        <a:t>  1:00-1:30pm</a:t>
                      </a:r>
                      <a:endParaRPr lang="en-US" sz="1600" dirty="0"/>
                    </a:p>
                    <a:p>
                      <a:pPr lvl="0" algn="l">
                        <a:lnSpc>
                          <a:spcPct val="100000"/>
                        </a:lnSpc>
                        <a:spcBef>
                          <a:spcPts val="0"/>
                        </a:spcBef>
                        <a:spcAft>
                          <a:spcPts val="0"/>
                        </a:spcAft>
                        <a:buNone/>
                      </a:pPr>
                      <a:endParaRPr lang="en-US" sz="1400" b="1" dirty="0">
                        <a:solidFill>
                          <a:srgbClr val="1E2A5A"/>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1" i="0" u="none" strike="noStrike" noProof="0" dirty="0"/>
                        <a:t>                           </a:t>
                      </a:r>
                      <a:endParaRPr lang="en-US" sz="1400" b="1" dirty="0">
                        <a:solidFill>
                          <a:srgbClr val="1E2A5A"/>
                        </a:solidFill>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600" b="1" i="0" u="none" strike="noStrike" noProof="0" dirty="0"/>
                        <a:t>*January 2023:</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6"/>
                        </a:rPr>
                        <a:t>Mon 16</a:t>
                      </a:r>
                      <a:r>
                        <a:rPr lang="en-US" sz="1600" b="0" i="0" u="none" strike="noStrike" baseline="30000" noProof="0" dirty="0">
                          <a:hlinkClick r:id="rId6"/>
                        </a:rPr>
                        <a:t>th</a:t>
                      </a:r>
                      <a:r>
                        <a:rPr lang="en-US" sz="1600" b="0" i="0" u="none" strike="noStrike" noProof="0" dirty="0">
                          <a:hlinkClick r:id="rId6"/>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7"/>
                        </a:rPr>
                        <a:t>Thurs 19</a:t>
                      </a:r>
                      <a:r>
                        <a:rPr lang="en-US" sz="1600" b="0" i="0" u="none" strike="noStrike" baseline="30000" noProof="0" dirty="0">
                          <a:hlinkClick r:id="rId7"/>
                        </a:rPr>
                        <a:t>th</a:t>
                      </a:r>
                      <a:r>
                        <a:rPr lang="en-US" sz="1600" b="0" i="0" u="none" strike="noStrike" noProof="0" dirty="0">
                          <a:hlinkClick r:id="rId7"/>
                        </a:rPr>
                        <a:t> 1:00-1:30pm</a:t>
                      </a:r>
                      <a:endParaRPr lang="en-US" sz="1600" dirty="0"/>
                    </a:p>
                    <a:p>
                      <a:pPr marL="0" marR="0" lvl="0" indent="0" algn="ctr" defTabSz="914400">
                        <a:lnSpc>
                          <a:spcPct val="100000"/>
                        </a:lnSpc>
                        <a:spcBef>
                          <a:spcPts val="0"/>
                        </a:spcBef>
                        <a:spcAft>
                          <a:spcPts val="0"/>
                        </a:spcAft>
                        <a:buClrTx/>
                        <a:buSzTx/>
                        <a:buFontTx/>
                        <a:buNone/>
                        <a:tabLst/>
                        <a:defRPr/>
                      </a:pPr>
                      <a:endParaRPr lang="en-US" sz="1400" b="1" dirty="0">
                        <a:solidFill>
                          <a:srgbClr val="1E2A5A"/>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316219"/>
                  </a:ext>
                </a:extLst>
              </a:tr>
            </a:tbl>
          </a:graphicData>
        </a:graphic>
      </p:graphicFrame>
      <p:sp>
        <p:nvSpPr>
          <p:cNvPr id="6" name="Oval 5">
            <a:extLst>
              <a:ext uri="{FF2B5EF4-FFF2-40B4-BE49-F238E27FC236}">
                <a16:creationId xmlns:a16="http://schemas.microsoft.com/office/drawing/2014/main" id="{9E2E3D3F-6B96-482B-8DC4-776990AF1373}"/>
              </a:ext>
            </a:extLst>
          </p:cNvPr>
          <p:cNvSpPr/>
          <p:nvPr/>
        </p:nvSpPr>
        <p:spPr>
          <a:xfrm>
            <a:off x="170121" y="2690038"/>
            <a:ext cx="1882870" cy="2573078"/>
          </a:xfrm>
          <a:prstGeom prst="ellipse">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video of each session will be available on Help You Choose if you’re unable to attend the live events</a:t>
            </a:r>
          </a:p>
        </p:txBody>
      </p:sp>
      <p:pic>
        <p:nvPicPr>
          <p:cNvPr id="7" name="Picture 6">
            <a:extLst>
              <a:ext uri="{FF2B5EF4-FFF2-40B4-BE49-F238E27FC236}">
                <a16:creationId xmlns:a16="http://schemas.microsoft.com/office/drawing/2014/main" id="{69A03999-F3A9-42A3-BCDA-6D5A2EAAEB12}"/>
              </a:ext>
            </a:extLst>
          </p:cNvPr>
          <p:cNvPicPr>
            <a:picLocks noChangeAspect="1"/>
          </p:cNvPicPr>
          <p:nvPr/>
        </p:nvPicPr>
        <p:blipFill>
          <a:blip r:embed="rId8"/>
          <a:stretch>
            <a:fillRect/>
          </a:stretch>
        </p:blipFill>
        <p:spPr>
          <a:xfrm>
            <a:off x="252525" y="942230"/>
            <a:ext cx="1587344" cy="1570383"/>
          </a:xfrm>
          <a:prstGeom prst="rect">
            <a:avLst/>
          </a:prstGeom>
        </p:spPr>
      </p:pic>
      <p:sp>
        <p:nvSpPr>
          <p:cNvPr id="8" name="TextBox 7">
            <a:extLst>
              <a:ext uri="{FF2B5EF4-FFF2-40B4-BE49-F238E27FC236}">
                <a16:creationId xmlns:a16="http://schemas.microsoft.com/office/drawing/2014/main" id="{8A1A15C8-BEF5-4DEF-A1F0-34AF4A0C9EDC}"/>
              </a:ext>
            </a:extLst>
          </p:cNvPr>
          <p:cNvSpPr txBox="1"/>
          <p:nvPr/>
        </p:nvSpPr>
        <p:spPr>
          <a:xfrm>
            <a:off x="7296800" y="5301089"/>
            <a:ext cx="2818364" cy="830997"/>
          </a:xfrm>
          <a:prstGeom prst="rect">
            <a:avLst/>
          </a:prstGeom>
          <a:noFill/>
        </p:spPr>
        <p:txBody>
          <a:bodyPr wrap="square">
            <a:spAutoFit/>
          </a:bodyPr>
          <a:lstStyle/>
          <a:p>
            <a:pPr lvl="0" algn="l">
              <a:lnSpc>
                <a:spcPct val="100000"/>
              </a:lnSpc>
              <a:spcBef>
                <a:spcPts val="0"/>
              </a:spcBef>
              <a:spcAft>
                <a:spcPts val="0"/>
              </a:spcAft>
              <a:buNone/>
            </a:pPr>
            <a:r>
              <a:rPr lang="en-US" sz="1600" b="1" i="0" u="none" strike="noStrike" noProof="0" dirty="0"/>
              <a:t>*November 2022:</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9"/>
              </a:rPr>
              <a:t>Mon 14</a:t>
            </a:r>
            <a:r>
              <a:rPr lang="en-US" sz="1600" b="0" i="0" u="none" strike="noStrike" baseline="30000" noProof="0" dirty="0">
                <a:hlinkClick r:id="rId9"/>
              </a:rPr>
              <a:t>th</a:t>
            </a:r>
            <a:r>
              <a:rPr lang="en-US" sz="1600" b="0" i="0" u="none" strike="noStrike" noProof="0" dirty="0">
                <a:hlinkClick r:id="rId9"/>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10"/>
              </a:rPr>
              <a:t>Thurs 17</a:t>
            </a:r>
            <a:r>
              <a:rPr lang="en-US" sz="1600" b="0" i="0" u="none" strike="noStrike" baseline="30000" noProof="0" dirty="0">
                <a:hlinkClick r:id="rId10"/>
              </a:rPr>
              <a:t>th</a:t>
            </a:r>
            <a:r>
              <a:rPr lang="en-US" sz="1600" b="0" i="0" u="none" strike="noStrike" noProof="0" dirty="0">
                <a:hlinkClick r:id="rId10"/>
              </a:rPr>
              <a:t> 1:00-1:30pm</a:t>
            </a:r>
            <a:endParaRPr lang="en-US" sz="1600" dirty="0"/>
          </a:p>
        </p:txBody>
      </p:sp>
      <p:sp>
        <p:nvSpPr>
          <p:cNvPr id="5" name="TextBox 4">
            <a:extLst>
              <a:ext uri="{FF2B5EF4-FFF2-40B4-BE49-F238E27FC236}">
                <a16:creationId xmlns:a16="http://schemas.microsoft.com/office/drawing/2014/main" id="{E9FE331C-82F6-48C2-AA3F-9FDF7F22C2E0}"/>
              </a:ext>
            </a:extLst>
          </p:cNvPr>
          <p:cNvSpPr txBox="1"/>
          <p:nvPr/>
        </p:nvSpPr>
        <p:spPr>
          <a:xfrm>
            <a:off x="2859176" y="1025880"/>
            <a:ext cx="1173335" cy="338554"/>
          </a:xfrm>
          <a:prstGeom prst="rect">
            <a:avLst/>
          </a:prstGeom>
          <a:noFill/>
        </p:spPr>
        <p:txBody>
          <a:bodyPr wrap="none" rtlCol="0">
            <a:spAutoFit/>
          </a:bodyPr>
          <a:lstStyle/>
          <a:p>
            <a:r>
              <a:rPr lang="en-GB" sz="1600" b="1" i="1" u="sng" dirty="0">
                <a:solidFill>
                  <a:schemeClr val="bg1"/>
                </a:solidFill>
              </a:rPr>
              <a:t>WEX INTRO</a:t>
            </a:r>
          </a:p>
        </p:txBody>
      </p:sp>
      <p:sp>
        <p:nvSpPr>
          <p:cNvPr id="9" name="TextBox 8">
            <a:extLst>
              <a:ext uri="{FF2B5EF4-FFF2-40B4-BE49-F238E27FC236}">
                <a16:creationId xmlns:a16="http://schemas.microsoft.com/office/drawing/2014/main" id="{173C6B2F-BAB5-4A60-B179-6D37334D28CB}"/>
              </a:ext>
            </a:extLst>
          </p:cNvPr>
          <p:cNvSpPr txBox="1"/>
          <p:nvPr/>
        </p:nvSpPr>
        <p:spPr>
          <a:xfrm>
            <a:off x="5308538" y="1025880"/>
            <a:ext cx="1516184" cy="338554"/>
          </a:xfrm>
          <a:prstGeom prst="rect">
            <a:avLst/>
          </a:prstGeom>
          <a:noFill/>
        </p:spPr>
        <p:txBody>
          <a:bodyPr wrap="none" rtlCol="0">
            <a:spAutoFit/>
          </a:bodyPr>
          <a:lstStyle/>
          <a:p>
            <a:r>
              <a:rPr lang="en-GB" sz="1600" b="1" i="1" u="sng" dirty="0">
                <a:solidFill>
                  <a:schemeClr val="bg1"/>
                </a:solidFill>
              </a:rPr>
              <a:t>WEX THIS WAY!</a:t>
            </a:r>
          </a:p>
        </p:txBody>
      </p:sp>
      <p:sp>
        <p:nvSpPr>
          <p:cNvPr id="10" name="TextBox 9">
            <a:extLst>
              <a:ext uri="{FF2B5EF4-FFF2-40B4-BE49-F238E27FC236}">
                <a16:creationId xmlns:a16="http://schemas.microsoft.com/office/drawing/2014/main" id="{11958EBD-59BB-4E1B-90A7-A70635EDB6E2}"/>
              </a:ext>
            </a:extLst>
          </p:cNvPr>
          <p:cNvSpPr txBox="1"/>
          <p:nvPr/>
        </p:nvSpPr>
        <p:spPr>
          <a:xfrm>
            <a:off x="7891289" y="1025880"/>
            <a:ext cx="1063112" cy="338554"/>
          </a:xfrm>
          <a:prstGeom prst="rect">
            <a:avLst/>
          </a:prstGeom>
          <a:noFill/>
        </p:spPr>
        <p:txBody>
          <a:bodyPr wrap="none" rtlCol="0">
            <a:spAutoFit/>
          </a:bodyPr>
          <a:lstStyle/>
          <a:p>
            <a:r>
              <a:rPr lang="en-GB" sz="1600" b="1" i="1" u="sng" dirty="0">
                <a:solidFill>
                  <a:schemeClr val="bg1"/>
                </a:solidFill>
              </a:rPr>
              <a:t>WEX PREP</a:t>
            </a:r>
          </a:p>
        </p:txBody>
      </p:sp>
      <p:sp>
        <p:nvSpPr>
          <p:cNvPr id="11" name="TextBox 10">
            <a:extLst>
              <a:ext uri="{FF2B5EF4-FFF2-40B4-BE49-F238E27FC236}">
                <a16:creationId xmlns:a16="http://schemas.microsoft.com/office/drawing/2014/main" id="{812E097A-700D-43CF-9357-85BA75122E8C}"/>
              </a:ext>
            </a:extLst>
          </p:cNvPr>
          <p:cNvSpPr txBox="1"/>
          <p:nvPr/>
        </p:nvSpPr>
        <p:spPr>
          <a:xfrm>
            <a:off x="10230428" y="1025880"/>
            <a:ext cx="1329916" cy="338554"/>
          </a:xfrm>
          <a:prstGeom prst="rect">
            <a:avLst/>
          </a:prstGeom>
          <a:noFill/>
        </p:spPr>
        <p:txBody>
          <a:bodyPr wrap="none" rtlCol="0">
            <a:spAutoFit/>
          </a:bodyPr>
          <a:lstStyle/>
          <a:p>
            <a:r>
              <a:rPr lang="en-GB" sz="1600" b="1" i="1" u="sng" dirty="0">
                <a:solidFill>
                  <a:schemeClr val="bg1"/>
                </a:solidFill>
              </a:rPr>
              <a:t>WEX REFLECT</a:t>
            </a:r>
          </a:p>
        </p:txBody>
      </p:sp>
    </p:spTree>
    <p:extLst>
      <p:ext uri="{BB962C8B-B14F-4D97-AF65-F5344CB8AC3E}">
        <p14:creationId xmlns:p14="http://schemas.microsoft.com/office/powerpoint/2010/main" val="73343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799241" y="66788"/>
            <a:ext cx="7881756" cy="5893921"/>
          </a:xfrm>
          <a:prstGeom prst="rect">
            <a:avLst/>
          </a:prstGeom>
          <a:noFill/>
        </p:spPr>
        <p:txBody>
          <a:bodyPr wrap="square">
            <a:spAutoFit/>
          </a:bodyPr>
          <a:lstStyle/>
          <a:p>
            <a:pP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endPar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90000"/>
              </a:lnSpc>
              <a:spcBef>
                <a:spcPts val="1000"/>
              </a:spcBef>
              <a:buClr>
                <a:schemeClr val="accent1"/>
              </a:buClr>
              <a:buSzPct val="80000"/>
            </a:pPr>
            <a:r>
              <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WEX Norfolk Traded Service Information Session</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endParaRPr lang="en-US"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Want to know more about the service we provide to schools?</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Join us for a live session on Monday 7</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November, 3:30-4pm We’ll cover everything you need to know including:</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An overview of our service</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Details of our service offer - all the different options &amp; what they give you </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How our team can help &amp; support you</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Costs</a:t>
            </a:r>
            <a:endParaRPr lang="en-GB" dirty="0">
              <a:latin typeface="Calibri" panose="020F0502020204030204" pitchFamily="34" charset="0"/>
              <a:ea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How to sign up to our service</a:t>
            </a:r>
          </a:p>
          <a:p>
            <a:pPr marL="285750" indent="-285750">
              <a:lnSpc>
                <a:spcPct val="90000"/>
              </a:lnSpc>
              <a:spcBef>
                <a:spcPts val="1000"/>
              </a:spcBef>
              <a:buClr>
                <a:schemeClr val="accent1"/>
              </a:buClr>
              <a:buSzPct val="80000"/>
              <a:buFont typeface="Wingdings 3" charset="2"/>
              <a:buChar char=""/>
            </a:pPr>
            <a:r>
              <a:rPr lang="en-GB"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 here </a:t>
            </a:r>
            <a:r>
              <a:rPr lang="en-GB" b="1" dirty="0">
                <a:solidFill>
                  <a:srgbClr val="0070C0"/>
                </a:solidFill>
                <a:latin typeface="Calibri" panose="020F0502020204030204" pitchFamily="34" charset="0"/>
                <a:cs typeface="Calibri" panose="020F0502020204030204" pitchFamily="34" charset="0"/>
              </a:rPr>
              <a:t> to join the session</a:t>
            </a:r>
            <a:endParaRPr lang="en-GB"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A recording will be available on Help You Choose, so join us live or watch on demand when convenient</a:t>
            </a: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3"/>
          <a:stretch>
            <a:fillRect/>
          </a:stretch>
        </p:blipFill>
        <p:spPr>
          <a:xfrm>
            <a:off x="-50661" y="-28478"/>
            <a:ext cx="1849902" cy="6886478"/>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4"/>
          <a:stretch>
            <a:fillRect/>
          </a:stretch>
        </p:blipFill>
        <p:spPr>
          <a:xfrm>
            <a:off x="11314570" y="5985164"/>
            <a:ext cx="877430" cy="872836"/>
          </a:xfrm>
          <a:prstGeom prst="rect">
            <a:avLst/>
          </a:prstGeom>
        </p:spPr>
      </p:pic>
      <p:sp>
        <p:nvSpPr>
          <p:cNvPr id="10" name="TextBox 9">
            <a:extLst>
              <a:ext uri="{FF2B5EF4-FFF2-40B4-BE49-F238E27FC236}">
                <a16:creationId xmlns:a16="http://schemas.microsoft.com/office/drawing/2014/main" id="{38737FB7-413D-4B8A-8FB6-5B5BAF8AD141}"/>
              </a:ext>
            </a:extLst>
          </p:cNvPr>
          <p:cNvSpPr txBox="1"/>
          <p:nvPr/>
        </p:nvSpPr>
        <p:spPr>
          <a:xfrm>
            <a:off x="153887" y="2826613"/>
            <a:ext cx="1440805" cy="1346010"/>
          </a:xfrm>
          <a:prstGeom prst="rect">
            <a:avLst/>
          </a:prstGeom>
          <a:noFill/>
        </p:spPr>
        <p:txBody>
          <a:bodyPr wrap="square">
            <a:spAutoFit/>
          </a:bodyPr>
          <a:lstStyle/>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WEX Norfolk</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Traded Service </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Info session</a:t>
            </a:r>
          </a:p>
        </p:txBody>
      </p:sp>
    </p:spTree>
    <p:extLst>
      <p:ext uri="{BB962C8B-B14F-4D97-AF65-F5344CB8AC3E}">
        <p14:creationId xmlns:p14="http://schemas.microsoft.com/office/powerpoint/2010/main" val="28728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8A502A1E3F4429E6D58085FEB5987" ma:contentTypeVersion="15" ma:contentTypeDescription="Create a new document." ma:contentTypeScope="" ma:versionID="635259b2774115595184c178f52258cd">
  <xsd:schema xmlns:xsd="http://www.w3.org/2001/XMLSchema" xmlns:xs="http://www.w3.org/2001/XMLSchema" xmlns:p="http://schemas.microsoft.com/office/2006/metadata/properties" xmlns:ns2="1593b66c-37ba-4118-b87f-591e3e2c492e" xmlns:ns3="9ff1f4f6-5d10-4691-b138-f38d90727c7b" targetNamespace="http://schemas.microsoft.com/office/2006/metadata/properties" ma:root="true" ma:fieldsID="24b5f814e3dbba600bd000b2509193a2" ns2:_="" ns3:_="">
    <xsd:import namespace="1593b66c-37ba-4118-b87f-591e3e2c492e"/>
    <xsd:import namespace="9ff1f4f6-5d10-4691-b138-f38d90727c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3b66c-37ba-4118-b87f-591e3e2c49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f1f4f6-5d10-4691-b138-f38d90727c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d42df79-77c5-4d34-bcfa-51e9380f8de6}" ma:internalName="TaxCatchAll" ma:showField="CatchAllData" ma:web="9ff1f4f6-5d10-4691-b138-f38d90727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f1f4f6-5d10-4691-b138-f38d90727c7b" xsi:nil="true"/>
    <lcf76f155ced4ddcb4097134ff3c332f xmlns="1593b66c-37ba-4118-b87f-591e3e2c492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38164-71CE-413F-8C82-AF8890A6C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3b66c-37ba-4118-b87f-591e3e2c492e"/>
    <ds:schemaRef ds:uri="9ff1f4f6-5d10-4691-b138-f38d90727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9EC256-621F-44FC-BAE4-DA787E089415}">
  <ds:schemaRefs>
    <ds:schemaRef ds:uri="http://purl.org/dc/dcmitype/"/>
    <ds:schemaRef ds:uri="1593b66c-37ba-4118-b87f-591e3e2c492e"/>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9ff1f4f6-5d10-4691-b138-f38d90727c7b"/>
    <ds:schemaRef ds:uri="http://www.w3.org/XML/1998/namespace"/>
  </ds:schemaRefs>
</ds:datastoreItem>
</file>

<file path=customXml/itemProps3.xml><?xml version="1.0" encoding="utf-8"?>
<ds:datastoreItem xmlns:ds="http://schemas.openxmlformats.org/officeDocument/2006/customXml" ds:itemID="{A5F5ECB7-3312-445C-B43A-129DBD2264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3598</TotalTime>
  <Words>1864</Words>
  <Application>Microsoft Office PowerPoint</Application>
  <PresentationFormat>Widescreen</PresentationFormat>
  <Paragraphs>629</Paragraphs>
  <Slides>12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Calibri Light</vt:lpstr>
      <vt:lpstr>Gill Sans MT</vt:lpstr>
      <vt:lpstr>Times New Roman</vt:lpstr>
      <vt:lpstr>Trebuchet MS</vt:lpstr>
      <vt:lpstr>Wingdings</vt:lpstr>
      <vt:lpstr>Wingdings 3</vt:lpstr>
      <vt:lpstr>Office Theme</vt:lpstr>
      <vt:lpstr>Office Theme</vt:lpstr>
      <vt:lpstr>Custom Design</vt:lpstr>
      <vt:lpstr>Facet</vt:lpstr>
      <vt:lpstr> WEX Norfolk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Atkins, Michelle</cp:lastModifiedBy>
  <cp:revision>246</cp:revision>
  <dcterms:created xsi:type="dcterms:W3CDTF">2020-09-16T10:43:56Z</dcterms:created>
  <dcterms:modified xsi:type="dcterms:W3CDTF">2022-09-06T15:28:51Z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0x0101007C18A502A1E3F4429E6D58085FEB5987</vt:lpwstr>
  </property>
  <property fmtid="{D5CDD505-2E9C-101B-9397-08002B2CF9AE}" pid="3" name="MediaServiceImageTags">
    <vt:lpwstr/>
  </property>
</Properties>
</file>