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Es ist wichtig zu beachten, das SOLARGROUP im Rahmen des Projekts "Duyunov-Motoren" nicht mit Wertpapieren handelt, obwohl dies in Zukunft auch möglich ist. Daher benötigen die Gesellschaft und ihre Partner derzeit keinen besonderen Status eines befugten Teilnehmers auf dem Wertpapiermarkt. Wir beschäftigen uns mit der Gewinnung von Investitionen in Projekte mithilfe von Crowdinvesting.</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Die Tätigkeit unserer Gesellschaft ist absolut legal. Sie verfügt über alle notwendigen rechtlichen Voraussetzungen — Sie können sie jetzt auf Ihrem Bildschirm sehen. </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kümmert sich nicht nur um die Verbesserung der internen Prozesse der Gesellschaft, sondern auch um die externen Faktoren und die Voraussetzungen für unsere Tätigkeit.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SOLARGROUP ist eine internationale Gesellschaft, die Menschen auf der ganzen Welt zusammenbringt, ungeachtet geografischer Grenzen und politischer Gegebenheiten.</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Für uns war es schon immer wichtig, günstige Bedingungen für die Ausübung unserer Tätigkeit zu schaffen sowie Transparenz und Offenheit in unserem Geschäft zu gewährleisten.</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Wir sind ständig auf der Suche nach Lösungen, die es uns ermöglichen, auf dem richtigen Weg zu unserem Ziel zu bleiben, und eine dieser Lösungen war die Verlagerung unserer Gesellschaft von der Republik Vanuatu, wo sie seit 2017 registriert ist, in die Gerichtsbarkeit der Union der Komoren ab 2024.</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Unser Team hat dafür eine riesige Menge an Arbeit geleistet.</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Die Republik Vanuatu verschärft ständig die Vorschriften und erlegt neue Beschränkungen für die geschäftliche Tätigkeit auf. Die Gerichtsbarkeit in der Union der Komoren gibt uns die Möglichkeit, unabhängig, frei und kosteneffizient unser Geschäft zu betreiben.</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Zum jetzigen Zeitpunkthat hat unsere Gesellschaft alle erforderlichen Registrierungsaktivitäten in der neuen Rechtsordnung abgeschlossen und eine spezielle internationale Makler- und Clearinglizenz erhalten. Eine solche Lizenz berechtigt uns unter anderem zur Ausgabe von Wertpapieren und zur Durchführung von Transaktionen damit. Derzeit übt die Gesellschaft keine derartigen Tätigkeiten aus, doch ist dies in Zukunft möglich. Demnächst wollen wir alle rechtlichen Formalitäten im Zusammenhang mit unserem Umzug abschließen. Für Investoren und Partner wird sich nichts ändern. SOLARGROUP bleibt dieselbe Organisation, es wird nur der Registrierungsort geändert.</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Jeder Investor unterzeichnet in seinem Benutzerkonto auf der SOLARGROUP-Website einen Investitionsvertrag. Sie können sich vorab damit vertraut machen und nach der Unterzeichnung jederzeit den Vertrag in Ihrem Profil unter der Rubrik "Dokumente" einsehen. Investitionen stellen immer ein gewisses Risiko dar. Davor warnen wir auch auf unserer Website. Wir versuchen, gegenüber unseren Investoren und Partnern so offen und ehrlich wie möglich zu sein.</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Ein Partner ist ein Vertreter der Gesellschaft, der auf freiwilliger Basis und auf der Grundlage des internationalen Rechts als Berater des Projekts tätig ist. Er handelt auf der Grundlage der Richtlinie 86/653/EWG über selbständige Handelsvertreter, der Artikel 10 und 11 der Konvention zum Schutze der Menschenrechte und Grundfreiheiten, des Artikels 1 des Haager Übereinkommens zur Regelung der Tätigkeit von Vertretern (Agenten) bei der Übermittlung von geschäftlichen Angeboten des Auftraggebers, des UNIDROIT-Übereinkommens über den Abschluss von Verträgen und die Befugnisse von Vermittlern sowie des Benelux-Übereinkommens (23.11.1973). Er hat das Recht, für die Verbreitung von Informationen über die Gesellschaft eine gesetzliche Vergütung zu erhalten.</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Der Partner verkauft nichts und handelt nicht mit Wertpapieren. Er ist auch kein Angestellter und keine offizielle Person der Gesellschaft. Der Partner kann nicht direkt Geld von den Projektinvestoren zu seinen eigenen Gunsten oder zu Gunsten von SOLARGROUP erhalten. Die Gelder der Investoren fließen direkt an die Gesellschaft, die dann die Vergütung an den Partner auszahlt.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Jeder Partner handelt auf der Grundlage seiner eigenen Interessen und der Möglichkeit, die Vergütung des Partners zu erhalten. Der Partner übt diese Tätigkeit nach eigenem Ermessen und auf freiwilliger Basis sowie auf der Grundlage der Richtlinie über unabhängige Handelsvertreter, der Artikel 10 und 11 der Konvention zum Schutze der Menschenrechte und Grundfreiheiten, des Artikels 1 des Haager Übereinkommens zur Regelung der Tätigkeit von Handelsvertretern bei der Übermittlung von kommerziellen Angeboten des Auftraggebers und anderer internationaler Dokumente aus.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Dank all dieser Bestimmungen ist der Partner von der gesetzlichen Haftung befreit und erhält rechtmäßig seine Vergütung.</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Die Beziehungen zwischen dem Partner und der Gesellschaft werden durch den Vertrag geregelt, der im Benutzerkonto auf der SOLARGROUP-Website verfügbar ist. </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Der Vertrag räumt dem Partner das Recht ein, auf unterschiedliche Weisen über das Projekt zu informieren, Beratung zu leisten und sich an Marketingaktivitäten zu beteiligen.</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2.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5.jpg"/><Relationship Id="rId5"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RECHTLICHE ASPEKTE </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BEI DER ARBEIT DER GESELLSCHAFT</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UND WERTPAPIERMARKT</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SAMMELT INVESTITIONEN FÜR PROJEKTE ÜBER DAS CROWDINVESTING EIN</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HANDELT NICHT MIT WERTPAPIEREN UND MUSS DAHER KEIN ERMÄCHTIGTER MARKTTEILNEHMER SEIN</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SOLARGROUP-PARTNER SIND KEINE ERMÄCHTIGTEN MAKLER, IHRE TÄTIGKEIT ERFORDERT KEINE LIZENZ</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RECHTSGRUNDLAGE  </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DER TÄTIGKEIT VON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DIE TÄTIGKEIT DER GESELLSCHAFT UND UNSERER PARTNER IST ABSOLUT LEGAL</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DIE CHARTA DER WIRTSCHAFTLICHEN RECHTE UND PFLICHTEN DER STAATEN, ANGENOMMEN DURCH RESOLUTION 3281 (XXIX) DER GENERALVERSAMMLUNG DER VEREINTEN NATIONEN VOM 12. DEZEMBER 1974 </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INTERNE GRÜNDUNGSDOKUMENTE DER GESELLSCHAFT</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INTERNATIONALE MAKLER- UND CLEARINGLIZENZ</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FRAGEN UND ANTWORTEN</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REGISTRIERUNG IN DER REPUBLIK VANUATU. </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ORT DER REGISTRIERUNG VON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WECHSEL DER ZUSTÄNDIGKEIT ZU DER UNION DER KOMOREN.</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GRUND — ATTRAKTIVERE BEDINGUNGEN FÜR DIE GESCHÄFTSTÄTIGKEIT IM RAHMEN DER WEITEREN ENTWICKLUNGSSTRATEGIE DER GESELLSCHAFT</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WARUM DIE KOMOREN</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GESETZLICHE RAHMENBEDINGUNGEN UND VIELFALT DER MÖGLICHKEITEN FÜR CROWDINVESTING</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MAXIMALE WIRTSCHAFTLICHKEIT</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DIE MÖGLICHKEIT, INVESTITIONEN WELTWEIT LEGAL ZU AKZEPTIEREN</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SOLARGROUP-LIZENZ</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DIE GESELLSCHAFT VERFÜGT ÜBER EINE INTERNATIONALE MAKLER- UND CLEARINGLIZENZ  </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 L15658 / SG VOM 1. MÄRZ 2024, AUSGESTELLT VON DER FINANZBEHÖRDE DER AUTONOMEN INSEL ANJOUAN, GEMÄSS DER REGIERUNGSVERORDNUNG № 005 2005 </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REGELUNG DER BEZIEHUNGEN ZWISCHEN PROJEKTINVESTOREN UND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JEDER INVESTOR UNTERZEICHNET (AKZEPTIERT) DEN INVESTITIONSVERTRAG IM BENUTZERKONTO</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AUF DER OFFIZIELLEN WEBSITE DER GESELLSCHAFT</a:t>
            </a:r>
            <a:endParaRPr sz="1500">
              <a:solidFill>
                <a:srgbClr val="3F5670"/>
              </a:solidFill>
              <a:latin typeface="Montserrat Medium"/>
              <a:ea typeface="Montserrat Medium"/>
              <a:cs typeface="Montserrat Medium"/>
              <a:sym typeface="Montserrat Medium"/>
            </a:endParaRPr>
          </a:p>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SIND DIE INFORMATIONEN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ÜBER MÖGLICHE RISIKEN EINER INVESTITION</a:t>
            </a:r>
            <a:r>
              <a:rPr lang="ru" sz="1500">
                <a:solidFill>
                  <a:srgbClr val="3F5670"/>
                </a:solidFill>
                <a:latin typeface="Montserrat Medium"/>
                <a:ea typeface="Montserrat Medium"/>
                <a:cs typeface="Montserrat Medium"/>
                <a:sym typeface="Montserrat Medium"/>
              </a:rPr>
              <a:t> VERÖFFENTLICHT</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EIN PARTNER IST EIN VERTRETER DER GESELLSCHAFT, DER FREIWILLIG UND AUF DER GRUNDLAGE DER INTERNATIONALEN GESETZGEBUNG ALS BERATER FÜR DAS PROJEKT TÄTIG IST </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RECHTSSTATUS EINES SOLARGROUP-PARTNERS</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ER ERHÄLT EINE LEGITIME FINANZIELLE BELOHNUNG FÜR DIE VERBREITUNG VON INFORMATIONEN ÜBER DIE GESELLSCHAFT </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RECHTSSTATUS EINES SOLARGROUP-PARTNERS</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ÜBERNIMMT KEINE VERANTWORTUNG FÜR DIE TÄTIGKEIT DER GESELLSCHAFT</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DER PARTNER WIRD DADURCH VON DER GESETZLICHEN HAFTUNG BEFREIT UND ERHÄLT RECHTMÄßIG SEINE VERGÜTUNG</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DER PARTNER</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DARF KEIN GELD VON INVESTOREN ZU SEINEM EIGENEN VORTEIL ERHALTEN</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IST KEIN MITARBEITER VON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ERHÄLT KEIN GEHALT VON DER GESELLSCHAFT</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IST NICHT BERECHTIGT, FILIALEN UND REPRÄSENTANZEN DER GESELLSCHAFT ZU ERÖFFNEN</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REGELUNG DER BEZIEHUNGEN ZWISCHEN DEN PARTNERN UND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JEDER PARTNER UNTERZEICHNET DEN LEISTUNGSVERTRAG ZUR GEWINNUNG VON NUTZERN DER SOLARGROUP-WEBSITE, AUF DESSEN GRUNDLAGE ER SEINE PARTNERPROVISION ERHÄLT</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REGELUNG DER BEZIEHUNGEN ZWISCHEN DEN PARTNERN UND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DER VERTRAG BERECHTIGT DEN PARTNER,</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ANDERE MENSCHEN ÜBER DAS SOLARGROUP-PROJEKT ZU INFORMIEREN</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AN DEN MARKETING-AKTIVITÄTEN TEILZUNEHMEN</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EINE VERGÜTUNG VON DER GESELLSCHAFT ZU ERHALTEN</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