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5" autoAdjust="0"/>
  </p:normalViewPr>
  <p:slideViewPr>
    <p:cSldViewPr>
      <p:cViewPr>
        <p:scale>
          <a:sx n="125" d="100"/>
          <a:sy n="125" d="100"/>
        </p:scale>
        <p:origin x="-1452" y="16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C10F91DD-A881-4433-A1F1-170317A780D5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60C51318-847C-43FD-8A65-9D807DC5FE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168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51318-847C-43FD-8A65-9D807DC5FE0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193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56F2-CFEE-48CB-96A0-F351F43EEA2F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793-78AC-405C-9661-CA4478C6ED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861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56F2-CFEE-48CB-96A0-F351F43EEA2F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793-78AC-405C-9661-CA4478C6ED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55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56F2-CFEE-48CB-96A0-F351F43EEA2F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793-78AC-405C-9661-CA4478C6ED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222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56F2-CFEE-48CB-96A0-F351F43EEA2F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793-78AC-405C-9661-CA4478C6ED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5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56F2-CFEE-48CB-96A0-F351F43EEA2F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793-78AC-405C-9661-CA4478C6ED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82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56F2-CFEE-48CB-96A0-F351F43EEA2F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793-78AC-405C-9661-CA4478C6ED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21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56F2-CFEE-48CB-96A0-F351F43EEA2F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793-78AC-405C-9661-CA4478C6ED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983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56F2-CFEE-48CB-96A0-F351F43EEA2F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793-78AC-405C-9661-CA4478C6ED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73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56F2-CFEE-48CB-96A0-F351F43EEA2F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793-78AC-405C-9661-CA4478C6ED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18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56F2-CFEE-48CB-96A0-F351F43EEA2F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793-78AC-405C-9661-CA4478C6ED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55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56F2-CFEE-48CB-96A0-F351F43EEA2F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793-78AC-405C-9661-CA4478C6ED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472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456F2-CFEE-48CB-96A0-F351F43EEA2F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DE793-78AC-405C-9661-CA4478C6ED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2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5400000">
            <a:off x="-133983" y="-1618614"/>
            <a:ext cx="6857999" cy="10095230"/>
          </a:xfrm>
          <a:prstGeom prst="rect">
            <a:avLst/>
          </a:prstGeom>
          <a:pattFill prst="wdUpDiag">
            <a:fgClr>
              <a:srgbClr val="FEC444"/>
            </a:fgClr>
            <a:bgClr>
              <a:srgbClr val="FDB515"/>
            </a:bgClr>
          </a:patt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266937"/>
            <a:ext cx="9224683" cy="1485028"/>
          </a:xfrm>
          <a:prstGeom prst="rect">
            <a:avLst/>
          </a:prstGeom>
          <a:solidFill>
            <a:srgbClr val="7966A2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>
            <a:off x="234669" y="182876"/>
            <a:ext cx="3361436" cy="664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BRIGHT HORIZONS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34669" y="756204"/>
            <a:ext cx="4777346" cy="537399"/>
            <a:chOff x="0" y="0"/>
            <a:chExt cx="5605129" cy="547947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0" y="95003"/>
              <a:ext cx="607695" cy="450850"/>
            </a:xfrm>
            <a:custGeom>
              <a:avLst/>
              <a:gdLst>
                <a:gd name="T0" fmla="*/ 160 w 162"/>
                <a:gd name="T1" fmla="*/ 28 h 121"/>
                <a:gd name="T2" fmla="*/ 139 w 162"/>
                <a:gd name="T3" fmla="*/ 87 h 121"/>
                <a:gd name="T4" fmla="*/ 129 w 162"/>
                <a:gd name="T5" fmla="*/ 111 h 121"/>
                <a:gd name="T6" fmla="*/ 123 w 162"/>
                <a:gd name="T7" fmla="*/ 106 h 121"/>
                <a:gd name="T8" fmla="*/ 87 w 162"/>
                <a:gd name="T9" fmla="*/ 36 h 121"/>
                <a:gd name="T10" fmla="*/ 63 w 162"/>
                <a:gd name="T11" fmla="*/ 115 h 121"/>
                <a:gd name="T12" fmla="*/ 57 w 162"/>
                <a:gd name="T13" fmla="*/ 121 h 121"/>
                <a:gd name="T14" fmla="*/ 50 w 162"/>
                <a:gd name="T15" fmla="*/ 114 h 121"/>
                <a:gd name="T16" fmla="*/ 33 w 162"/>
                <a:gd name="T17" fmla="*/ 81 h 121"/>
                <a:gd name="T18" fmla="*/ 2 w 162"/>
                <a:gd name="T19" fmla="*/ 13 h 121"/>
                <a:gd name="T20" fmla="*/ 0 w 162"/>
                <a:gd name="T21" fmla="*/ 9 h 121"/>
                <a:gd name="T22" fmla="*/ 12 w 162"/>
                <a:gd name="T23" fmla="*/ 0 h 121"/>
                <a:gd name="T24" fmla="*/ 19 w 162"/>
                <a:gd name="T25" fmla="*/ 10 h 121"/>
                <a:gd name="T26" fmla="*/ 56 w 162"/>
                <a:gd name="T27" fmla="*/ 96 h 121"/>
                <a:gd name="T28" fmla="*/ 75 w 162"/>
                <a:gd name="T29" fmla="*/ 32 h 121"/>
                <a:gd name="T30" fmla="*/ 85 w 162"/>
                <a:gd name="T31" fmla="*/ 14 h 121"/>
                <a:gd name="T32" fmla="*/ 95 w 162"/>
                <a:gd name="T33" fmla="*/ 22 h 121"/>
                <a:gd name="T34" fmla="*/ 127 w 162"/>
                <a:gd name="T35" fmla="*/ 87 h 121"/>
                <a:gd name="T36" fmla="*/ 145 w 162"/>
                <a:gd name="T37" fmla="*/ 23 h 121"/>
                <a:gd name="T38" fmla="*/ 152 w 162"/>
                <a:gd name="T39" fmla="*/ 11 h 121"/>
                <a:gd name="T40" fmla="*/ 162 w 162"/>
                <a:gd name="T41" fmla="*/ 20 h 121"/>
                <a:gd name="T42" fmla="*/ 160 w 162"/>
                <a:gd name="T43" fmla="*/ 28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2" h="121">
                  <a:moveTo>
                    <a:pt x="160" y="28"/>
                  </a:moveTo>
                  <a:cubicBezTo>
                    <a:pt x="150" y="50"/>
                    <a:pt x="146" y="68"/>
                    <a:pt x="139" y="87"/>
                  </a:cubicBezTo>
                  <a:cubicBezTo>
                    <a:pt x="138" y="92"/>
                    <a:pt x="134" y="110"/>
                    <a:pt x="129" y="111"/>
                  </a:cubicBezTo>
                  <a:cubicBezTo>
                    <a:pt x="127" y="111"/>
                    <a:pt x="125" y="108"/>
                    <a:pt x="123" y="106"/>
                  </a:cubicBezTo>
                  <a:cubicBezTo>
                    <a:pt x="110" y="87"/>
                    <a:pt x="97" y="54"/>
                    <a:pt x="87" y="36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2" y="119"/>
                    <a:pt x="60" y="121"/>
                    <a:pt x="57" y="121"/>
                  </a:cubicBezTo>
                  <a:cubicBezTo>
                    <a:pt x="54" y="121"/>
                    <a:pt x="53" y="120"/>
                    <a:pt x="50" y="114"/>
                  </a:cubicBezTo>
                  <a:cubicBezTo>
                    <a:pt x="46" y="108"/>
                    <a:pt x="38" y="91"/>
                    <a:pt x="33" y="81"/>
                  </a:cubicBezTo>
                  <a:cubicBezTo>
                    <a:pt x="27" y="66"/>
                    <a:pt x="7" y="21"/>
                    <a:pt x="2" y="13"/>
                  </a:cubicBezTo>
                  <a:cubicBezTo>
                    <a:pt x="2" y="12"/>
                    <a:pt x="0" y="11"/>
                    <a:pt x="0" y="9"/>
                  </a:cubicBezTo>
                  <a:cubicBezTo>
                    <a:pt x="0" y="4"/>
                    <a:pt x="8" y="0"/>
                    <a:pt x="12" y="0"/>
                  </a:cubicBezTo>
                  <a:cubicBezTo>
                    <a:pt x="15" y="0"/>
                    <a:pt x="16" y="3"/>
                    <a:pt x="19" y="10"/>
                  </a:cubicBezTo>
                  <a:cubicBezTo>
                    <a:pt x="30" y="40"/>
                    <a:pt x="48" y="81"/>
                    <a:pt x="56" y="96"/>
                  </a:cubicBezTo>
                  <a:cubicBezTo>
                    <a:pt x="64" y="72"/>
                    <a:pt x="72" y="45"/>
                    <a:pt x="75" y="32"/>
                  </a:cubicBezTo>
                  <a:cubicBezTo>
                    <a:pt x="76" y="26"/>
                    <a:pt x="77" y="14"/>
                    <a:pt x="85" y="14"/>
                  </a:cubicBezTo>
                  <a:cubicBezTo>
                    <a:pt x="90" y="14"/>
                    <a:pt x="93" y="16"/>
                    <a:pt x="95" y="22"/>
                  </a:cubicBezTo>
                  <a:cubicBezTo>
                    <a:pt x="99" y="33"/>
                    <a:pt x="105" y="48"/>
                    <a:pt x="127" y="87"/>
                  </a:cubicBezTo>
                  <a:cubicBezTo>
                    <a:pt x="134" y="71"/>
                    <a:pt x="135" y="61"/>
                    <a:pt x="145" y="23"/>
                  </a:cubicBezTo>
                  <a:cubicBezTo>
                    <a:pt x="146" y="23"/>
                    <a:pt x="146" y="11"/>
                    <a:pt x="152" y="11"/>
                  </a:cubicBezTo>
                  <a:cubicBezTo>
                    <a:pt x="154" y="11"/>
                    <a:pt x="162" y="14"/>
                    <a:pt x="162" y="20"/>
                  </a:cubicBezTo>
                  <a:cubicBezTo>
                    <a:pt x="162" y="23"/>
                    <a:pt x="161" y="25"/>
                    <a:pt x="160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617517" y="0"/>
              <a:ext cx="375285" cy="524510"/>
            </a:xfrm>
            <a:custGeom>
              <a:avLst/>
              <a:gdLst>
                <a:gd name="T0" fmla="*/ 65 w 100"/>
                <a:gd name="T1" fmla="*/ 93 h 141"/>
                <a:gd name="T2" fmla="*/ 70 w 100"/>
                <a:gd name="T3" fmla="*/ 117 h 141"/>
                <a:gd name="T4" fmla="*/ 94 w 100"/>
                <a:gd name="T5" fmla="*/ 94 h 141"/>
                <a:gd name="T6" fmla="*/ 97 w 100"/>
                <a:gd name="T7" fmla="*/ 93 h 141"/>
                <a:gd name="T8" fmla="*/ 100 w 100"/>
                <a:gd name="T9" fmla="*/ 95 h 141"/>
                <a:gd name="T10" fmla="*/ 98 w 100"/>
                <a:gd name="T11" fmla="*/ 101 h 141"/>
                <a:gd name="T12" fmla="*/ 69 w 100"/>
                <a:gd name="T13" fmla="*/ 130 h 141"/>
                <a:gd name="T14" fmla="*/ 52 w 100"/>
                <a:gd name="T15" fmla="*/ 73 h 141"/>
                <a:gd name="T16" fmla="*/ 19 w 100"/>
                <a:gd name="T17" fmla="*/ 133 h 141"/>
                <a:gd name="T18" fmla="*/ 11 w 100"/>
                <a:gd name="T19" fmla="*/ 141 h 141"/>
                <a:gd name="T20" fmla="*/ 5 w 100"/>
                <a:gd name="T21" fmla="*/ 134 h 141"/>
                <a:gd name="T22" fmla="*/ 3 w 100"/>
                <a:gd name="T23" fmla="*/ 89 h 141"/>
                <a:gd name="T24" fmla="*/ 0 w 100"/>
                <a:gd name="T25" fmla="*/ 13 h 141"/>
                <a:gd name="T26" fmla="*/ 0 w 100"/>
                <a:gd name="T27" fmla="*/ 10 h 141"/>
                <a:gd name="T28" fmla="*/ 11 w 100"/>
                <a:gd name="T29" fmla="*/ 0 h 141"/>
                <a:gd name="T30" fmla="*/ 17 w 100"/>
                <a:gd name="T31" fmla="*/ 6 h 141"/>
                <a:gd name="T32" fmla="*/ 17 w 100"/>
                <a:gd name="T33" fmla="*/ 12 h 141"/>
                <a:gd name="T34" fmla="*/ 14 w 100"/>
                <a:gd name="T35" fmla="*/ 68 h 141"/>
                <a:gd name="T36" fmla="*/ 15 w 100"/>
                <a:gd name="T37" fmla="*/ 100 h 141"/>
                <a:gd name="T38" fmla="*/ 16 w 100"/>
                <a:gd name="T39" fmla="*/ 111 h 141"/>
                <a:gd name="T40" fmla="*/ 51 w 100"/>
                <a:gd name="T41" fmla="*/ 54 h 141"/>
                <a:gd name="T42" fmla="*/ 59 w 100"/>
                <a:gd name="T43" fmla="*/ 51 h 141"/>
                <a:gd name="T44" fmla="*/ 66 w 100"/>
                <a:gd name="T45" fmla="*/ 65 h 141"/>
                <a:gd name="T46" fmla="*/ 65 w 100"/>
                <a:gd name="T47" fmla="*/ 9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0" h="141">
                  <a:moveTo>
                    <a:pt x="65" y="93"/>
                  </a:moveTo>
                  <a:cubicBezTo>
                    <a:pt x="65" y="110"/>
                    <a:pt x="70" y="117"/>
                    <a:pt x="70" y="117"/>
                  </a:cubicBezTo>
                  <a:cubicBezTo>
                    <a:pt x="77" y="116"/>
                    <a:pt x="88" y="101"/>
                    <a:pt x="94" y="94"/>
                  </a:cubicBezTo>
                  <a:cubicBezTo>
                    <a:pt x="95" y="93"/>
                    <a:pt x="96" y="93"/>
                    <a:pt x="97" y="93"/>
                  </a:cubicBezTo>
                  <a:cubicBezTo>
                    <a:pt x="98" y="93"/>
                    <a:pt x="100" y="93"/>
                    <a:pt x="100" y="95"/>
                  </a:cubicBezTo>
                  <a:cubicBezTo>
                    <a:pt x="100" y="98"/>
                    <a:pt x="99" y="100"/>
                    <a:pt x="98" y="101"/>
                  </a:cubicBezTo>
                  <a:cubicBezTo>
                    <a:pt x="83" y="122"/>
                    <a:pt x="75" y="130"/>
                    <a:pt x="69" y="130"/>
                  </a:cubicBezTo>
                  <a:cubicBezTo>
                    <a:pt x="53" y="130"/>
                    <a:pt x="52" y="95"/>
                    <a:pt x="52" y="73"/>
                  </a:cubicBezTo>
                  <a:cubicBezTo>
                    <a:pt x="39" y="87"/>
                    <a:pt x="23" y="124"/>
                    <a:pt x="19" y="133"/>
                  </a:cubicBezTo>
                  <a:cubicBezTo>
                    <a:pt x="18" y="136"/>
                    <a:pt x="16" y="141"/>
                    <a:pt x="11" y="141"/>
                  </a:cubicBezTo>
                  <a:cubicBezTo>
                    <a:pt x="7" y="141"/>
                    <a:pt x="5" y="136"/>
                    <a:pt x="5" y="134"/>
                  </a:cubicBezTo>
                  <a:cubicBezTo>
                    <a:pt x="4" y="112"/>
                    <a:pt x="3" y="100"/>
                    <a:pt x="3" y="89"/>
                  </a:cubicBezTo>
                  <a:cubicBezTo>
                    <a:pt x="1" y="49"/>
                    <a:pt x="0" y="21"/>
                    <a:pt x="0" y="13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"/>
                    <a:pt x="11" y="0"/>
                    <a:pt x="11" y="0"/>
                  </a:cubicBezTo>
                  <a:cubicBezTo>
                    <a:pt x="16" y="0"/>
                    <a:pt x="17" y="2"/>
                    <a:pt x="17" y="6"/>
                  </a:cubicBezTo>
                  <a:cubicBezTo>
                    <a:pt x="17" y="8"/>
                    <a:pt x="17" y="12"/>
                    <a:pt x="17" y="12"/>
                  </a:cubicBezTo>
                  <a:cubicBezTo>
                    <a:pt x="15" y="29"/>
                    <a:pt x="14" y="49"/>
                    <a:pt x="14" y="68"/>
                  </a:cubicBezTo>
                  <a:cubicBezTo>
                    <a:pt x="14" y="79"/>
                    <a:pt x="15" y="89"/>
                    <a:pt x="15" y="100"/>
                  </a:cubicBezTo>
                  <a:cubicBezTo>
                    <a:pt x="15" y="104"/>
                    <a:pt x="16" y="107"/>
                    <a:pt x="16" y="111"/>
                  </a:cubicBezTo>
                  <a:cubicBezTo>
                    <a:pt x="26" y="92"/>
                    <a:pt x="36" y="68"/>
                    <a:pt x="51" y="54"/>
                  </a:cubicBezTo>
                  <a:cubicBezTo>
                    <a:pt x="54" y="52"/>
                    <a:pt x="55" y="51"/>
                    <a:pt x="59" y="51"/>
                  </a:cubicBezTo>
                  <a:cubicBezTo>
                    <a:pt x="60" y="51"/>
                    <a:pt x="66" y="51"/>
                    <a:pt x="66" y="65"/>
                  </a:cubicBezTo>
                  <a:cubicBezTo>
                    <a:pt x="66" y="72"/>
                    <a:pt x="65" y="79"/>
                    <a:pt x="65" y="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938151" y="154379"/>
              <a:ext cx="446405" cy="346710"/>
            </a:xfrm>
            <a:custGeom>
              <a:avLst/>
              <a:gdLst>
                <a:gd name="T0" fmla="*/ 91 w 119"/>
                <a:gd name="T1" fmla="*/ 77 h 93"/>
                <a:gd name="T2" fmla="*/ 112 w 119"/>
                <a:gd name="T3" fmla="*/ 55 h 93"/>
                <a:gd name="T4" fmla="*/ 115 w 119"/>
                <a:gd name="T5" fmla="*/ 53 h 93"/>
                <a:gd name="T6" fmla="*/ 119 w 119"/>
                <a:gd name="T7" fmla="*/ 55 h 93"/>
                <a:gd name="T8" fmla="*/ 117 w 119"/>
                <a:gd name="T9" fmla="*/ 60 h 93"/>
                <a:gd name="T10" fmla="*/ 90 w 119"/>
                <a:gd name="T11" fmla="*/ 89 h 93"/>
                <a:gd name="T12" fmla="*/ 74 w 119"/>
                <a:gd name="T13" fmla="*/ 35 h 93"/>
                <a:gd name="T14" fmla="*/ 56 w 119"/>
                <a:gd name="T15" fmla="*/ 58 h 93"/>
                <a:gd name="T16" fmla="*/ 22 w 119"/>
                <a:gd name="T17" fmla="*/ 91 h 93"/>
                <a:gd name="T18" fmla="*/ 12 w 119"/>
                <a:gd name="T19" fmla="*/ 93 h 93"/>
                <a:gd name="T20" fmla="*/ 0 w 119"/>
                <a:gd name="T21" fmla="*/ 79 h 93"/>
                <a:gd name="T22" fmla="*/ 17 w 119"/>
                <a:gd name="T23" fmla="*/ 39 h 93"/>
                <a:gd name="T24" fmla="*/ 37 w 119"/>
                <a:gd name="T25" fmla="*/ 17 h 93"/>
                <a:gd name="T26" fmla="*/ 58 w 119"/>
                <a:gd name="T27" fmla="*/ 3 h 93"/>
                <a:gd name="T28" fmla="*/ 70 w 119"/>
                <a:gd name="T29" fmla="*/ 0 h 93"/>
                <a:gd name="T30" fmla="*/ 82 w 119"/>
                <a:gd name="T31" fmla="*/ 4 h 93"/>
                <a:gd name="T32" fmla="*/ 88 w 119"/>
                <a:gd name="T33" fmla="*/ 17 h 93"/>
                <a:gd name="T34" fmla="*/ 87 w 119"/>
                <a:gd name="T35" fmla="*/ 55 h 93"/>
                <a:gd name="T36" fmla="*/ 91 w 119"/>
                <a:gd name="T37" fmla="*/ 77 h 93"/>
                <a:gd name="T38" fmla="*/ 12 w 119"/>
                <a:gd name="T39" fmla="*/ 76 h 93"/>
                <a:gd name="T40" fmla="*/ 15 w 119"/>
                <a:gd name="T41" fmla="*/ 79 h 93"/>
                <a:gd name="T42" fmla="*/ 46 w 119"/>
                <a:gd name="T43" fmla="*/ 53 h 93"/>
                <a:gd name="T44" fmla="*/ 73 w 119"/>
                <a:gd name="T45" fmla="*/ 16 h 93"/>
                <a:gd name="T46" fmla="*/ 74 w 119"/>
                <a:gd name="T47" fmla="*/ 12 h 93"/>
                <a:gd name="T48" fmla="*/ 72 w 119"/>
                <a:gd name="T49" fmla="*/ 10 h 93"/>
                <a:gd name="T50" fmla="*/ 45 w 119"/>
                <a:gd name="T51" fmla="*/ 27 h 93"/>
                <a:gd name="T52" fmla="*/ 12 w 119"/>
                <a:gd name="T53" fmla="*/ 7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9" h="93">
                  <a:moveTo>
                    <a:pt x="91" y="77"/>
                  </a:moveTo>
                  <a:cubicBezTo>
                    <a:pt x="96" y="77"/>
                    <a:pt x="106" y="61"/>
                    <a:pt x="112" y="55"/>
                  </a:cubicBezTo>
                  <a:cubicBezTo>
                    <a:pt x="113" y="54"/>
                    <a:pt x="114" y="53"/>
                    <a:pt x="115" y="53"/>
                  </a:cubicBezTo>
                  <a:cubicBezTo>
                    <a:pt x="117" y="53"/>
                    <a:pt x="119" y="54"/>
                    <a:pt x="119" y="55"/>
                  </a:cubicBezTo>
                  <a:cubicBezTo>
                    <a:pt x="119" y="57"/>
                    <a:pt x="118" y="59"/>
                    <a:pt x="117" y="60"/>
                  </a:cubicBezTo>
                  <a:cubicBezTo>
                    <a:pt x="101" y="85"/>
                    <a:pt x="96" y="89"/>
                    <a:pt x="90" y="89"/>
                  </a:cubicBezTo>
                  <a:cubicBezTo>
                    <a:pt x="72" y="89"/>
                    <a:pt x="74" y="49"/>
                    <a:pt x="74" y="35"/>
                  </a:cubicBezTo>
                  <a:cubicBezTo>
                    <a:pt x="70" y="39"/>
                    <a:pt x="66" y="45"/>
                    <a:pt x="56" y="58"/>
                  </a:cubicBezTo>
                  <a:cubicBezTo>
                    <a:pt x="44" y="73"/>
                    <a:pt x="32" y="86"/>
                    <a:pt x="22" y="91"/>
                  </a:cubicBezTo>
                  <a:cubicBezTo>
                    <a:pt x="19" y="92"/>
                    <a:pt x="15" y="93"/>
                    <a:pt x="12" y="93"/>
                  </a:cubicBezTo>
                  <a:cubicBezTo>
                    <a:pt x="4" y="93"/>
                    <a:pt x="0" y="87"/>
                    <a:pt x="0" y="79"/>
                  </a:cubicBezTo>
                  <a:cubicBezTo>
                    <a:pt x="0" y="69"/>
                    <a:pt x="5" y="55"/>
                    <a:pt x="17" y="39"/>
                  </a:cubicBezTo>
                  <a:cubicBezTo>
                    <a:pt x="22" y="32"/>
                    <a:pt x="29" y="25"/>
                    <a:pt x="37" y="17"/>
                  </a:cubicBezTo>
                  <a:cubicBezTo>
                    <a:pt x="45" y="10"/>
                    <a:pt x="52" y="6"/>
                    <a:pt x="58" y="3"/>
                  </a:cubicBezTo>
                  <a:cubicBezTo>
                    <a:pt x="63" y="1"/>
                    <a:pt x="67" y="0"/>
                    <a:pt x="70" y="0"/>
                  </a:cubicBezTo>
                  <a:cubicBezTo>
                    <a:pt x="76" y="0"/>
                    <a:pt x="79" y="2"/>
                    <a:pt x="82" y="4"/>
                  </a:cubicBezTo>
                  <a:cubicBezTo>
                    <a:pt x="87" y="8"/>
                    <a:pt x="88" y="15"/>
                    <a:pt x="88" y="17"/>
                  </a:cubicBezTo>
                  <a:cubicBezTo>
                    <a:pt x="88" y="30"/>
                    <a:pt x="87" y="41"/>
                    <a:pt x="87" y="55"/>
                  </a:cubicBezTo>
                  <a:cubicBezTo>
                    <a:pt x="87" y="76"/>
                    <a:pt x="91" y="77"/>
                    <a:pt x="91" y="77"/>
                  </a:cubicBezTo>
                  <a:close/>
                  <a:moveTo>
                    <a:pt x="12" y="76"/>
                  </a:moveTo>
                  <a:cubicBezTo>
                    <a:pt x="12" y="77"/>
                    <a:pt x="13" y="79"/>
                    <a:pt x="15" y="79"/>
                  </a:cubicBezTo>
                  <a:cubicBezTo>
                    <a:pt x="20" y="79"/>
                    <a:pt x="32" y="68"/>
                    <a:pt x="46" y="53"/>
                  </a:cubicBezTo>
                  <a:cubicBezTo>
                    <a:pt x="46" y="53"/>
                    <a:pt x="63" y="35"/>
                    <a:pt x="73" y="16"/>
                  </a:cubicBezTo>
                  <a:cubicBezTo>
                    <a:pt x="73" y="15"/>
                    <a:pt x="74" y="14"/>
                    <a:pt x="74" y="12"/>
                  </a:cubicBezTo>
                  <a:cubicBezTo>
                    <a:pt x="74" y="11"/>
                    <a:pt x="73" y="10"/>
                    <a:pt x="72" y="10"/>
                  </a:cubicBezTo>
                  <a:cubicBezTo>
                    <a:pt x="69" y="10"/>
                    <a:pt x="62" y="11"/>
                    <a:pt x="45" y="27"/>
                  </a:cubicBezTo>
                  <a:cubicBezTo>
                    <a:pt x="24" y="45"/>
                    <a:pt x="12" y="67"/>
                    <a:pt x="12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282535" y="59377"/>
              <a:ext cx="326390" cy="435610"/>
            </a:xfrm>
            <a:custGeom>
              <a:avLst/>
              <a:gdLst>
                <a:gd name="T0" fmla="*/ 28 w 87"/>
                <a:gd name="T1" fmla="*/ 35 h 117"/>
                <a:gd name="T2" fmla="*/ 29 w 87"/>
                <a:gd name="T3" fmla="*/ 7 h 117"/>
                <a:gd name="T4" fmla="*/ 38 w 87"/>
                <a:gd name="T5" fmla="*/ 0 h 117"/>
                <a:gd name="T6" fmla="*/ 44 w 87"/>
                <a:gd name="T7" fmla="*/ 6 h 117"/>
                <a:gd name="T8" fmla="*/ 41 w 87"/>
                <a:gd name="T9" fmla="*/ 32 h 117"/>
                <a:gd name="T10" fmla="*/ 79 w 87"/>
                <a:gd name="T11" fmla="*/ 24 h 117"/>
                <a:gd name="T12" fmla="*/ 87 w 87"/>
                <a:gd name="T13" fmla="*/ 33 h 117"/>
                <a:gd name="T14" fmla="*/ 80 w 87"/>
                <a:gd name="T15" fmla="*/ 37 h 117"/>
                <a:gd name="T16" fmla="*/ 41 w 87"/>
                <a:gd name="T17" fmla="*/ 43 h 117"/>
                <a:gd name="T18" fmla="*/ 43 w 87"/>
                <a:gd name="T19" fmla="*/ 95 h 117"/>
                <a:gd name="T20" fmla="*/ 47 w 87"/>
                <a:gd name="T21" fmla="*/ 105 h 117"/>
                <a:gd name="T22" fmla="*/ 49 w 87"/>
                <a:gd name="T23" fmla="*/ 105 h 117"/>
                <a:gd name="T24" fmla="*/ 51 w 87"/>
                <a:gd name="T25" fmla="*/ 106 h 117"/>
                <a:gd name="T26" fmla="*/ 39 w 87"/>
                <a:gd name="T27" fmla="*/ 117 h 117"/>
                <a:gd name="T28" fmla="*/ 32 w 87"/>
                <a:gd name="T29" fmla="*/ 107 h 117"/>
                <a:gd name="T30" fmla="*/ 32 w 87"/>
                <a:gd name="T31" fmla="*/ 106 h 117"/>
                <a:gd name="T32" fmla="*/ 28 w 87"/>
                <a:gd name="T33" fmla="*/ 47 h 117"/>
                <a:gd name="T34" fmla="*/ 7 w 87"/>
                <a:gd name="T35" fmla="*/ 52 h 117"/>
                <a:gd name="T36" fmla="*/ 0 w 87"/>
                <a:gd name="T37" fmla="*/ 47 h 117"/>
                <a:gd name="T38" fmla="*/ 11 w 87"/>
                <a:gd name="T39" fmla="*/ 40 h 117"/>
                <a:gd name="T40" fmla="*/ 28 w 87"/>
                <a:gd name="T41" fmla="*/ 3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7" h="117">
                  <a:moveTo>
                    <a:pt x="28" y="35"/>
                  </a:moveTo>
                  <a:cubicBezTo>
                    <a:pt x="28" y="30"/>
                    <a:pt x="27" y="19"/>
                    <a:pt x="29" y="7"/>
                  </a:cubicBezTo>
                  <a:cubicBezTo>
                    <a:pt x="30" y="3"/>
                    <a:pt x="32" y="0"/>
                    <a:pt x="38" y="0"/>
                  </a:cubicBezTo>
                  <a:cubicBezTo>
                    <a:pt x="41" y="0"/>
                    <a:pt x="44" y="2"/>
                    <a:pt x="44" y="6"/>
                  </a:cubicBezTo>
                  <a:cubicBezTo>
                    <a:pt x="44" y="11"/>
                    <a:pt x="42" y="17"/>
                    <a:pt x="41" y="32"/>
                  </a:cubicBezTo>
                  <a:cubicBezTo>
                    <a:pt x="67" y="26"/>
                    <a:pt x="75" y="25"/>
                    <a:pt x="79" y="24"/>
                  </a:cubicBezTo>
                  <a:cubicBezTo>
                    <a:pt x="84" y="24"/>
                    <a:pt x="87" y="28"/>
                    <a:pt x="87" y="33"/>
                  </a:cubicBezTo>
                  <a:cubicBezTo>
                    <a:pt x="87" y="36"/>
                    <a:pt x="83" y="37"/>
                    <a:pt x="80" y="37"/>
                  </a:cubicBezTo>
                  <a:cubicBezTo>
                    <a:pt x="66" y="37"/>
                    <a:pt x="56" y="40"/>
                    <a:pt x="41" y="43"/>
                  </a:cubicBezTo>
                  <a:cubicBezTo>
                    <a:pt x="41" y="65"/>
                    <a:pt x="41" y="83"/>
                    <a:pt x="43" y="95"/>
                  </a:cubicBezTo>
                  <a:cubicBezTo>
                    <a:pt x="44" y="100"/>
                    <a:pt x="45" y="105"/>
                    <a:pt x="47" y="105"/>
                  </a:cubicBezTo>
                  <a:cubicBezTo>
                    <a:pt x="47" y="105"/>
                    <a:pt x="48" y="105"/>
                    <a:pt x="49" y="105"/>
                  </a:cubicBezTo>
                  <a:cubicBezTo>
                    <a:pt x="49" y="105"/>
                    <a:pt x="51" y="105"/>
                    <a:pt x="51" y="106"/>
                  </a:cubicBezTo>
                  <a:cubicBezTo>
                    <a:pt x="51" y="112"/>
                    <a:pt x="44" y="117"/>
                    <a:pt x="39" y="117"/>
                  </a:cubicBezTo>
                  <a:cubicBezTo>
                    <a:pt x="34" y="117"/>
                    <a:pt x="32" y="113"/>
                    <a:pt x="32" y="107"/>
                  </a:cubicBezTo>
                  <a:cubicBezTo>
                    <a:pt x="32" y="106"/>
                    <a:pt x="32" y="106"/>
                    <a:pt x="32" y="106"/>
                  </a:cubicBezTo>
                  <a:cubicBezTo>
                    <a:pt x="31" y="89"/>
                    <a:pt x="28" y="65"/>
                    <a:pt x="28" y="47"/>
                  </a:cubicBezTo>
                  <a:cubicBezTo>
                    <a:pt x="13" y="50"/>
                    <a:pt x="10" y="52"/>
                    <a:pt x="7" y="52"/>
                  </a:cubicBezTo>
                  <a:cubicBezTo>
                    <a:pt x="4" y="52"/>
                    <a:pt x="0" y="50"/>
                    <a:pt x="0" y="47"/>
                  </a:cubicBezTo>
                  <a:cubicBezTo>
                    <a:pt x="0" y="44"/>
                    <a:pt x="3" y="42"/>
                    <a:pt x="11" y="40"/>
                  </a:cubicBezTo>
                  <a:lnTo>
                    <a:pt x="28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615044" y="47502"/>
              <a:ext cx="56515" cy="160020"/>
            </a:xfrm>
            <a:custGeom>
              <a:avLst/>
              <a:gdLst>
                <a:gd name="T0" fmla="*/ 7 w 15"/>
                <a:gd name="T1" fmla="*/ 0 h 43"/>
                <a:gd name="T2" fmla="*/ 15 w 15"/>
                <a:gd name="T3" fmla="*/ 9 h 43"/>
                <a:gd name="T4" fmla="*/ 8 w 15"/>
                <a:gd name="T5" fmla="*/ 36 h 43"/>
                <a:gd name="T6" fmla="*/ 2 w 15"/>
                <a:gd name="T7" fmla="*/ 43 h 43"/>
                <a:gd name="T8" fmla="*/ 0 w 15"/>
                <a:gd name="T9" fmla="*/ 40 h 43"/>
                <a:gd name="T10" fmla="*/ 0 w 15"/>
                <a:gd name="T11" fmla="*/ 39 h 43"/>
                <a:gd name="T12" fmla="*/ 3 w 15"/>
                <a:gd name="T13" fmla="*/ 22 h 43"/>
                <a:gd name="T14" fmla="*/ 1 w 15"/>
                <a:gd name="T15" fmla="*/ 5 h 43"/>
                <a:gd name="T16" fmla="*/ 7 w 15"/>
                <a:gd name="T1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43">
                  <a:moveTo>
                    <a:pt x="7" y="0"/>
                  </a:moveTo>
                  <a:cubicBezTo>
                    <a:pt x="13" y="0"/>
                    <a:pt x="15" y="3"/>
                    <a:pt x="15" y="9"/>
                  </a:cubicBezTo>
                  <a:cubicBezTo>
                    <a:pt x="15" y="17"/>
                    <a:pt x="11" y="27"/>
                    <a:pt x="8" y="36"/>
                  </a:cubicBezTo>
                  <a:cubicBezTo>
                    <a:pt x="7" y="39"/>
                    <a:pt x="5" y="43"/>
                    <a:pt x="2" y="43"/>
                  </a:cubicBezTo>
                  <a:cubicBezTo>
                    <a:pt x="1" y="43"/>
                    <a:pt x="0" y="42"/>
                    <a:pt x="0" y="40"/>
                  </a:cubicBezTo>
                  <a:cubicBezTo>
                    <a:pt x="0" y="40"/>
                    <a:pt x="0" y="40"/>
                    <a:pt x="0" y="39"/>
                  </a:cubicBezTo>
                  <a:cubicBezTo>
                    <a:pt x="2" y="34"/>
                    <a:pt x="3" y="28"/>
                    <a:pt x="3" y="22"/>
                  </a:cubicBezTo>
                  <a:cubicBezTo>
                    <a:pt x="3" y="17"/>
                    <a:pt x="2" y="11"/>
                    <a:pt x="1" y="5"/>
                  </a:cubicBezTo>
                  <a:cubicBezTo>
                    <a:pt x="1" y="2"/>
                    <a:pt x="3" y="0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615044" y="134448"/>
              <a:ext cx="375285" cy="356870"/>
            </a:xfrm>
            <a:custGeom>
              <a:avLst/>
              <a:gdLst>
                <a:gd name="T0" fmla="*/ 89 w 100"/>
                <a:gd name="T1" fmla="*/ 57 h 96"/>
                <a:gd name="T2" fmla="*/ 95 w 100"/>
                <a:gd name="T3" fmla="*/ 54 h 96"/>
                <a:gd name="T4" fmla="*/ 100 w 100"/>
                <a:gd name="T5" fmla="*/ 58 h 96"/>
                <a:gd name="T6" fmla="*/ 86 w 100"/>
                <a:gd name="T7" fmla="*/ 68 h 96"/>
                <a:gd name="T8" fmla="*/ 66 w 100"/>
                <a:gd name="T9" fmla="*/ 78 h 96"/>
                <a:gd name="T10" fmla="*/ 54 w 100"/>
                <a:gd name="T11" fmla="*/ 85 h 96"/>
                <a:gd name="T12" fmla="*/ 40 w 100"/>
                <a:gd name="T13" fmla="*/ 94 h 96"/>
                <a:gd name="T14" fmla="*/ 30 w 100"/>
                <a:gd name="T15" fmla="*/ 96 h 96"/>
                <a:gd name="T16" fmla="*/ 23 w 100"/>
                <a:gd name="T17" fmla="*/ 90 h 96"/>
                <a:gd name="T18" fmla="*/ 30 w 100"/>
                <a:gd name="T19" fmla="*/ 82 h 96"/>
                <a:gd name="T20" fmla="*/ 48 w 100"/>
                <a:gd name="T21" fmla="*/ 75 h 96"/>
                <a:gd name="T22" fmla="*/ 70 w 100"/>
                <a:gd name="T23" fmla="*/ 55 h 96"/>
                <a:gd name="T24" fmla="*/ 66 w 100"/>
                <a:gd name="T25" fmla="*/ 51 h 96"/>
                <a:gd name="T26" fmla="*/ 40 w 100"/>
                <a:gd name="T27" fmla="*/ 59 h 96"/>
                <a:gd name="T28" fmla="*/ 12 w 100"/>
                <a:gd name="T29" fmla="*/ 66 h 96"/>
                <a:gd name="T30" fmla="*/ 0 w 100"/>
                <a:gd name="T31" fmla="*/ 54 h 96"/>
                <a:gd name="T32" fmla="*/ 2 w 100"/>
                <a:gd name="T33" fmla="*/ 45 h 96"/>
                <a:gd name="T34" fmla="*/ 25 w 100"/>
                <a:gd name="T35" fmla="*/ 15 h 96"/>
                <a:gd name="T36" fmla="*/ 52 w 100"/>
                <a:gd name="T37" fmla="*/ 0 h 96"/>
                <a:gd name="T38" fmla="*/ 65 w 100"/>
                <a:gd name="T39" fmla="*/ 12 h 96"/>
                <a:gd name="T40" fmla="*/ 61 w 100"/>
                <a:gd name="T41" fmla="*/ 18 h 96"/>
                <a:gd name="T42" fmla="*/ 57 w 100"/>
                <a:gd name="T43" fmla="*/ 16 h 96"/>
                <a:gd name="T44" fmla="*/ 52 w 100"/>
                <a:gd name="T45" fmla="*/ 13 h 96"/>
                <a:gd name="T46" fmla="*/ 12 w 100"/>
                <a:gd name="T47" fmla="*/ 51 h 96"/>
                <a:gd name="T48" fmla="*/ 16 w 100"/>
                <a:gd name="T49" fmla="*/ 54 h 96"/>
                <a:gd name="T50" fmla="*/ 47 w 100"/>
                <a:gd name="T51" fmla="*/ 45 h 96"/>
                <a:gd name="T52" fmla="*/ 69 w 100"/>
                <a:gd name="T53" fmla="*/ 40 h 96"/>
                <a:gd name="T54" fmla="*/ 83 w 100"/>
                <a:gd name="T55" fmla="*/ 50 h 96"/>
                <a:gd name="T56" fmla="*/ 83 w 100"/>
                <a:gd name="T57" fmla="*/ 52 h 96"/>
                <a:gd name="T58" fmla="*/ 80 w 100"/>
                <a:gd name="T59" fmla="*/ 61 h 96"/>
                <a:gd name="T60" fmla="*/ 89 w 100"/>
                <a:gd name="T61" fmla="*/ 5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0" h="96">
                  <a:moveTo>
                    <a:pt x="89" y="57"/>
                  </a:moveTo>
                  <a:cubicBezTo>
                    <a:pt x="93" y="55"/>
                    <a:pt x="94" y="54"/>
                    <a:pt x="95" y="54"/>
                  </a:cubicBezTo>
                  <a:cubicBezTo>
                    <a:pt x="98" y="54"/>
                    <a:pt x="100" y="56"/>
                    <a:pt x="100" y="58"/>
                  </a:cubicBezTo>
                  <a:cubicBezTo>
                    <a:pt x="100" y="61"/>
                    <a:pt x="97" y="62"/>
                    <a:pt x="86" y="68"/>
                  </a:cubicBezTo>
                  <a:cubicBezTo>
                    <a:pt x="78" y="71"/>
                    <a:pt x="72" y="75"/>
                    <a:pt x="66" y="78"/>
                  </a:cubicBezTo>
                  <a:cubicBezTo>
                    <a:pt x="62" y="81"/>
                    <a:pt x="58" y="83"/>
                    <a:pt x="54" y="85"/>
                  </a:cubicBezTo>
                  <a:cubicBezTo>
                    <a:pt x="48" y="89"/>
                    <a:pt x="44" y="92"/>
                    <a:pt x="40" y="94"/>
                  </a:cubicBezTo>
                  <a:cubicBezTo>
                    <a:pt x="36" y="95"/>
                    <a:pt x="33" y="96"/>
                    <a:pt x="30" y="96"/>
                  </a:cubicBezTo>
                  <a:cubicBezTo>
                    <a:pt x="27" y="96"/>
                    <a:pt x="23" y="93"/>
                    <a:pt x="23" y="90"/>
                  </a:cubicBezTo>
                  <a:cubicBezTo>
                    <a:pt x="23" y="87"/>
                    <a:pt x="24" y="85"/>
                    <a:pt x="30" y="82"/>
                  </a:cubicBezTo>
                  <a:cubicBezTo>
                    <a:pt x="30" y="82"/>
                    <a:pt x="36" y="81"/>
                    <a:pt x="48" y="75"/>
                  </a:cubicBezTo>
                  <a:cubicBezTo>
                    <a:pt x="59" y="68"/>
                    <a:pt x="69" y="59"/>
                    <a:pt x="70" y="55"/>
                  </a:cubicBezTo>
                  <a:cubicBezTo>
                    <a:pt x="70" y="53"/>
                    <a:pt x="68" y="51"/>
                    <a:pt x="66" y="51"/>
                  </a:cubicBezTo>
                  <a:cubicBezTo>
                    <a:pt x="61" y="51"/>
                    <a:pt x="49" y="55"/>
                    <a:pt x="40" y="59"/>
                  </a:cubicBezTo>
                  <a:cubicBezTo>
                    <a:pt x="32" y="62"/>
                    <a:pt x="23" y="66"/>
                    <a:pt x="12" y="66"/>
                  </a:cubicBezTo>
                  <a:cubicBezTo>
                    <a:pt x="7" y="66"/>
                    <a:pt x="0" y="62"/>
                    <a:pt x="0" y="54"/>
                  </a:cubicBezTo>
                  <a:cubicBezTo>
                    <a:pt x="0" y="51"/>
                    <a:pt x="1" y="47"/>
                    <a:pt x="2" y="45"/>
                  </a:cubicBezTo>
                  <a:cubicBezTo>
                    <a:pt x="7" y="32"/>
                    <a:pt x="16" y="23"/>
                    <a:pt x="25" y="15"/>
                  </a:cubicBezTo>
                  <a:cubicBezTo>
                    <a:pt x="33" y="7"/>
                    <a:pt x="44" y="0"/>
                    <a:pt x="52" y="0"/>
                  </a:cubicBezTo>
                  <a:cubicBezTo>
                    <a:pt x="58" y="0"/>
                    <a:pt x="65" y="5"/>
                    <a:pt x="65" y="12"/>
                  </a:cubicBezTo>
                  <a:cubicBezTo>
                    <a:pt x="65" y="14"/>
                    <a:pt x="64" y="18"/>
                    <a:pt x="61" y="18"/>
                  </a:cubicBezTo>
                  <a:cubicBezTo>
                    <a:pt x="59" y="18"/>
                    <a:pt x="58" y="17"/>
                    <a:pt x="57" y="16"/>
                  </a:cubicBezTo>
                  <a:cubicBezTo>
                    <a:pt x="56" y="15"/>
                    <a:pt x="54" y="13"/>
                    <a:pt x="52" y="13"/>
                  </a:cubicBezTo>
                  <a:cubicBezTo>
                    <a:pt x="40" y="13"/>
                    <a:pt x="13" y="43"/>
                    <a:pt x="12" y="51"/>
                  </a:cubicBezTo>
                  <a:cubicBezTo>
                    <a:pt x="12" y="53"/>
                    <a:pt x="13" y="53"/>
                    <a:pt x="16" y="54"/>
                  </a:cubicBezTo>
                  <a:cubicBezTo>
                    <a:pt x="27" y="53"/>
                    <a:pt x="37" y="48"/>
                    <a:pt x="47" y="45"/>
                  </a:cubicBezTo>
                  <a:cubicBezTo>
                    <a:pt x="55" y="42"/>
                    <a:pt x="61" y="40"/>
                    <a:pt x="69" y="40"/>
                  </a:cubicBezTo>
                  <a:cubicBezTo>
                    <a:pt x="70" y="40"/>
                    <a:pt x="81" y="41"/>
                    <a:pt x="83" y="50"/>
                  </a:cubicBezTo>
                  <a:cubicBezTo>
                    <a:pt x="83" y="51"/>
                    <a:pt x="83" y="51"/>
                    <a:pt x="83" y="52"/>
                  </a:cubicBezTo>
                  <a:cubicBezTo>
                    <a:pt x="83" y="57"/>
                    <a:pt x="80" y="61"/>
                    <a:pt x="80" y="61"/>
                  </a:cubicBezTo>
                  <a:lnTo>
                    <a:pt x="89" y="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2149434" y="249382"/>
              <a:ext cx="240030" cy="249555"/>
            </a:xfrm>
            <a:custGeom>
              <a:avLst/>
              <a:gdLst>
                <a:gd name="T0" fmla="*/ 0 w 64"/>
                <a:gd name="T1" fmla="*/ 34 h 67"/>
                <a:gd name="T2" fmla="*/ 32 w 64"/>
                <a:gd name="T3" fmla="*/ 0 h 67"/>
                <a:gd name="T4" fmla="*/ 64 w 64"/>
                <a:gd name="T5" fmla="*/ 33 h 67"/>
                <a:gd name="T6" fmla="*/ 32 w 64"/>
                <a:gd name="T7" fmla="*/ 67 h 67"/>
                <a:gd name="T8" fmla="*/ 0 w 64"/>
                <a:gd name="T9" fmla="*/ 34 h 67"/>
                <a:gd name="T10" fmla="*/ 49 w 64"/>
                <a:gd name="T11" fmla="*/ 33 h 67"/>
                <a:gd name="T12" fmla="*/ 31 w 64"/>
                <a:gd name="T13" fmla="*/ 8 h 67"/>
                <a:gd name="T14" fmla="*/ 14 w 64"/>
                <a:gd name="T15" fmla="*/ 33 h 67"/>
                <a:gd name="T16" fmla="*/ 32 w 64"/>
                <a:gd name="T17" fmla="*/ 59 h 67"/>
                <a:gd name="T18" fmla="*/ 49 w 64"/>
                <a:gd name="T19" fmla="*/ 3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7">
                  <a:moveTo>
                    <a:pt x="0" y="34"/>
                  </a:moveTo>
                  <a:cubicBezTo>
                    <a:pt x="0" y="14"/>
                    <a:pt x="13" y="0"/>
                    <a:pt x="32" y="0"/>
                  </a:cubicBezTo>
                  <a:cubicBezTo>
                    <a:pt x="52" y="0"/>
                    <a:pt x="64" y="14"/>
                    <a:pt x="64" y="33"/>
                  </a:cubicBezTo>
                  <a:cubicBezTo>
                    <a:pt x="64" y="53"/>
                    <a:pt x="51" y="67"/>
                    <a:pt x="32" y="67"/>
                  </a:cubicBezTo>
                  <a:cubicBezTo>
                    <a:pt x="12" y="67"/>
                    <a:pt x="0" y="53"/>
                    <a:pt x="0" y="34"/>
                  </a:cubicBezTo>
                  <a:close/>
                  <a:moveTo>
                    <a:pt x="49" y="33"/>
                  </a:moveTo>
                  <a:cubicBezTo>
                    <a:pt x="49" y="16"/>
                    <a:pt x="42" y="8"/>
                    <a:pt x="31" y="8"/>
                  </a:cubicBezTo>
                  <a:cubicBezTo>
                    <a:pt x="20" y="8"/>
                    <a:pt x="14" y="16"/>
                    <a:pt x="14" y="33"/>
                  </a:cubicBezTo>
                  <a:cubicBezTo>
                    <a:pt x="14" y="51"/>
                    <a:pt x="21" y="59"/>
                    <a:pt x="32" y="59"/>
                  </a:cubicBezTo>
                  <a:cubicBezTo>
                    <a:pt x="43" y="59"/>
                    <a:pt x="49" y="51"/>
                    <a:pt x="49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2434442" y="249382"/>
              <a:ext cx="277495" cy="241935"/>
            </a:xfrm>
            <a:custGeom>
              <a:avLst/>
              <a:gdLst>
                <a:gd name="T0" fmla="*/ 0 w 74"/>
                <a:gd name="T1" fmla="*/ 56 h 65"/>
                <a:gd name="T2" fmla="*/ 10 w 74"/>
                <a:gd name="T3" fmla="*/ 56 h 65"/>
                <a:gd name="T4" fmla="*/ 10 w 74"/>
                <a:gd name="T5" fmla="*/ 10 h 65"/>
                <a:gd name="T6" fmla="*/ 0 w 74"/>
                <a:gd name="T7" fmla="*/ 10 h 65"/>
                <a:gd name="T8" fmla="*/ 0 w 74"/>
                <a:gd name="T9" fmla="*/ 1 h 65"/>
                <a:gd name="T10" fmla="*/ 23 w 74"/>
                <a:gd name="T11" fmla="*/ 1 h 65"/>
                <a:gd name="T12" fmla="*/ 23 w 74"/>
                <a:gd name="T13" fmla="*/ 17 h 65"/>
                <a:gd name="T14" fmla="*/ 47 w 74"/>
                <a:gd name="T15" fmla="*/ 0 h 65"/>
                <a:gd name="T16" fmla="*/ 64 w 74"/>
                <a:gd name="T17" fmla="*/ 20 h 65"/>
                <a:gd name="T18" fmla="*/ 64 w 74"/>
                <a:gd name="T19" fmla="*/ 56 h 65"/>
                <a:gd name="T20" fmla="*/ 74 w 74"/>
                <a:gd name="T21" fmla="*/ 56 h 65"/>
                <a:gd name="T22" fmla="*/ 74 w 74"/>
                <a:gd name="T23" fmla="*/ 65 h 65"/>
                <a:gd name="T24" fmla="*/ 41 w 74"/>
                <a:gd name="T25" fmla="*/ 65 h 65"/>
                <a:gd name="T26" fmla="*/ 41 w 74"/>
                <a:gd name="T27" fmla="*/ 56 h 65"/>
                <a:gd name="T28" fmla="*/ 51 w 74"/>
                <a:gd name="T29" fmla="*/ 56 h 65"/>
                <a:gd name="T30" fmla="*/ 51 w 74"/>
                <a:gd name="T31" fmla="*/ 25 h 65"/>
                <a:gd name="T32" fmla="*/ 47 w 74"/>
                <a:gd name="T33" fmla="*/ 14 h 65"/>
                <a:gd name="T34" fmla="*/ 40 w 74"/>
                <a:gd name="T35" fmla="*/ 11 h 65"/>
                <a:gd name="T36" fmla="*/ 23 w 74"/>
                <a:gd name="T37" fmla="*/ 32 h 65"/>
                <a:gd name="T38" fmla="*/ 23 w 74"/>
                <a:gd name="T39" fmla="*/ 56 h 65"/>
                <a:gd name="T40" fmla="*/ 32 w 74"/>
                <a:gd name="T41" fmla="*/ 56 h 65"/>
                <a:gd name="T42" fmla="*/ 32 w 74"/>
                <a:gd name="T43" fmla="*/ 65 h 65"/>
                <a:gd name="T44" fmla="*/ 0 w 74"/>
                <a:gd name="T45" fmla="*/ 65 h 65"/>
                <a:gd name="T46" fmla="*/ 0 w 74"/>
                <a:gd name="T47" fmla="*/ 5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4" h="65">
                  <a:moveTo>
                    <a:pt x="0" y="56"/>
                  </a:moveTo>
                  <a:cubicBezTo>
                    <a:pt x="10" y="56"/>
                    <a:pt x="10" y="56"/>
                    <a:pt x="10" y="56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30" y="5"/>
                    <a:pt x="38" y="0"/>
                    <a:pt x="47" y="0"/>
                  </a:cubicBezTo>
                  <a:cubicBezTo>
                    <a:pt x="57" y="0"/>
                    <a:pt x="64" y="8"/>
                    <a:pt x="64" y="20"/>
                  </a:cubicBezTo>
                  <a:cubicBezTo>
                    <a:pt x="64" y="56"/>
                    <a:pt x="64" y="56"/>
                    <a:pt x="64" y="56"/>
                  </a:cubicBezTo>
                  <a:cubicBezTo>
                    <a:pt x="74" y="56"/>
                    <a:pt x="74" y="56"/>
                    <a:pt x="74" y="56"/>
                  </a:cubicBezTo>
                  <a:cubicBezTo>
                    <a:pt x="74" y="65"/>
                    <a:pt x="74" y="65"/>
                    <a:pt x="74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1" y="56"/>
                    <a:pt x="41" y="56"/>
                    <a:pt x="41" y="56"/>
                  </a:cubicBezTo>
                  <a:cubicBezTo>
                    <a:pt x="51" y="56"/>
                    <a:pt x="51" y="56"/>
                    <a:pt x="51" y="56"/>
                  </a:cubicBezTo>
                  <a:cubicBezTo>
                    <a:pt x="51" y="25"/>
                    <a:pt x="51" y="25"/>
                    <a:pt x="51" y="25"/>
                  </a:cubicBezTo>
                  <a:cubicBezTo>
                    <a:pt x="51" y="20"/>
                    <a:pt x="50" y="16"/>
                    <a:pt x="47" y="14"/>
                  </a:cubicBezTo>
                  <a:cubicBezTo>
                    <a:pt x="45" y="12"/>
                    <a:pt x="43" y="11"/>
                    <a:pt x="40" y="11"/>
                  </a:cubicBezTo>
                  <a:cubicBezTo>
                    <a:pt x="32" y="11"/>
                    <a:pt x="23" y="19"/>
                    <a:pt x="23" y="32"/>
                  </a:cubicBezTo>
                  <a:cubicBezTo>
                    <a:pt x="23" y="56"/>
                    <a:pt x="23" y="56"/>
                    <a:pt x="23" y="56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65"/>
                    <a:pt x="32" y="65"/>
                    <a:pt x="32" y="65"/>
                  </a:cubicBezTo>
                  <a:cubicBezTo>
                    <a:pt x="0" y="65"/>
                    <a:pt x="0" y="65"/>
                    <a:pt x="0" y="65"/>
                  </a:cubicBezTo>
                  <a:lnTo>
                    <a:pt x="0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814452" y="190005"/>
              <a:ext cx="184150" cy="305435"/>
            </a:xfrm>
            <a:custGeom>
              <a:avLst/>
              <a:gdLst>
                <a:gd name="T0" fmla="*/ 26 w 49"/>
                <a:gd name="T1" fmla="*/ 0 h 82"/>
                <a:gd name="T2" fmla="*/ 26 w 49"/>
                <a:gd name="T3" fmla="*/ 17 h 82"/>
                <a:gd name="T4" fmla="*/ 47 w 49"/>
                <a:gd name="T5" fmla="*/ 17 h 82"/>
                <a:gd name="T6" fmla="*/ 47 w 49"/>
                <a:gd name="T7" fmla="*/ 25 h 82"/>
                <a:gd name="T8" fmla="*/ 26 w 49"/>
                <a:gd name="T9" fmla="*/ 25 h 82"/>
                <a:gd name="T10" fmla="*/ 26 w 49"/>
                <a:gd name="T11" fmla="*/ 63 h 82"/>
                <a:gd name="T12" fmla="*/ 33 w 49"/>
                <a:gd name="T13" fmla="*/ 73 h 82"/>
                <a:gd name="T14" fmla="*/ 43 w 49"/>
                <a:gd name="T15" fmla="*/ 62 h 82"/>
                <a:gd name="T16" fmla="*/ 49 w 49"/>
                <a:gd name="T17" fmla="*/ 64 h 82"/>
                <a:gd name="T18" fmla="*/ 29 w 49"/>
                <a:gd name="T19" fmla="*/ 82 h 82"/>
                <a:gd name="T20" fmla="*/ 12 w 49"/>
                <a:gd name="T21" fmla="*/ 65 h 82"/>
                <a:gd name="T22" fmla="*/ 12 w 49"/>
                <a:gd name="T23" fmla="*/ 25 h 82"/>
                <a:gd name="T24" fmla="*/ 0 w 49"/>
                <a:gd name="T25" fmla="*/ 25 h 82"/>
                <a:gd name="T26" fmla="*/ 0 w 49"/>
                <a:gd name="T27" fmla="*/ 17 h 82"/>
                <a:gd name="T28" fmla="*/ 12 w 49"/>
                <a:gd name="T29" fmla="*/ 17 h 82"/>
                <a:gd name="T30" fmla="*/ 12 w 49"/>
                <a:gd name="T31" fmla="*/ 1 h 82"/>
                <a:gd name="T32" fmla="*/ 26 w 49"/>
                <a:gd name="T33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82">
                  <a:moveTo>
                    <a:pt x="26" y="0"/>
                  </a:moveTo>
                  <a:cubicBezTo>
                    <a:pt x="26" y="17"/>
                    <a:pt x="26" y="17"/>
                    <a:pt x="26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70"/>
                    <a:pt x="27" y="73"/>
                    <a:pt x="33" y="73"/>
                  </a:cubicBezTo>
                  <a:cubicBezTo>
                    <a:pt x="37" y="73"/>
                    <a:pt x="40" y="69"/>
                    <a:pt x="43" y="62"/>
                  </a:cubicBezTo>
                  <a:cubicBezTo>
                    <a:pt x="49" y="64"/>
                    <a:pt x="49" y="64"/>
                    <a:pt x="49" y="64"/>
                  </a:cubicBezTo>
                  <a:cubicBezTo>
                    <a:pt x="46" y="77"/>
                    <a:pt x="38" y="82"/>
                    <a:pt x="29" y="82"/>
                  </a:cubicBezTo>
                  <a:cubicBezTo>
                    <a:pt x="18" y="82"/>
                    <a:pt x="12" y="75"/>
                    <a:pt x="12" y="6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"/>
                    <a:pt x="12" y="1"/>
                    <a:pt x="12" y="1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3016333" y="130629"/>
              <a:ext cx="277495" cy="357505"/>
            </a:xfrm>
            <a:custGeom>
              <a:avLst/>
              <a:gdLst>
                <a:gd name="T0" fmla="*/ 0 w 74"/>
                <a:gd name="T1" fmla="*/ 87 h 96"/>
                <a:gd name="T2" fmla="*/ 10 w 74"/>
                <a:gd name="T3" fmla="*/ 87 h 96"/>
                <a:gd name="T4" fmla="*/ 10 w 74"/>
                <a:gd name="T5" fmla="*/ 10 h 96"/>
                <a:gd name="T6" fmla="*/ 0 w 74"/>
                <a:gd name="T7" fmla="*/ 10 h 96"/>
                <a:gd name="T8" fmla="*/ 0 w 74"/>
                <a:gd name="T9" fmla="*/ 0 h 96"/>
                <a:gd name="T10" fmla="*/ 23 w 74"/>
                <a:gd name="T11" fmla="*/ 0 h 96"/>
                <a:gd name="T12" fmla="*/ 23 w 74"/>
                <a:gd name="T13" fmla="*/ 48 h 96"/>
                <a:gd name="T14" fmla="*/ 47 w 74"/>
                <a:gd name="T15" fmla="*/ 31 h 96"/>
                <a:gd name="T16" fmla="*/ 64 w 74"/>
                <a:gd name="T17" fmla="*/ 51 h 96"/>
                <a:gd name="T18" fmla="*/ 64 w 74"/>
                <a:gd name="T19" fmla="*/ 87 h 96"/>
                <a:gd name="T20" fmla="*/ 74 w 74"/>
                <a:gd name="T21" fmla="*/ 87 h 96"/>
                <a:gd name="T22" fmla="*/ 74 w 74"/>
                <a:gd name="T23" fmla="*/ 96 h 96"/>
                <a:gd name="T24" fmla="*/ 42 w 74"/>
                <a:gd name="T25" fmla="*/ 96 h 96"/>
                <a:gd name="T26" fmla="*/ 42 w 74"/>
                <a:gd name="T27" fmla="*/ 87 h 96"/>
                <a:gd name="T28" fmla="*/ 51 w 74"/>
                <a:gd name="T29" fmla="*/ 87 h 96"/>
                <a:gd name="T30" fmla="*/ 51 w 74"/>
                <a:gd name="T31" fmla="*/ 56 h 96"/>
                <a:gd name="T32" fmla="*/ 48 w 74"/>
                <a:gd name="T33" fmla="*/ 45 h 96"/>
                <a:gd name="T34" fmla="*/ 40 w 74"/>
                <a:gd name="T35" fmla="*/ 42 h 96"/>
                <a:gd name="T36" fmla="*/ 23 w 74"/>
                <a:gd name="T37" fmla="*/ 63 h 96"/>
                <a:gd name="T38" fmla="*/ 23 w 74"/>
                <a:gd name="T39" fmla="*/ 87 h 96"/>
                <a:gd name="T40" fmla="*/ 33 w 74"/>
                <a:gd name="T41" fmla="*/ 87 h 96"/>
                <a:gd name="T42" fmla="*/ 33 w 74"/>
                <a:gd name="T43" fmla="*/ 96 h 96"/>
                <a:gd name="T44" fmla="*/ 0 w 74"/>
                <a:gd name="T45" fmla="*/ 96 h 96"/>
                <a:gd name="T46" fmla="*/ 0 w 74"/>
                <a:gd name="T47" fmla="*/ 8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4" h="96">
                  <a:moveTo>
                    <a:pt x="0" y="87"/>
                  </a:moveTo>
                  <a:cubicBezTo>
                    <a:pt x="10" y="87"/>
                    <a:pt x="10" y="87"/>
                    <a:pt x="10" y="87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48"/>
                    <a:pt x="23" y="48"/>
                    <a:pt x="23" y="48"/>
                  </a:cubicBezTo>
                  <a:cubicBezTo>
                    <a:pt x="31" y="36"/>
                    <a:pt x="38" y="31"/>
                    <a:pt x="47" y="31"/>
                  </a:cubicBezTo>
                  <a:cubicBezTo>
                    <a:pt x="57" y="31"/>
                    <a:pt x="64" y="39"/>
                    <a:pt x="64" y="51"/>
                  </a:cubicBezTo>
                  <a:cubicBezTo>
                    <a:pt x="64" y="87"/>
                    <a:pt x="64" y="87"/>
                    <a:pt x="64" y="87"/>
                  </a:cubicBezTo>
                  <a:cubicBezTo>
                    <a:pt x="74" y="87"/>
                    <a:pt x="74" y="87"/>
                    <a:pt x="74" y="87"/>
                  </a:cubicBezTo>
                  <a:cubicBezTo>
                    <a:pt x="74" y="96"/>
                    <a:pt x="74" y="96"/>
                    <a:pt x="74" y="96"/>
                  </a:cubicBezTo>
                  <a:cubicBezTo>
                    <a:pt x="42" y="96"/>
                    <a:pt x="42" y="96"/>
                    <a:pt x="42" y="96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51" y="87"/>
                    <a:pt x="51" y="87"/>
                    <a:pt x="51" y="87"/>
                  </a:cubicBezTo>
                  <a:cubicBezTo>
                    <a:pt x="51" y="56"/>
                    <a:pt x="51" y="56"/>
                    <a:pt x="51" y="56"/>
                  </a:cubicBezTo>
                  <a:cubicBezTo>
                    <a:pt x="51" y="51"/>
                    <a:pt x="50" y="47"/>
                    <a:pt x="48" y="45"/>
                  </a:cubicBezTo>
                  <a:cubicBezTo>
                    <a:pt x="46" y="43"/>
                    <a:pt x="43" y="42"/>
                    <a:pt x="40" y="42"/>
                  </a:cubicBezTo>
                  <a:cubicBezTo>
                    <a:pt x="32" y="42"/>
                    <a:pt x="23" y="50"/>
                    <a:pt x="23" y="63"/>
                  </a:cubicBezTo>
                  <a:cubicBezTo>
                    <a:pt x="23" y="87"/>
                    <a:pt x="23" y="87"/>
                    <a:pt x="23" y="87"/>
                  </a:cubicBezTo>
                  <a:cubicBezTo>
                    <a:pt x="33" y="87"/>
                    <a:pt x="33" y="87"/>
                    <a:pt x="33" y="87"/>
                  </a:cubicBezTo>
                  <a:cubicBezTo>
                    <a:pt x="33" y="96"/>
                    <a:pt x="33" y="96"/>
                    <a:pt x="33" y="96"/>
                  </a:cubicBezTo>
                  <a:cubicBezTo>
                    <a:pt x="0" y="96"/>
                    <a:pt x="0" y="96"/>
                    <a:pt x="0" y="96"/>
                  </a:cubicBezTo>
                  <a:lnTo>
                    <a:pt x="0" y="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3325091" y="249382"/>
              <a:ext cx="220980" cy="249555"/>
            </a:xfrm>
            <a:custGeom>
              <a:avLst/>
              <a:gdLst>
                <a:gd name="T0" fmla="*/ 14 w 59"/>
                <a:gd name="T1" fmla="*/ 34 h 67"/>
                <a:gd name="T2" fmla="*/ 34 w 59"/>
                <a:gd name="T3" fmla="*/ 58 h 67"/>
                <a:gd name="T4" fmla="*/ 51 w 59"/>
                <a:gd name="T5" fmla="*/ 46 h 67"/>
                <a:gd name="T6" fmla="*/ 58 w 59"/>
                <a:gd name="T7" fmla="*/ 46 h 67"/>
                <a:gd name="T8" fmla="*/ 30 w 59"/>
                <a:gd name="T9" fmla="*/ 67 h 67"/>
                <a:gd name="T10" fmla="*/ 0 w 59"/>
                <a:gd name="T11" fmla="*/ 34 h 67"/>
                <a:gd name="T12" fmla="*/ 31 w 59"/>
                <a:gd name="T13" fmla="*/ 0 h 67"/>
                <a:gd name="T14" fmla="*/ 58 w 59"/>
                <a:gd name="T15" fmla="*/ 34 h 67"/>
                <a:gd name="T16" fmla="*/ 14 w 59"/>
                <a:gd name="T17" fmla="*/ 34 h 67"/>
                <a:gd name="T18" fmla="*/ 14 w 59"/>
                <a:gd name="T19" fmla="*/ 28 h 67"/>
                <a:gd name="T20" fmla="*/ 45 w 59"/>
                <a:gd name="T21" fmla="*/ 28 h 67"/>
                <a:gd name="T22" fmla="*/ 30 w 59"/>
                <a:gd name="T23" fmla="*/ 8 h 67"/>
                <a:gd name="T24" fmla="*/ 14 w 59"/>
                <a:gd name="T25" fmla="*/ 28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7">
                  <a:moveTo>
                    <a:pt x="14" y="34"/>
                  </a:moveTo>
                  <a:cubicBezTo>
                    <a:pt x="15" y="50"/>
                    <a:pt x="21" y="58"/>
                    <a:pt x="34" y="58"/>
                  </a:cubicBezTo>
                  <a:cubicBezTo>
                    <a:pt x="42" y="58"/>
                    <a:pt x="47" y="54"/>
                    <a:pt x="51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4" y="60"/>
                    <a:pt x="44" y="67"/>
                    <a:pt x="30" y="67"/>
                  </a:cubicBezTo>
                  <a:cubicBezTo>
                    <a:pt x="11" y="67"/>
                    <a:pt x="0" y="52"/>
                    <a:pt x="0" y="34"/>
                  </a:cubicBezTo>
                  <a:cubicBezTo>
                    <a:pt x="0" y="15"/>
                    <a:pt x="13" y="0"/>
                    <a:pt x="31" y="0"/>
                  </a:cubicBezTo>
                  <a:cubicBezTo>
                    <a:pt x="50" y="0"/>
                    <a:pt x="59" y="17"/>
                    <a:pt x="58" y="34"/>
                  </a:cubicBezTo>
                  <a:lnTo>
                    <a:pt x="14" y="34"/>
                  </a:lnTo>
                  <a:close/>
                  <a:moveTo>
                    <a:pt x="14" y="28"/>
                  </a:moveTo>
                  <a:cubicBezTo>
                    <a:pt x="45" y="28"/>
                    <a:pt x="45" y="28"/>
                    <a:pt x="45" y="28"/>
                  </a:cubicBezTo>
                  <a:cubicBezTo>
                    <a:pt x="44" y="16"/>
                    <a:pt x="40" y="8"/>
                    <a:pt x="30" y="8"/>
                  </a:cubicBezTo>
                  <a:cubicBezTo>
                    <a:pt x="21" y="8"/>
                    <a:pt x="15" y="13"/>
                    <a:pt x="14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3693226" y="83127"/>
              <a:ext cx="641350" cy="464820"/>
            </a:xfrm>
            <a:custGeom>
              <a:avLst/>
              <a:gdLst>
                <a:gd name="T0" fmla="*/ 26 w 171"/>
                <a:gd name="T1" fmla="*/ 101 h 125"/>
                <a:gd name="T2" fmla="*/ 36 w 171"/>
                <a:gd name="T3" fmla="*/ 75 h 125"/>
                <a:gd name="T4" fmla="*/ 51 w 171"/>
                <a:gd name="T5" fmla="*/ 20 h 125"/>
                <a:gd name="T6" fmla="*/ 66 w 171"/>
                <a:gd name="T7" fmla="*/ 4 h 125"/>
                <a:gd name="T8" fmla="*/ 80 w 171"/>
                <a:gd name="T9" fmla="*/ 22 h 125"/>
                <a:gd name="T10" fmla="*/ 92 w 171"/>
                <a:gd name="T11" fmla="*/ 84 h 125"/>
                <a:gd name="T12" fmla="*/ 124 w 171"/>
                <a:gd name="T13" fmla="*/ 18 h 125"/>
                <a:gd name="T14" fmla="*/ 133 w 171"/>
                <a:gd name="T15" fmla="*/ 23 h 125"/>
                <a:gd name="T16" fmla="*/ 140 w 171"/>
                <a:gd name="T17" fmla="*/ 59 h 125"/>
                <a:gd name="T18" fmla="*/ 149 w 171"/>
                <a:gd name="T19" fmla="*/ 93 h 125"/>
                <a:gd name="T20" fmla="*/ 165 w 171"/>
                <a:gd name="T21" fmla="*/ 74 h 125"/>
                <a:gd name="T22" fmla="*/ 169 w 171"/>
                <a:gd name="T23" fmla="*/ 71 h 125"/>
                <a:gd name="T24" fmla="*/ 171 w 171"/>
                <a:gd name="T25" fmla="*/ 73 h 125"/>
                <a:gd name="T26" fmla="*/ 170 w 171"/>
                <a:gd name="T27" fmla="*/ 77 h 125"/>
                <a:gd name="T28" fmla="*/ 146 w 171"/>
                <a:gd name="T29" fmla="*/ 106 h 125"/>
                <a:gd name="T30" fmla="*/ 122 w 171"/>
                <a:gd name="T31" fmla="*/ 35 h 125"/>
                <a:gd name="T32" fmla="*/ 102 w 171"/>
                <a:gd name="T33" fmla="*/ 90 h 125"/>
                <a:gd name="T34" fmla="*/ 90 w 171"/>
                <a:gd name="T35" fmla="*/ 101 h 125"/>
                <a:gd name="T36" fmla="*/ 65 w 171"/>
                <a:gd name="T37" fmla="*/ 23 h 125"/>
                <a:gd name="T38" fmla="*/ 32 w 171"/>
                <a:gd name="T39" fmla="*/ 119 h 125"/>
                <a:gd name="T40" fmla="*/ 27 w 171"/>
                <a:gd name="T41" fmla="*/ 125 h 125"/>
                <a:gd name="T42" fmla="*/ 15 w 171"/>
                <a:gd name="T43" fmla="*/ 118 h 125"/>
                <a:gd name="T44" fmla="*/ 11 w 171"/>
                <a:gd name="T45" fmla="*/ 92 h 125"/>
                <a:gd name="T46" fmla="*/ 1 w 171"/>
                <a:gd name="T47" fmla="*/ 12 h 125"/>
                <a:gd name="T48" fmla="*/ 0 w 171"/>
                <a:gd name="T49" fmla="*/ 6 h 125"/>
                <a:gd name="T50" fmla="*/ 7 w 171"/>
                <a:gd name="T51" fmla="*/ 0 h 125"/>
                <a:gd name="T52" fmla="*/ 17 w 171"/>
                <a:gd name="T53" fmla="*/ 5 h 125"/>
                <a:gd name="T54" fmla="*/ 24 w 171"/>
                <a:gd name="T55" fmla="*/ 85 h 125"/>
                <a:gd name="T56" fmla="*/ 26 w 171"/>
                <a:gd name="T57" fmla="*/ 10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71" h="125">
                  <a:moveTo>
                    <a:pt x="26" y="101"/>
                  </a:moveTo>
                  <a:cubicBezTo>
                    <a:pt x="28" y="101"/>
                    <a:pt x="31" y="88"/>
                    <a:pt x="36" y="75"/>
                  </a:cubicBezTo>
                  <a:cubicBezTo>
                    <a:pt x="42" y="56"/>
                    <a:pt x="48" y="29"/>
                    <a:pt x="51" y="20"/>
                  </a:cubicBezTo>
                  <a:cubicBezTo>
                    <a:pt x="55" y="8"/>
                    <a:pt x="60" y="4"/>
                    <a:pt x="66" y="4"/>
                  </a:cubicBezTo>
                  <a:cubicBezTo>
                    <a:pt x="75" y="4"/>
                    <a:pt x="78" y="13"/>
                    <a:pt x="80" y="22"/>
                  </a:cubicBezTo>
                  <a:cubicBezTo>
                    <a:pt x="83" y="36"/>
                    <a:pt x="85" y="62"/>
                    <a:pt x="92" y="84"/>
                  </a:cubicBezTo>
                  <a:cubicBezTo>
                    <a:pt x="101" y="70"/>
                    <a:pt x="108" y="19"/>
                    <a:pt x="124" y="18"/>
                  </a:cubicBezTo>
                  <a:cubicBezTo>
                    <a:pt x="127" y="18"/>
                    <a:pt x="131" y="20"/>
                    <a:pt x="133" y="23"/>
                  </a:cubicBezTo>
                  <a:cubicBezTo>
                    <a:pt x="137" y="30"/>
                    <a:pt x="138" y="46"/>
                    <a:pt x="140" y="59"/>
                  </a:cubicBezTo>
                  <a:cubicBezTo>
                    <a:pt x="142" y="75"/>
                    <a:pt x="146" y="93"/>
                    <a:pt x="149" y="93"/>
                  </a:cubicBezTo>
                  <a:cubicBezTo>
                    <a:pt x="154" y="93"/>
                    <a:pt x="158" y="83"/>
                    <a:pt x="165" y="74"/>
                  </a:cubicBezTo>
                  <a:cubicBezTo>
                    <a:pt x="167" y="72"/>
                    <a:pt x="168" y="71"/>
                    <a:pt x="169" y="71"/>
                  </a:cubicBezTo>
                  <a:cubicBezTo>
                    <a:pt x="170" y="71"/>
                    <a:pt x="171" y="72"/>
                    <a:pt x="171" y="73"/>
                  </a:cubicBezTo>
                  <a:cubicBezTo>
                    <a:pt x="171" y="75"/>
                    <a:pt x="170" y="75"/>
                    <a:pt x="170" y="77"/>
                  </a:cubicBezTo>
                  <a:cubicBezTo>
                    <a:pt x="157" y="102"/>
                    <a:pt x="152" y="106"/>
                    <a:pt x="146" y="106"/>
                  </a:cubicBezTo>
                  <a:cubicBezTo>
                    <a:pt x="129" y="106"/>
                    <a:pt x="130" y="50"/>
                    <a:pt x="122" y="35"/>
                  </a:cubicBezTo>
                  <a:cubicBezTo>
                    <a:pt x="116" y="42"/>
                    <a:pt x="106" y="83"/>
                    <a:pt x="102" y="90"/>
                  </a:cubicBezTo>
                  <a:cubicBezTo>
                    <a:pt x="97" y="100"/>
                    <a:pt x="95" y="101"/>
                    <a:pt x="90" y="101"/>
                  </a:cubicBezTo>
                  <a:cubicBezTo>
                    <a:pt x="74" y="101"/>
                    <a:pt x="67" y="23"/>
                    <a:pt x="65" y="23"/>
                  </a:cubicBezTo>
                  <a:cubicBezTo>
                    <a:pt x="64" y="23"/>
                    <a:pt x="62" y="28"/>
                    <a:pt x="32" y="119"/>
                  </a:cubicBezTo>
                  <a:cubicBezTo>
                    <a:pt x="31" y="123"/>
                    <a:pt x="29" y="125"/>
                    <a:pt x="27" y="125"/>
                  </a:cubicBezTo>
                  <a:cubicBezTo>
                    <a:pt x="22" y="125"/>
                    <a:pt x="17" y="124"/>
                    <a:pt x="15" y="118"/>
                  </a:cubicBezTo>
                  <a:cubicBezTo>
                    <a:pt x="13" y="112"/>
                    <a:pt x="12" y="101"/>
                    <a:pt x="11" y="92"/>
                  </a:cubicBezTo>
                  <a:cubicBezTo>
                    <a:pt x="10" y="70"/>
                    <a:pt x="3" y="24"/>
                    <a:pt x="1" y="12"/>
                  </a:cubicBezTo>
                  <a:cubicBezTo>
                    <a:pt x="0" y="10"/>
                    <a:pt x="0" y="8"/>
                    <a:pt x="0" y="6"/>
                  </a:cubicBezTo>
                  <a:cubicBezTo>
                    <a:pt x="0" y="1"/>
                    <a:pt x="7" y="0"/>
                    <a:pt x="7" y="0"/>
                  </a:cubicBezTo>
                  <a:cubicBezTo>
                    <a:pt x="12" y="0"/>
                    <a:pt x="17" y="1"/>
                    <a:pt x="17" y="5"/>
                  </a:cubicBezTo>
                  <a:cubicBezTo>
                    <a:pt x="18" y="39"/>
                    <a:pt x="22" y="66"/>
                    <a:pt x="24" y="85"/>
                  </a:cubicBezTo>
                  <a:cubicBezTo>
                    <a:pt x="24" y="92"/>
                    <a:pt x="25" y="97"/>
                    <a:pt x="26" y="10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/>
            <p:cNvSpPr>
              <a:spLocks noEditPoints="1"/>
            </p:cNvSpPr>
            <p:nvPr/>
          </p:nvSpPr>
          <p:spPr bwMode="auto">
            <a:xfrm>
              <a:off x="4298868" y="154379"/>
              <a:ext cx="326390" cy="353695"/>
            </a:xfrm>
            <a:custGeom>
              <a:avLst/>
              <a:gdLst>
                <a:gd name="T0" fmla="*/ 55 w 87"/>
                <a:gd name="T1" fmla="*/ 0 h 95"/>
                <a:gd name="T2" fmla="*/ 68 w 87"/>
                <a:gd name="T3" fmla="*/ 14 h 95"/>
                <a:gd name="T4" fmla="*/ 15 w 87"/>
                <a:gd name="T5" fmla="*/ 62 h 95"/>
                <a:gd name="T6" fmla="*/ 13 w 87"/>
                <a:gd name="T7" fmla="*/ 68 h 95"/>
                <a:gd name="T8" fmla="*/ 28 w 87"/>
                <a:gd name="T9" fmla="*/ 84 h 95"/>
                <a:gd name="T10" fmla="*/ 63 w 87"/>
                <a:gd name="T11" fmla="*/ 66 h 95"/>
                <a:gd name="T12" fmla="*/ 83 w 87"/>
                <a:gd name="T13" fmla="*/ 48 h 95"/>
                <a:gd name="T14" fmla="*/ 87 w 87"/>
                <a:gd name="T15" fmla="*/ 51 h 95"/>
                <a:gd name="T16" fmla="*/ 83 w 87"/>
                <a:gd name="T17" fmla="*/ 59 h 95"/>
                <a:gd name="T18" fmla="*/ 68 w 87"/>
                <a:gd name="T19" fmla="*/ 76 h 95"/>
                <a:gd name="T20" fmla="*/ 26 w 87"/>
                <a:gd name="T21" fmla="*/ 95 h 95"/>
                <a:gd name="T22" fmla="*/ 5 w 87"/>
                <a:gd name="T23" fmla="*/ 87 h 95"/>
                <a:gd name="T24" fmla="*/ 0 w 87"/>
                <a:gd name="T25" fmla="*/ 68 h 95"/>
                <a:gd name="T26" fmla="*/ 15 w 87"/>
                <a:gd name="T27" fmla="*/ 33 h 95"/>
                <a:gd name="T28" fmla="*/ 55 w 87"/>
                <a:gd name="T29" fmla="*/ 0 h 95"/>
                <a:gd name="T30" fmla="*/ 55 w 87"/>
                <a:gd name="T31" fmla="*/ 15 h 95"/>
                <a:gd name="T32" fmla="*/ 54 w 87"/>
                <a:gd name="T33" fmla="*/ 13 h 95"/>
                <a:gd name="T34" fmla="*/ 17 w 87"/>
                <a:gd name="T35" fmla="*/ 49 h 95"/>
                <a:gd name="T36" fmla="*/ 54 w 87"/>
                <a:gd name="T37" fmla="*/ 21 h 95"/>
                <a:gd name="T38" fmla="*/ 55 w 87"/>
                <a:gd name="T39" fmla="*/ 1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7" h="95">
                  <a:moveTo>
                    <a:pt x="55" y="0"/>
                  </a:moveTo>
                  <a:cubicBezTo>
                    <a:pt x="62" y="0"/>
                    <a:pt x="68" y="6"/>
                    <a:pt x="68" y="14"/>
                  </a:cubicBezTo>
                  <a:cubicBezTo>
                    <a:pt x="68" y="36"/>
                    <a:pt x="33" y="58"/>
                    <a:pt x="15" y="62"/>
                  </a:cubicBezTo>
                  <a:cubicBezTo>
                    <a:pt x="14" y="64"/>
                    <a:pt x="13" y="66"/>
                    <a:pt x="13" y="68"/>
                  </a:cubicBezTo>
                  <a:cubicBezTo>
                    <a:pt x="13" y="77"/>
                    <a:pt x="18" y="84"/>
                    <a:pt x="28" y="84"/>
                  </a:cubicBezTo>
                  <a:cubicBezTo>
                    <a:pt x="41" y="84"/>
                    <a:pt x="53" y="76"/>
                    <a:pt x="63" y="66"/>
                  </a:cubicBezTo>
                  <a:cubicBezTo>
                    <a:pt x="69" y="62"/>
                    <a:pt x="80" y="47"/>
                    <a:pt x="83" y="48"/>
                  </a:cubicBezTo>
                  <a:cubicBezTo>
                    <a:pt x="84" y="48"/>
                    <a:pt x="87" y="49"/>
                    <a:pt x="87" y="51"/>
                  </a:cubicBezTo>
                  <a:cubicBezTo>
                    <a:pt x="87" y="53"/>
                    <a:pt x="86" y="56"/>
                    <a:pt x="83" y="59"/>
                  </a:cubicBezTo>
                  <a:cubicBezTo>
                    <a:pt x="79" y="65"/>
                    <a:pt x="75" y="70"/>
                    <a:pt x="68" y="76"/>
                  </a:cubicBezTo>
                  <a:cubicBezTo>
                    <a:pt x="56" y="86"/>
                    <a:pt x="40" y="95"/>
                    <a:pt x="26" y="95"/>
                  </a:cubicBezTo>
                  <a:cubicBezTo>
                    <a:pt x="19" y="95"/>
                    <a:pt x="11" y="93"/>
                    <a:pt x="5" y="87"/>
                  </a:cubicBezTo>
                  <a:cubicBezTo>
                    <a:pt x="2" y="82"/>
                    <a:pt x="0" y="77"/>
                    <a:pt x="0" y="68"/>
                  </a:cubicBezTo>
                  <a:cubicBezTo>
                    <a:pt x="0" y="56"/>
                    <a:pt x="7" y="43"/>
                    <a:pt x="15" y="33"/>
                  </a:cubicBezTo>
                  <a:cubicBezTo>
                    <a:pt x="20" y="24"/>
                    <a:pt x="41" y="0"/>
                    <a:pt x="55" y="0"/>
                  </a:cubicBezTo>
                  <a:close/>
                  <a:moveTo>
                    <a:pt x="55" y="15"/>
                  </a:moveTo>
                  <a:cubicBezTo>
                    <a:pt x="55" y="14"/>
                    <a:pt x="55" y="13"/>
                    <a:pt x="54" y="13"/>
                  </a:cubicBezTo>
                  <a:cubicBezTo>
                    <a:pt x="40" y="20"/>
                    <a:pt x="27" y="34"/>
                    <a:pt x="17" y="49"/>
                  </a:cubicBezTo>
                  <a:cubicBezTo>
                    <a:pt x="36" y="43"/>
                    <a:pt x="49" y="30"/>
                    <a:pt x="54" y="21"/>
                  </a:cubicBezTo>
                  <a:cubicBezTo>
                    <a:pt x="55" y="19"/>
                    <a:pt x="55" y="17"/>
                    <a:pt x="55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4607626" y="190005"/>
              <a:ext cx="363855" cy="309245"/>
            </a:xfrm>
            <a:custGeom>
              <a:avLst/>
              <a:gdLst>
                <a:gd name="T0" fmla="*/ 68 w 97"/>
                <a:gd name="T1" fmla="*/ 58 h 83"/>
                <a:gd name="T2" fmla="*/ 72 w 97"/>
                <a:gd name="T3" fmla="*/ 63 h 83"/>
                <a:gd name="T4" fmla="*/ 90 w 97"/>
                <a:gd name="T5" fmla="*/ 44 h 83"/>
                <a:gd name="T6" fmla="*/ 93 w 97"/>
                <a:gd name="T7" fmla="*/ 42 h 83"/>
                <a:gd name="T8" fmla="*/ 97 w 97"/>
                <a:gd name="T9" fmla="*/ 45 h 83"/>
                <a:gd name="T10" fmla="*/ 94 w 97"/>
                <a:gd name="T11" fmla="*/ 50 h 83"/>
                <a:gd name="T12" fmla="*/ 70 w 97"/>
                <a:gd name="T13" fmla="*/ 76 h 83"/>
                <a:gd name="T14" fmla="*/ 54 w 97"/>
                <a:gd name="T15" fmla="*/ 25 h 83"/>
                <a:gd name="T16" fmla="*/ 52 w 97"/>
                <a:gd name="T17" fmla="*/ 16 h 83"/>
                <a:gd name="T18" fmla="*/ 29 w 97"/>
                <a:gd name="T19" fmla="*/ 53 h 83"/>
                <a:gd name="T20" fmla="*/ 19 w 97"/>
                <a:gd name="T21" fmla="*/ 80 h 83"/>
                <a:gd name="T22" fmla="*/ 12 w 97"/>
                <a:gd name="T23" fmla="*/ 83 h 83"/>
                <a:gd name="T24" fmla="*/ 6 w 97"/>
                <a:gd name="T25" fmla="*/ 75 h 83"/>
                <a:gd name="T26" fmla="*/ 6 w 97"/>
                <a:gd name="T27" fmla="*/ 68 h 83"/>
                <a:gd name="T28" fmla="*/ 0 w 97"/>
                <a:gd name="T29" fmla="*/ 6 h 83"/>
                <a:gd name="T30" fmla="*/ 7 w 97"/>
                <a:gd name="T31" fmla="*/ 0 h 83"/>
                <a:gd name="T32" fmla="*/ 15 w 97"/>
                <a:gd name="T33" fmla="*/ 8 h 83"/>
                <a:gd name="T34" fmla="*/ 18 w 97"/>
                <a:gd name="T35" fmla="*/ 52 h 83"/>
                <a:gd name="T36" fmla="*/ 56 w 97"/>
                <a:gd name="T37" fmla="*/ 0 h 83"/>
                <a:gd name="T38" fmla="*/ 63 w 97"/>
                <a:gd name="T39" fmla="*/ 4 h 83"/>
                <a:gd name="T40" fmla="*/ 66 w 97"/>
                <a:gd name="T41" fmla="*/ 14 h 83"/>
                <a:gd name="T42" fmla="*/ 68 w 97"/>
                <a:gd name="T43" fmla="*/ 58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7" h="83">
                  <a:moveTo>
                    <a:pt x="68" y="58"/>
                  </a:moveTo>
                  <a:cubicBezTo>
                    <a:pt x="68" y="59"/>
                    <a:pt x="70" y="63"/>
                    <a:pt x="72" y="63"/>
                  </a:cubicBezTo>
                  <a:cubicBezTo>
                    <a:pt x="78" y="63"/>
                    <a:pt x="84" y="53"/>
                    <a:pt x="90" y="44"/>
                  </a:cubicBezTo>
                  <a:cubicBezTo>
                    <a:pt x="91" y="43"/>
                    <a:pt x="92" y="42"/>
                    <a:pt x="93" y="42"/>
                  </a:cubicBezTo>
                  <a:cubicBezTo>
                    <a:pt x="95" y="42"/>
                    <a:pt x="97" y="43"/>
                    <a:pt x="97" y="45"/>
                  </a:cubicBezTo>
                  <a:cubicBezTo>
                    <a:pt x="97" y="46"/>
                    <a:pt x="95" y="49"/>
                    <a:pt x="94" y="50"/>
                  </a:cubicBezTo>
                  <a:cubicBezTo>
                    <a:pt x="80" y="76"/>
                    <a:pt x="76" y="76"/>
                    <a:pt x="70" y="76"/>
                  </a:cubicBezTo>
                  <a:cubicBezTo>
                    <a:pt x="54" y="76"/>
                    <a:pt x="54" y="41"/>
                    <a:pt x="54" y="25"/>
                  </a:cubicBezTo>
                  <a:cubicBezTo>
                    <a:pt x="54" y="21"/>
                    <a:pt x="54" y="16"/>
                    <a:pt x="52" y="16"/>
                  </a:cubicBezTo>
                  <a:cubicBezTo>
                    <a:pt x="47" y="16"/>
                    <a:pt x="35" y="38"/>
                    <a:pt x="29" y="53"/>
                  </a:cubicBezTo>
                  <a:cubicBezTo>
                    <a:pt x="22" y="72"/>
                    <a:pt x="21" y="75"/>
                    <a:pt x="19" y="80"/>
                  </a:cubicBezTo>
                  <a:cubicBezTo>
                    <a:pt x="17" y="83"/>
                    <a:pt x="16" y="83"/>
                    <a:pt x="12" y="83"/>
                  </a:cubicBezTo>
                  <a:cubicBezTo>
                    <a:pt x="8" y="83"/>
                    <a:pt x="6" y="80"/>
                    <a:pt x="6" y="75"/>
                  </a:cubicBezTo>
                  <a:cubicBezTo>
                    <a:pt x="6" y="73"/>
                    <a:pt x="6" y="70"/>
                    <a:pt x="6" y="68"/>
                  </a:cubicBezTo>
                  <a:cubicBezTo>
                    <a:pt x="6" y="47"/>
                    <a:pt x="3" y="28"/>
                    <a:pt x="0" y="6"/>
                  </a:cubicBezTo>
                  <a:cubicBezTo>
                    <a:pt x="0" y="2"/>
                    <a:pt x="4" y="0"/>
                    <a:pt x="7" y="0"/>
                  </a:cubicBezTo>
                  <a:cubicBezTo>
                    <a:pt x="12" y="0"/>
                    <a:pt x="15" y="2"/>
                    <a:pt x="15" y="8"/>
                  </a:cubicBezTo>
                  <a:cubicBezTo>
                    <a:pt x="15" y="10"/>
                    <a:pt x="16" y="27"/>
                    <a:pt x="18" y="52"/>
                  </a:cubicBezTo>
                  <a:cubicBezTo>
                    <a:pt x="28" y="27"/>
                    <a:pt x="45" y="0"/>
                    <a:pt x="56" y="0"/>
                  </a:cubicBezTo>
                  <a:cubicBezTo>
                    <a:pt x="60" y="0"/>
                    <a:pt x="62" y="2"/>
                    <a:pt x="63" y="4"/>
                  </a:cubicBezTo>
                  <a:cubicBezTo>
                    <a:pt x="65" y="7"/>
                    <a:pt x="66" y="11"/>
                    <a:pt x="66" y="14"/>
                  </a:cubicBezTo>
                  <a:cubicBezTo>
                    <a:pt x="66" y="19"/>
                    <a:pt x="66" y="46"/>
                    <a:pt x="68" y="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4916385" y="178130"/>
              <a:ext cx="389890" cy="327025"/>
            </a:xfrm>
            <a:custGeom>
              <a:avLst/>
              <a:gdLst>
                <a:gd name="T0" fmla="*/ 7 w 104"/>
                <a:gd name="T1" fmla="*/ 38 h 88"/>
                <a:gd name="T2" fmla="*/ 4 w 104"/>
                <a:gd name="T3" fmla="*/ 11 h 88"/>
                <a:gd name="T4" fmla="*/ 0 w 104"/>
                <a:gd name="T5" fmla="*/ 6 h 88"/>
                <a:gd name="T6" fmla="*/ 9 w 104"/>
                <a:gd name="T7" fmla="*/ 0 h 88"/>
                <a:gd name="T8" fmla="*/ 17 w 104"/>
                <a:gd name="T9" fmla="*/ 5 h 88"/>
                <a:gd name="T10" fmla="*/ 19 w 104"/>
                <a:gd name="T11" fmla="*/ 17 h 88"/>
                <a:gd name="T12" fmla="*/ 19 w 104"/>
                <a:gd name="T13" fmla="*/ 66 h 88"/>
                <a:gd name="T14" fmla="*/ 22 w 104"/>
                <a:gd name="T15" fmla="*/ 74 h 88"/>
                <a:gd name="T16" fmla="*/ 28 w 104"/>
                <a:gd name="T17" fmla="*/ 70 h 88"/>
                <a:gd name="T18" fmla="*/ 52 w 104"/>
                <a:gd name="T19" fmla="*/ 32 h 88"/>
                <a:gd name="T20" fmla="*/ 65 w 104"/>
                <a:gd name="T21" fmla="*/ 5 h 88"/>
                <a:gd name="T22" fmla="*/ 71 w 104"/>
                <a:gd name="T23" fmla="*/ 2 h 88"/>
                <a:gd name="T24" fmla="*/ 77 w 104"/>
                <a:gd name="T25" fmla="*/ 8 h 88"/>
                <a:gd name="T26" fmla="*/ 76 w 104"/>
                <a:gd name="T27" fmla="*/ 12 h 88"/>
                <a:gd name="T28" fmla="*/ 74 w 104"/>
                <a:gd name="T29" fmla="*/ 39 h 88"/>
                <a:gd name="T30" fmla="*/ 80 w 104"/>
                <a:gd name="T31" fmla="*/ 67 h 88"/>
                <a:gd name="T32" fmla="*/ 97 w 104"/>
                <a:gd name="T33" fmla="*/ 48 h 88"/>
                <a:gd name="T34" fmla="*/ 101 w 104"/>
                <a:gd name="T35" fmla="*/ 45 h 88"/>
                <a:gd name="T36" fmla="*/ 104 w 104"/>
                <a:gd name="T37" fmla="*/ 49 h 88"/>
                <a:gd name="T38" fmla="*/ 102 w 104"/>
                <a:gd name="T39" fmla="*/ 54 h 88"/>
                <a:gd name="T40" fmla="*/ 77 w 104"/>
                <a:gd name="T41" fmla="*/ 80 h 88"/>
                <a:gd name="T42" fmla="*/ 62 w 104"/>
                <a:gd name="T43" fmla="*/ 36 h 88"/>
                <a:gd name="T44" fmla="*/ 19 w 104"/>
                <a:gd name="T45" fmla="*/ 88 h 88"/>
                <a:gd name="T46" fmla="*/ 6 w 104"/>
                <a:gd name="T47" fmla="*/ 65 h 88"/>
                <a:gd name="T48" fmla="*/ 7 w 104"/>
                <a:gd name="T49" fmla="*/ 3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4" h="88">
                  <a:moveTo>
                    <a:pt x="7" y="38"/>
                  </a:moveTo>
                  <a:cubicBezTo>
                    <a:pt x="7" y="33"/>
                    <a:pt x="7" y="16"/>
                    <a:pt x="4" y="11"/>
                  </a:cubicBezTo>
                  <a:cubicBezTo>
                    <a:pt x="3" y="8"/>
                    <a:pt x="0" y="6"/>
                    <a:pt x="0" y="6"/>
                  </a:cubicBezTo>
                  <a:cubicBezTo>
                    <a:pt x="0" y="2"/>
                    <a:pt x="6" y="0"/>
                    <a:pt x="9" y="0"/>
                  </a:cubicBezTo>
                  <a:cubicBezTo>
                    <a:pt x="12" y="0"/>
                    <a:pt x="15" y="2"/>
                    <a:pt x="17" y="5"/>
                  </a:cubicBezTo>
                  <a:cubicBezTo>
                    <a:pt x="19" y="11"/>
                    <a:pt x="19" y="17"/>
                    <a:pt x="19" y="17"/>
                  </a:cubicBezTo>
                  <a:cubicBezTo>
                    <a:pt x="19" y="17"/>
                    <a:pt x="19" y="50"/>
                    <a:pt x="19" y="66"/>
                  </a:cubicBezTo>
                  <a:cubicBezTo>
                    <a:pt x="19" y="73"/>
                    <a:pt x="19" y="74"/>
                    <a:pt x="22" y="74"/>
                  </a:cubicBezTo>
                  <a:cubicBezTo>
                    <a:pt x="24" y="74"/>
                    <a:pt x="28" y="70"/>
                    <a:pt x="28" y="70"/>
                  </a:cubicBezTo>
                  <a:cubicBezTo>
                    <a:pt x="37" y="59"/>
                    <a:pt x="46" y="44"/>
                    <a:pt x="52" y="32"/>
                  </a:cubicBezTo>
                  <a:cubicBezTo>
                    <a:pt x="55" y="26"/>
                    <a:pt x="63" y="9"/>
                    <a:pt x="65" y="5"/>
                  </a:cubicBezTo>
                  <a:cubicBezTo>
                    <a:pt x="66" y="4"/>
                    <a:pt x="68" y="2"/>
                    <a:pt x="71" y="2"/>
                  </a:cubicBezTo>
                  <a:cubicBezTo>
                    <a:pt x="76" y="2"/>
                    <a:pt x="77" y="5"/>
                    <a:pt x="77" y="8"/>
                  </a:cubicBezTo>
                  <a:cubicBezTo>
                    <a:pt x="77" y="11"/>
                    <a:pt x="76" y="12"/>
                    <a:pt x="76" y="12"/>
                  </a:cubicBezTo>
                  <a:cubicBezTo>
                    <a:pt x="76" y="12"/>
                    <a:pt x="74" y="22"/>
                    <a:pt x="74" y="39"/>
                  </a:cubicBezTo>
                  <a:cubicBezTo>
                    <a:pt x="74" y="43"/>
                    <a:pt x="75" y="67"/>
                    <a:pt x="80" y="67"/>
                  </a:cubicBezTo>
                  <a:cubicBezTo>
                    <a:pt x="86" y="67"/>
                    <a:pt x="92" y="56"/>
                    <a:pt x="97" y="48"/>
                  </a:cubicBezTo>
                  <a:cubicBezTo>
                    <a:pt x="98" y="47"/>
                    <a:pt x="99" y="45"/>
                    <a:pt x="101" y="45"/>
                  </a:cubicBezTo>
                  <a:cubicBezTo>
                    <a:pt x="102" y="45"/>
                    <a:pt x="104" y="47"/>
                    <a:pt x="104" y="49"/>
                  </a:cubicBezTo>
                  <a:cubicBezTo>
                    <a:pt x="104" y="50"/>
                    <a:pt x="102" y="52"/>
                    <a:pt x="102" y="54"/>
                  </a:cubicBezTo>
                  <a:cubicBezTo>
                    <a:pt x="88" y="80"/>
                    <a:pt x="83" y="80"/>
                    <a:pt x="77" y="80"/>
                  </a:cubicBezTo>
                  <a:cubicBezTo>
                    <a:pt x="63" y="78"/>
                    <a:pt x="62" y="46"/>
                    <a:pt x="62" y="36"/>
                  </a:cubicBezTo>
                  <a:cubicBezTo>
                    <a:pt x="47" y="60"/>
                    <a:pt x="36" y="88"/>
                    <a:pt x="19" y="88"/>
                  </a:cubicBezTo>
                  <a:cubicBezTo>
                    <a:pt x="6" y="88"/>
                    <a:pt x="6" y="74"/>
                    <a:pt x="6" y="65"/>
                  </a:cubicBezTo>
                  <a:cubicBezTo>
                    <a:pt x="6" y="57"/>
                    <a:pt x="7" y="49"/>
                    <a:pt x="7" y="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5248894" y="83127"/>
              <a:ext cx="356235" cy="424180"/>
            </a:xfrm>
            <a:custGeom>
              <a:avLst/>
              <a:gdLst>
                <a:gd name="T0" fmla="*/ 83 w 95"/>
                <a:gd name="T1" fmla="*/ 21 h 114"/>
                <a:gd name="T2" fmla="*/ 64 w 95"/>
                <a:gd name="T3" fmla="*/ 12 h 114"/>
                <a:gd name="T4" fmla="*/ 12 w 95"/>
                <a:gd name="T5" fmla="*/ 38 h 114"/>
                <a:gd name="T6" fmla="*/ 21 w 95"/>
                <a:gd name="T7" fmla="*/ 44 h 114"/>
                <a:gd name="T8" fmla="*/ 13 w 95"/>
                <a:gd name="T9" fmla="*/ 47 h 114"/>
                <a:gd name="T10" fmla="*/ 0 w 95"/>
                <a:gd name="T11" fmla="*/ 36 h 114"/>
                <a:gd name="T12" fmla="*/ 36 w 95"/>
                <a:gd name="T13" fmla="*/ 5 h 114"/>
                <a:gd name="T14" fmla="*/ 65 w 95"/>
                <a:gd name="T15" fmla="*/ 0 h 114"/>
                <a:gd name="T16" fmla="*/ 95 w 95"/>
                <a:gd name="T17" fmla="*/ 19 h 114"/>
                <a:gd name="T18" fmla="*/ 72 w 95"/>
                <a:gd name="T19" fmla="*/ 50 h 114"/>
                <a:gd name="T20" fmla="*/ 42 w 95"/>
                <a:gd name="T21" fmla="*/ 77 h 114"/>
                <a:gd name="T22" fmla="*/ 44 w 95"/>
                <a:gd name="T23" fmla="*/ 83 h 114"/>
                <a:gd name="T24" fmla="*/ 38 w 95"/>
                <a:gd name="T25" fmla="*/ 89 h 114"/>
                <a:gd name="T26" fmla="*/ 27 w 95"/>
                <a:gd name="T27" fmla="*/ 79 h 114"/>
                <a:gd name="T28" fmla="*/ 51 w 95"/>
                <a:gd name="T29" fmla="*/ 53 h 114"/>
                <a:gd name="T30" fmla="*/ 83 w 95"/>
                <a:gd name="T31" fmla="*/ 21 h 114"/>
                <a:gd name="T32" fmla="*/ 43 w 95"/>
                <a:gd name="T33" fmla="*/ 114 h 114"/>
                <a:gd name="T34" fmla="*/ 35 w 95"/>
                <a:gd name="T35" fmla="*/ 103 h 114"/>
                <a:gd name="T36" fmla="*/ 43 w 95"/>
                <a:gd name="T37" fmla="*/ 95 h 114"/>
                <a:gd name="T38" fmla="*/ 52 w 95"/>
                <a:gd name="T39" fmla="*/ 102 h 114"/>
                <a:gd name="T40" fmla="*/ 43 w 95"/>
                <a:gd name="T41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14">
                  <a:moveTo>
                    <a:pt x="83" y="21"/>
                  </a:moveTo>
                  <a:cubicBezTo>
                    <a:pt x="83" y="14"/>
                    <a:pt x="74" y="12"/>
                    <a:pt x="64" y="12"/>
                  </a:cubicBezTo>
                  <a:cubicBezTo>
                    <a:pt x="45" y="12"/>
                    <a:pt x="13" y="26"/>
                    <a:pt x="12" y="38"/>
                  </a:cubicBezTo>
                  <a:cubicBezTo>
                    <a:pt x="12" y="41"/>
                    <a:pt x="21" y="41"/>
                    <a:pt x="21" y="44"/>
                  </a:cubicBezTo>
                  <a:cubicBezTo>
                    <a:pt x="21" y="47"/>
                    <a:pt x="18" y="47"/>
                    <a:pt x="13" y="47"/>
                  </a:cubicBezTo>
                  <a:cubicBezTo>
                    <a:pt x="4" y="47"/>
                    <a:pt x="0" y="42"/>
                    <a:pt x="0" y="36"/>
                  </a:cubicBezTo>
                  <a:cubicBezTo>
                    <a:pt x="1" y="22"/>
                    <a:pt x="18" y="11"/>
                    <a:pt x="36" y="5"/>
                  </a:cubicBezTo>
                  <a:cubicBezTo>
                    <a:pt x="44" y="3"/>
                    <a:pt x="54" y="0"/>
                    <a:pt x="65" y="0"/>
                  </a:cubicBezTo>
                  <a:cubicBezTo>
                    <a:pt x="76" y="0"/>
                    <a:pt x="95" y="5"/>
                    <a:pt x="95" y="19"/>
                  </a:cubicBezTo>
                  <a:cubicBezTo>
                    <a:pt x="93" y="32"/>
                    <a:pt x="83" y="42"/>
                    <a:pt x="72" y="50"/>
                  </a:cubicBezTo>
                  <a:cubicBezTo>
                    <a:pt x="65" y="55"/>
                    <a:pt x="42" y="73"/>
                    <a:pt x="42" y="77"/>
                  </a:cubicBezTo>
                  <a:cubicBezTo>
                    <a:pt x="42" y="79"/>
                    <a:pt x="44" y="80"/>
                    <a:pt x="44" y="83"/>
                  </a:cubicBezTo>
                  <a:cubicBezTo>
                    <a:pt x="44" y="86"/>
                    <a:pt x="41" y="89"/>
                    <a:pt x="38" y="89"/>
                  </a:cubicBezTo>
                  <a:cubicBezTo>
                    <a:pt x="32" y="89"/>
                    <a:pt x="27" y="85"/>
                    <a:pt x="27" y="79"/>
                  </a:cubicBezTo>
                  <a:cubicBezTo>
                    <a:pt x="28" y="68"/>
                    <a:pt x="46" y="58"/>
                    <a:pt x="51" y="53"/>
                  </a:cubicBezTo>
                  <a:cubicBezTo>
                    <a:pt x="56" y="49"/>
                    <a:pt x="83" y="31"/>
                    <a:pt x="83" y="21"/>
                  </a:cubicBezTo>
                  <a:close/>
                  <a:moveTo>
                    <a:pt x="43" y="114"/>
                  </a:moveTo>
                  <a:cubicBezTo>
                    <a:pt x="39" y="114"/>
                    <a:pt x="35" y="108"/>
                    <a:pt x="35" y="103"/>
                  </a:cubicBezTo>
                  <a:cubicBezTo>
                    <a:pt x="35" y="98"/>
                    <a:pt x="39" y="95"/>
                    <a:pt x="43" y="95"/>
                  </a:cubicBezTo>
                  <a:cubicBezTo>
                    <a:pt x="47" y="95"/>
                    <a:pt x="52" y="97"/>
                    <a:pt x="52" y="102"/>
                  </a:cubicBezTo>
                  <a:cubicBezTo>
                    <a:pt x="52" y="106"/>
                    <a:pt x="51" y="114"/>
                    <a:pt x="43" y="1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6" name="Group 25"/>
          <p:cNvGrpSpPr>
            <a:grpSpLocks noChangeAspect="1"/>
          </p:cNvGrpSpPr>
          <p:nvPr/>
        </p:nvGrpSpPr>
        <p:grpSpPr>
          <a:xfrm rot="20985727">
            <a:off x="6297472" y="385734"/>
            <a:ext cx="478155" cy="1320010"/>
            <a:chOff x="0" y="0"/>
            <a:chExt cx="1424305" cy="4874705"/>
          </a:xfrm>
          <a:solidFill>
            <a:srgbClr val="FDB515"/>
          </a:solidFill>
        </p:grpSpPr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0" y="11875"/>
              <a:ext cx="1424305" cy="4862830"/>
            </a:xfrm>
            <a:custGeom>
              <a:avLst/>
              <a:gdLst>
                <a:gd name="T0" fmla="*/ 332 w 379"/>
                <a:gd name="T1" fmla="*/ 518 h 1298"/>
                <a:gd name="T2" fmla="*/ 367 w 379"/>
                <a:gd name="T3" fmla="*/ 118 h 1298"/>
                <a:gd name="T4" fmla="*/ 77 w 379"/>
                <a:gd name="T5" fmla="*/ 23 h 1298"/>
                <a:gd name="T6" fmla="*/ 81 w 379"/>
                <a:gd name="T7" fmla="*/ 482 h 1298"/>
                <a:gd name="T8" fmla="*/ 187 w 379"/>
                <a:gd name="T9" fmla="*/ 533 h 1298"/>
                <a:gd name="T10" fmla="*/ 211 w 379"/>
                <a:gd name="T11" fmla="*/ 570 h 1298"/>
                <a:gd name="T12" fmla="*/ 275 w 379"/>
                <a:gd name="T13" fmla="*/ 1273 h 1298"/>
                <a:gd name="T14" fmla="*/ 319 w 379"/>
                <a:gd name="T15" fmla="*/ 785 h 1298"/>
                <a:gd name="T16" fmla="*/ 295 w 379"/>
                <a:gd name="T17" fmla="*/ 524 h 1298"/>
                <a:gd name="T18" fmla="*/ 310 w 379"/>
                <a:gd name="T19" fmla="*/ 52 h 1298"/>
                <a:gd name="T20" fmla="*/ 328 w 379"/>
                <a:gd name="T21" fmla="*/ 59 h 1298"/>
                <a:gd name="T22" fmla="*/ 325 w 379"/>
                <a:gd name="T23" fmla="*/ 452 h 1298"/>
                <a:gd name="T24" fmla="*/ 303 w 379"/>
                <a:gd name="T25" fmla="*/ 60 h 1298"/>
                <a:gd name="T26" fmla="*/ 128 w 379"/>
                <a:gd name="T27" fmla="*/ 478 h 1298"/>
                <a:gd name="T28" fmla="*/ 54 w 379"/>
                <a:gd name="T29" fmla="*/ 82 h 1298"/>
                <a:gd name="T30" fmla="*/ 70 w 379"/>
                <a:gd name="T31" fmla="*/ 72 h 1298"/>
                <a:gd name="T32" fmla="*/ 134 w 379"/>
                <a:gd name="T33" fmla="*/ 470 h 1298"/>
                <a:gd name="T34" fmla="*/ 190 w 379"/>
                <a:gd name="T35" fmla="*/ 486 h 1298"/>
                <a:gd name="T36" fmla="*/ 115 w 379"/>
                <a:gd name="T37" fmla="*/ 82 h 1298"/>
                <a:gd name="T38" fmla="*/ 131 w 379"/>
                <a:gd name="T39" fmla="*/ 72 h 1298"/>
                <a:gd name="T40" fmla="*/ 196 w 379"/>
                <a:gd name="T41" fmla="*/ 478 h 1298"/>
                <a:gd name="T42" fmla="*/ 243 w 379"/>
                <a:gd name="T43" fmla="*/ 490 h 1298"/>
                <a:gd name="T44" fmla="*/ 188 w 379"/>
                <a:gd name="T45" fmla="*/ 78 h 1298"/>
                <a:gd name="T46" fmla="*/ 205 w 379"/>
                <a:gd name="T47" fmla="*/ 68 h 1298"/>
                <a:gd name="T48" fmla="*/ 249 w 379"/>
                <a:gd name="T49" fmla="*/ 482 h 1298"/>
                <a:gd name="T50" fmla="*/ 304 w 379"/>
                <a:gd name="T51" fmla="*/ 1205 h 1298"/>
                <a:gd name="T52" fmla="*/ 304 w 379"/>
                <a:gd name="T53" fmla="*/ 1252 h 1298"/>
                <a:gd name="T54" fmla="*/ 304 w 379"/>
                <a:gd name="T55" fmla="*/ 1205 h 1298"/>
                <a:gd name="T56" fmla="*/ 272 w 379"/>
                <a:gd name="T57" fmla="*/ 469 h 1298"/>
                <a:gd name="T58" fmla="*/ 252 w 379"/>
                <a:gd name="T59" fmla="*/ 59 h 1298"/>
                <a:gd name="T60" fmla="*/ 270 w 379"/>
                <a:gd name="T61" fmla="*/ 66 h 1298"/>
                <a:gd name="T62" fmla="*/ 280 w 379"/>
                <a:gd name="T63" fmla="*/ 476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" h="1298">
                  <a:moveTo>
                    <a:pt x="297" y="522"/>
                  </a:moveTo>
                  <a:cubicBezTo>
                    <a:pt x="332" y="518"/>
                    <a:pt x="332" y="518"/>
                    <a:pt x="332" y="518"/>
                  </a:cubicBezTo>
                  <a:cubicBezTo>
                    <a:pt x="363" y="514"/>
                    <a:pt x="371" y="430"/>
                    <a:pt x="367" y="398"/>
                  </a:cubicBezTo>
                  <a:cubicBezTo>
                    <a:pt x="367" y="118"/>
                    <a:pt x="367" y="118"/>
                    <a:pt x="367" y="118"/>
                  </a:cubicBezTo>
                  <a:cubicBezTo>
                    <a:pt x="379" y="8"/>
                    <a:pt x="326" y="0"/>
                    <a:pt x="294" y="4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45" y="28"/>
                    <a:pt x="0" y="41"/>
                    <a:pt x="26" y="169"/>
                  </a:cubicBezTo>
                  <a:cubicBezTo>
                    <a:pt x="81" y="482"/>
                    <a:pt x="81" y="482"/>
                    <a:pt x="81" y="482"/>
                  </a:cubicBezTo>
                  <a:cubicBezTo>
                    <a:pt x="85" y="513"/>
                    <a:pt x="111" y="542"/>
                    <a:pt x="156" y="536"/>
                  </a:cubicBezTo>
                  <a:cubicBezTo>
                    <a:pt x="187" y="533"/>
                    <a:pt x="187" y="533"/>
                    <a:pt x="187" y="533"/>
                  </a:cubicBezTo>
                  <a:cubicBezTo>
                    <a:pt x="197" y="539"/>
                    <a:pt x="207" y="549"/>
                    <a:pt x="210" y="566"/>
                  </a:cubicBezTo>
                  <a:cubicBezTo>
                    <a:pt x="210" y="568"/>
                    <a:pt x="210" y="569"/>
                    <a:pt x="211" y="570"/>
                  </a:cubicBezTo>
                  <a:cubicBezTo>
                    <a:pt x="214" y="601"/>
                    <a:pt x="224" y="648"/>
                    <a:pt x="230" y="724"/>
                  </a:cubicBezTo>
                  <a:cubicBezTo>
                    <a:pt x="243" y="907"/>
                    <a:pt x="247" y="1259"/>
                    <a:pt x="275" y="1273"/>
                  </a:cubicBezTo>
                  <a:cubicBezTo>
                    <a:pt x="324" y="1298"/>
                    <a:pt x="349" y="1264"/>
                    <a:pt x="349" y="1264"/>
                  </a:cubicBezTo>
                  <a:cubicBezTo>
                    <a:pt x="348" y="1223"/>
                    <a:pt x="345" y="979"/>
                    <a:pt x="319" y="785"/>
                  </a:cubicBezTo>
                  <a:cubicBezTo>
                    <a:pt x="304" y="674"/>
                    <a:pt x="300" y="596"/>
                    <a:pt x="287" y="554"/>
                  </a:cubicBezTo>
                  <a:cubicBezTo>
                    <a:pt x="288" y="544"/>
                    <a:pt x="290" y="532"/>
                    <a:pt x="295" y="524"/>
                  </a:cubicBezTo>
                  <a:cubicBezTo>
                    <a:pt x="296" y="523"/>
                    <a:pt x="297" y="523"/>
                    <a:pt x="297" y="522"/>
                  </a:cubicBezTo>
                  <a:close/>
                  <a:moveTo>
                    <a:pt x="310" y="52"/>
                  </a:moveTo>
                  <a:cubicBezTo>
                    <a:pt x="320" y="51"/>
                    <a:pt x="320" y="51"/>
                    <a:pt x="320" y="51"/>
                  </a:cubicBezTo>
                  <a:cubicBezTo>
                    <a:pt x="325" y="51"/>
                    <a:pt x="328" y="54"/>
                    <a:pt x="328" y="59"/>
                  </a:cubicBezTo>
                  <a:cubicBezTo>
                    <a:pt x="343" y="433"/>
                    <a:pt x="343" y="433"/>
                    <a:pt x="343" y="433"/>
                  </a:cubicBezTo>
                  <a:cubicBezTo>
                    <a:pt x="345" y="455"/>
                    <a:pt x="335" y="452"/>
                    <a:pt x="325" y="452"/>
                  </a:cubicBezTo>
                  <a:cubicBezTo>
                    <a:pt x="321" y="452"/>
                    <a:pt x="317" y="449"/>
                    <a:pt x="317" y="445"/>
                  </a:cubicBezTo>
                  <a:cubicBezTo>
                    <a:pt x="303" y="60"/>
                    <a:pt x="303" y="60"/>
                    <a:pt x="303" y="60"/>
                  </a:cubicBezTo>
                  <a:cubicBezTo>
                    <a:pt x="302" y="55"/>
                    <a:pt x="306" y="52"/>
                    <a:pt x="310" y="52"/>
                  </a:cubicBezTo>
                  <a:close/>
                  <a:moveTo>
                    <a:pt x="128" y="478"/>
                  </a:moveTo>
                  <a:cubicBezTo>
                    <a:pt x="117" y="479"/>
                    <a:pt x="108" y="484"/>
                    <a:pt x="106" y="461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3" y="78"/>
                    <a:pt x="56" y="74"/>
                    <a:pt x="60" y="73"/>
                  </a:cubicBezTo>
                  <a:cubicBezTo>
                    <a:pt x="70" y="72"/>
                    <a:pt x="70" y="72"/>
                    <a:pt x="70" y="72"/>
                  </a:cubicBezTo>
                  <a:cubicBezTo>
                    <a:pt x="74" y="71"/>
                    <a:pt x="79" y="74"/>
                    <a:pt x="79" y="79"/>
                  </a:cubicBezTo>
                  <a:cubicBezTo>
                    <a:pt x="134" y="470"/>
                    <a:pt x="134" y="470"/>
                    <a:pt x="134" y="470"/>
                  </a:cubicBezTo>
                  <a:cubicBezTo>
                    <a:pt x="134" y="474"/>
                    <a:pt x="131" y="477"/>
                    <a:pt x="128" y="478"/>
                  </a:cubicBezTo>
                  <a:close/>
                  <a:moveTo>
                    <a:pt x="190" y="486"/>
                  </a:moveTo>
                  <a:cubicBezTo>
                    <a:pt x="179" y="487"/>
                    <a:pt x="171" y="492"/>
                    <a:pt x="168" y="469"/>
                  </a:cubicBezTo>
                  <a:cubicBezTo>
                    <a:pt x="115" y="82"/>
                    <a:pt x="115" y="82"/>
                    <a:pt x="115" y="82"/>
                  </a:cubicBezTo>
                  <a:cubicBezTo>
                    <a:pt x="114" y="78"/>
                    <a:pt x="117" y="74"/>
                    <a:pt x="121" y="73"/>
                  </a:cubicBezTo>
                  <a:cubicBezTo>
                    <a:pt x="131" y="72"/>
                    <a:pt x="131" y="72"/>
                    <a:pt x="131" y="72"/>
                  </a:cubicBezTo>
                  <a:cubicBezTo>
                    <a:pt x="135" y="71"/>
                    <a:pt x="140" y="74"/>
                    <a:pt x="140" y="79"/>
                  </a:cubicBezTo>
                  <a:cubicBezTo>
                    <a:pt x="196" y="478"/>
                    <a:pt x="196" y="478"/>
                    <a:pt x="196" y="478"/>
                  </a:cubicBezTo>
                  <a:cubicBezTo>
                    <a:pt x="196" y="482"/>
                    <a:pt x="194" y="485"/>
                    <a:pt x="190" y="486"/>
                  </a:cubicBezTo>
                  <a:close/>
                  <a:moveTo>
                    <a:pt x="243" y="490"/>
                  </a:moveTo>
                  <a:cubicBezTo>
                    <a:pt x="232" y="491"/>
                    <a:pt x="223" y="495"/>
                    <a:pt x="222" y="472"/>
                  </a:cubicBezTo>
                  <a:cubicBezTo>
                    <a:pt x="188" y="78"/>
                    <a:pt x="188" y="78"/>
                    <a:pt x="188" y="78"/>
                  </a:cubicBezTo>
                  <a:cubicBezTo>
                    <a:pt x="188" y="74"/>
                    <a:pt x="191" y="70"/>
                    <a:pt x="195" y="69"/>
                  </a:cubicBezTo>
                  <a:cubicBezTo>
                    <a:pt x="205" y="68"/>
                    <a:pt x="205" y="68"/>
                    <a:pt x="205" y="68"/>
                  </a:cubicBezTo>
                  <a:cubicBezTo>
                    <a:pt x="209" y="68"/>
                    <a:pt x="213" y="71"/>
                    <a:pt x="214" y="76"/>
                  </a:cubicBezTo>
                  <a:cubicBezTo>
                    <a:pt x="249" y="482"/>
                    <a:pt x="249" y="482"/>
                    <a:pt x="249" y="482"/>
                  </a:cubicBezTo>
                  <a:cubicBezTo>
                    <a:pt x="249" y="486"/>
                    <a:pt x="247" y="489"/>
                    <a:pt x="243" y="490"/>
                  </a:cubicBezTo>
                  <a:close/>
                  <a:moveTo>
                    <a:pt x="304" y="1205"/>
                  </a:moveTo>
                  <a:cubicBezTo>
                    <a:pt x="319" y="1209"/>
                    <a:pt x="327" y="1214"/>
                    <a:pt x="327" y="1228"/>
                  </a:cubicBezTo>
                  <a:cubicBezTo>
                    <a:pt x="327" y="1242"/>
                    <a:pt x="325" y="1251"/>
                    <a:pt x="304" y="1252"/>
                  </a:cubicBezTo>
                  <a:cubicBezTo>
                    <a:pt x="291" y="1253"/>
                    <a:pt x="277" y="1242"/>
                    <a:pt x="279" y="1227"/>
                  </a:cubicBezTo>
                  <a:cubicBezTo>
                    <a:pt x="282" y="1214"/>
                    <a:pt x="291" y="1201"/>
                    <a:pt x="304" y="1205"/>
                  </a:cubicBezTo>
                  <a:close/>
                  <a:moveTo>
                    <a:pt x="280" y="476"/>
                  </a:moveTo>
                  <a:cubicBezTo>
                    <a:pt x="276" y="476"/>
                    <a:pt x="273" y="473"/>
                    <a:pt x="272" y="469"/>
                  </a:cubicBezTo>
                  <a:cubicBezTo>
                    <a:pt x="244" y="68"/>
                    <a:pt x="244" y="68"/>
                    <a:pt x="244" y="68"/>
                  </a:cubicBezTo>
                  <a:cubicBezTo>
                    <a:pt x="244" y="63"/>
                    <a:pt x="247" y="59"/>
                    <a:pt x="252" y="59"/>
                  </a:cubicBezTo>
                  <a:cubicBezTo>
                    <a:pt x="261" y="58"/>
                    <a:pt x="261" y="58"/>
                    <a:pt x="261" y="58"/>
                  </a:cubicBezTo>
                  <a:cubicBezTo>
                    <a:pt x="266" y="58"/>
                    <a:pt x="270" y="61"/>
                    <a:pt x="270" y="66"/>
                  </a:cubicBezTo>
                  <a:cubicBezTo>
                    <a:pt x="297" y="455"/>
                    <a:pt x="297" y="455"/>
                    <a:pt x="297" y="455"/>
                  </a:cubicBezTo>
                  <a:cubicBezTo>
                    <a:pt x="300" y="478"/>
                    <a:pt x="290" y="475"/>
                    <a:pt x="280" y="4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8" name="Freeform 27"/>
            <p:cNvSpPr>
              <a:spLocks noEditPoints="1"/>
            </p:cNvSpPr>
            <p:nvPr/>
          </p:nvSpPr>
          <p:spPr bwMode="auto">
            <a:xfrm>
              <a:off x="0" y="11875"/>
              <a:ext cx="1424305" cy="4862830"/>
            </a:xfrm>
            <a:custGeom>
              <a:avLst/>
              <a:gdLst>
                <a:gd name="T0" fmla="*/ 332 w 379"/>
                <a:gd name="T1" fmla="*/ 518 h 1298"/>
                <a:gd name="T2" fmla="*/ 367 w 379"/>
                <a:gd name="T3" fmla="*/ 118 h 1298"/>
                <a:gd name="T4" fmla="*/ 77 w 379"/>
                <a:gd name="T5" fmla="*/ 23 h 1298"/>
                <a:gd name="T6" fmla="*/ 81 w 379"/>
                <a:gd name="T7" fmla="*/ 482 h 1298"/>
                <a:gd name="T8" fmla="*/ 187 w 379"/>
                <a:gd name="T9" fmla="*/ 533 h 1298"/>
                <a:gd name="T10" fmla="*/ 211 w 379"/>
                <a:gd name="T11" fmla="*/ 570 h 1298"/>
                <a:gd name="T12" fmla="*/ 275 w 379"/>
                <a:gd name="T13" fmla="*/ 1273 h 1298"/>
                <a:gd name="T14" fmla="*/ 319 w 379"/>
                <a:gd name="T15" fmla="*/ 785 h 1298"/>
                <a:gd name="T16" fmla="*/ 295 w 379"/>
                <a:gd name="T17" fmla="*/ 524 h 1298"/>
                <a:gd name="T18" fmla="*/ 310 w 379"/>
                <a:gd name="T19" fmla="*/ 52 h 1298"/>
                <a:gd name="T20" fmla="*/ 328 w 379"/>
                <a:gd name="T21" fmla="*/ 59 h 1298"/>
                <a:gd name="T22" fmla="*/ 325 w 379"/>
                <a:gd name="T23" fmla="*/ 452 h 1298"/>
                <a:gd name="T24" fmla="*/ 303 w 379"/>
                <a:gd name="T25" fmla="*/ 60 h 1298"/>
                <a:gd name="T26" fmla="*/ 128 w 379"/>
                <a:gd name="T27" fmla="*/ 478 h 1298"/>
                <a:gd name="T28" fmla="*/ 54 w 379"/>
                <a:gd name="T29" fmla="*/ 82 h 1298"/>
                <a:gd name="T30" fmla="*/ 70 w 379"/>
                <a:gd name="T31" fmla="*/ 72 h 1298"/>
                <a:gd name="T32" fmla="*/ 134 w 379"/>
                <a:gd name="T33" fmla="*/ 470 h 1298"/>
                <a:gd name="T34" fmla="*/ 190 w 379"/>
                <a:gd name="T35" fmla="*/ 486 h 1298"/>
                <a:gd name="T36" fmla="*/ 115 w 379"/>
                <a:gd name="T37" fmla="*/ 82 h 1298"/>
                <a:gd name="T38" fmla="*/ 131 w 379"/>
                <a:gd name="T39" fmla="*/ 72 h 1298"/>
                <a:gd name="T40" fmla="*/ 196 w 379"/>
                <a:gd name="T41" fmla="*/ 478 h 1298"/>
                <a:gd name="T42" fmla="*/ 243 w 379"/>
                <a:gd name="T43" fmla="*/ 490 h 1298"/>
                <a:gd name="T44" fmla="*/ 188 w 379"/>
                <a:gd name="T45" fmla="*/ 78 h 1298"/>
                <a:gd name="T46" fmla="*/ 205 w 379"/>
                <a:gd name="T47" fmla="*/ 68 h 1298"/>
                <a:gd name="T48" fmla="*/ 249 w 379"/>
                <a:gd name="T49" fmla="*/ 482 h 1298"/>
                <a:gd name="T50" fmla="*/ 304 w 379"/>
                <a:gd name="T51" fmla="*/ 1205 h 1298"/>
                <a:gd name="T52" fmla="*/ 304 w 379"/>
                <a:gd name="T53" fmla="*/ 1252 h 1298"/>
                <a:gd name="T54" fmla="*/ 304 w 379"/>
                <a:gd name="T55" fmla="*/ 1205 h 1298"/>
                <a:gd name="T56" fmla="*/ 272 w 379"/>
                <a:gd name="T57" fmla="*/ 469 h 1298"/>
                <a:gd name="T58" fmla="*/ 252 w 379"/>
                <a:gd name="T59" fmla="*/ 59 h 1298"/>
                <a:gd name="T60" fmla="*/ 270 w 379"/>
                <a:gd name="T61" fmla="*/ 66 h 1298"/>
                <a:gd name="T62" fmla="*/ 280 w 379"/>
                <a:gd name="T63" fmla="*/ 476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" h="1298">
                  <a:moveTo>
                    <a:pt x="297" y="522"/>
                  </a:moveTo>
                  <a:cubicBezTo>
                    <a:pt x="332" y="518"/>
                    <a:pt x="332" y="518"/>
                    <a:pt x="332" y="518"/>
                  </a:cubicBezTo>
                  <a:cubicBezTo>
                    <a:pt x="363" y="514"/>
                    <a:pt x="371" y="430"/>
                    <a:pt x="367" y="398"/>
                  </a:cubicBezTo>
                  <a:cubicBezTo>
                    <a:pt x="367" y="118"/>
                    <a:pt x="367" y="118"/>
                    <a:pt x="367" y="118"/>
                  </a:cubicBezTo>
                  <a:cubicBezTo>
                    <a:pt x="379" y="8"/>
                    <a:pt x="326" y="0"/>
                    <a:pt x="294" y="4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45" y="28"/>
                    <a:pt x="0" y="41"/>
                    <a:pt x="26" y="169"/>
                  </a:cubicBezTo>
                  <a:cubicBezTo>
                    <a:pt x="81" y="482"/>
                    <a:pt x="81" y="482"/>
                    <a:pt x="81" y="482"/>
                  </a:cubicBezTo>
                  <a:cubicBezTo>
                    <a:pt x="85" y="513"/>
                    <a:pt x="111" y="542"/>
                    <a:pt x="156" y="536"/>
                  </a:cubicBezTo>
                  <a:cubicBezTo>
                    <a:pt x="187" y="533"/>
                    <a:pt x="187" y="533"/>
                    <a:pt x="187" y="533"/>
                  </a:cubicBezTo>
                  <a:cubicBezTo>
                    <a:pt x="197" y="539"/>
                    <a:pt x="207" y="549"/>
                    <a:pt x="210" y="566"/>
                  </a:cubicBezTo>
                  <a:cubicBezTo>
                    <a:pt x="210" y="568"/>
                    <a:pt x="210" y="569"/>
                    <a:pt x="211" y="570"/>
                  </a:cubicBezTo>
                  <a:cubicBezTo>
                    <a:pt x="214" y="601"/>
                    <a:pt x="224" y="648"/>
                    <a:pt x="230" y="724"/>
                  </a:cubicBezTo>
                  <a:cubicBezTo>
                    <a:pt x="243" y="907"/>
                    <a:pt x="247" y="1259"/>
                    <a:pt x="275" y="1273"/>
                  </a:cubicBezTo>
                  <a:cubicBezTo>
                    <a:pt x="324" y="1298"/>
                    <a:pt x="349" y="1264"/>
                    <a:pt x="349" y="1264"/>
                  </a:cubicBezTo>
                  <a:cubicBezTo>
                    <a:pt x="348" y="1223"/>
                    <a:pt x="345" y="979"/>
                    <a:pt x="319" y="785"/>
                  </a:cubicBezTo>
                  <a:cubicBezTo>
                    <a:pt x="304" y="674"/>
                    <a:pt x="300" y="596"/>
                    <a:pt x="287" y="554"/>
                  </a:cubicBezTo>
                  <a:cubicBezTo>
                    <a:pt x="288" y="544"/>
                    <a:pt x="290" y="532"/>
                    <a:pt x="295" y="524"/>
                  </a:cubicBezTo>
                  <a:cubicBezTo>
                    <a:pt x="296" y="523"/>
                    <a:pt x="297" y="523"/>
                    <a:pt x="297" y="522"/>
                  </a:cubicBezTo>
                  <a:close/>
                  <a:moveTo>
                    <a:pt x="310" y="52"/>
                  </a:moveTo>
                  <a:cubicBezTo>
                    <a:pt x="320" y="51"/>
                    <a:pt x="320" y="51"/>
                    <a:pt x="320" y="51"/>
                  </a:cubicBezTo>
                  <a:cubicBezTo>
                    <a:pt x="325" y="51"/>
                    <a:pt x="328" y="54"/>
                    <a:pt x="328" y="59"/>
                  </a:cubicBezTo>
                  <a:cubicBezTo>
                    <a:pt x="343" y="433"/>
                    <a:pt x="343" y="433"/>
                    <a:pt x="343" y="433"/>
                  </a:cubicBezTo>
                  <a:cubicBezTo>
                    <a:pt x="345" y="455"/>
                    <a:pt x="335" y="452"/>
                    <a:pt x="325" y="452"/>
                  </a:cubicBezTo>
                  <a:cubicBezTo>
                    <a:pt x="321" y="452"/>
                    <a:pt x="317" y="449"/>
                    <a:pt x="317" y="445"/>
                  </a:cubicBezTo>
                  <a:cubicBezTo>
                    <a:pt x="303" y="60"/>
                    <a:pt x="303" y="60"/>
                    <a:pt x="303" y="60"/>
                  </a:cubicBezTo>
                  <a:cubicBezTo>
                    <a:pt x="302" y="55"/>
                    <a:pt x="306" y="52"/>
                    <a:pt x="310" y="52"/>
                  </a:cubicBezTo>
                  <a:close/>
                  <a:moveTo>
                    <a:pt x="128" y="478"/>
                  </a:moveTo>
                  <a:cubicBezTo>
                    <a:pt x="117" y="479"/>
                    <a:pt x="108" y="484"/>
                    <a:pt x="106" y="461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3" y="78"/>
                    <a:pt x="56" y="74"/>
                    <a:pt x="60" y="73"/>
                  </a:cubicBezTo>
                  <a:cubicBezTo>
                    <a:pt x="70" y="72"/>
                    <a:pt x="70" y="72"/>
                    <a:pt x="70" y="72"/>
                  </a:cubicBezTo>
                  <a:cubicBezTo>
                    <a:pt x="74" y="71"/>
                    <a:pt x="79" y="74"/>
                    <a:pt x="79" y="79"/>
                  </a:cubicBezTo>
                  <a:cubicBezTo>
                    <a:pt x="134" y="470"/>
                    <a:pt x="134" y="470"/>
                    <a:pt x="134" y="470"/>
                  </a:cubicBezTo>
                  <a:cubicBezTo>
                    <a:pt x="134" y="474"/>
                    <a:pt x="131" y="477"/>
                    <a:pt x="128" y="478"/>
                  </a:cubicBezTo>
                  <a:close/>
                  <a:moveTo>
                    <a:pt x="190" y="486"/>
                  </a:moveTo>
                  <a:cubicBezTo>
                    <a:pt x="179" y="487"/>
                    <a:pt x="171" y="492"/>
                    <a:pt x="168" y="469"/>
                  </a:cubicBezTo>
                  <a:cubicBezTo>
                    <a:pt x="115" y="82"/>
                    <a:pt x="115" y="82"/>
                    <a:pt x="115" y="82"/>
                  </a:cubicBezTo>
                  <a:cubicBezTo>
                    <a:pt x="114" y="78"/>
                    <a:pt x="117" y="74"/>
                    <a:pt x="121" y="73"/>
                  </a:cubicBezTo>
                  <a:cubicBezTo>
                    <a:pt x="131" y="72"/>
                    <a:pt x="131" y="72"/>
                    <a:pt x="131" y="72"/>
                  </a:cubicBezTo>
                  <a:cubicBezTo>
                    <a:pt x="135" y="71"/>
                    <a:pt x="140" y="74"/>
                    <a:pt x="140" y="79"/>
                  </a:cubicBezTo>
                  <a:cubicBezTo>
                    <a:pt x="196" y="478"/>
                    <a:pt x="196" y="478"/>
                    <a:pt x="196" y="478"/>
                  </a:cubicBezTo>
                  <a:cubicBezTo>
                    <a:pt x="196" y="482"/>
                    <a:pt x="194" y="485"/>
                    <a:pt x="190" y="486"/>
                  </a:cubicBezTo>
                  <a:close/>
                  <a:moveTo>
                    <a:pt x="243" y="490"/>
                  </a:moveTo>
                  <a:cubicBezTo>
                    <a:pt x="232" y="491"/>
                    <a:pt x="223" y="495"/>
                    <a:pt x="222" y="472"/>
                  </a:cubicBezTo>
                  <a:cubicBezTo>
                    <a:pt x="188" y="78"/>
                    <a:pt x="188" y="78"/>
                    <a:pt x="188" y="78"/>
                  </a:cubicBezTo>
                  <a:cubicBezTo>
                    <a:pt x="188" y="74"/>
                    <a:pt x="191" y="70"/>
                    <a:pt x="195" y="69"/>
                  </a:cubicBezTo>
                  <a:cubicBezTo>
                    <a:pt x="205" y="68"/>
                    <a:pt x="205" y="68"/>
                    <a:pt x="205" y="68"/>
                  </a:cubicBezTo>
                  <a:cubicBezTo>
                    <a:pt x="209" y="68"/>
                    <a:pt x="213" y="71"/>
                    <a:pt x="214" y="76"/>
                  </a:cubicBezTo>
                  <a:cubicBezTo>
                    <a:pt x="249" y="482"/>
                    <a:pt x="249" y="482"/>
                    <a:pt x="249" y="482"/>
                  </a:cubicBezTo>
                  <a:cubicBezTo>
                    <a:pt x="249" y="486"/>
                    <a:pt x="247" y="489"/>
                    <a:pt x="243" y="490"/>
                  </a:cubicBezTo>
                  <a:close/>
                  <a:moveTo>
                    <a:pt x="304" y="1205"/>
                  </a:moveTo>
                  <a:cubicBezTo>
                    <a:pt x="319" y="1209"/>
                    <a:pt x="327" y="1214"/>
                    <a:pt x="327" y="1228"/>
                  </a:cubicBezTo>
                  <a:cubicBezTo>
                    <a:pt x="327" y="1242"/>
                    <a:pt x="325" y="1251"/>
                    <a:pt x="304" y="1252"/>
                  </a:cubicBezTo>
                  <a:cubicBezTo>
                    <a:pt x="291" y="1253"/>
                    <a:pt x="277" y="1242"/>
                    <a:pt x="279" y="1227"/>
                  </a:cubicBezTo>
                  <a:cubicBezTo>
                    <a:pt x="282" y="1214"/>
                    <a:pt x="291" y="1201"/>
                    <a:pt x="304" y="1205"/>
                  </a:cubicBezTo>
                  <a:close/>
                  <a:moveTo>
                    <a:pt x="280" y="476"/>
                  </a:moveTo>
                  <a:cubicBezTo>
                    <a:pt x="276" y="476"/>
                    <a:pt x="273" y="473"/>
                    <a:pt x="272" y="469"/>
                  </a:cubicBezTo>
                  <a:cubicBezTo>
                    <a:pt x="244" y="68"/>
                    <a:pt x="244" y="68"/>
                    <a:pt x="244" y="68"/>
                  </a:cubicBezTo>
                  <a:cubicBezTo>
                    <a:pt x="244" y="63"/>
                    <a:pt x="247" y="59"/>
                    <a:pt x="252" y="59"/>
                  </a:cubicBezTo>
                  <a:cubicBezTo>
                    <a:pt x="261" y="58"/>
                    <a:pt x="261" y="58"/>
                    <a:pt x="261" y="58"/>
                  </a:cubicBezTo>
                  <a:cubicBezTo>
                    <a:pt x="266" y="58"/>
                    <a:pt x="270" y="61"/>
                    <a:pt x="270" y="66"/>
                  </a:cubicBezTo>
                  <a:cubicBezTo>
                    <a:pt x="297" y="455"/>
                    <a:pt x="297" y="455"/>
                    <a:pt x="297" y="455"/>
                  </a:cubicBezTo>
                  <a:cubicBezTo>
                    <a:pt x="300" y="478"/>
                    <a:pt x="290" y="475"/>
                    <a:pt x="280" y="4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9" name="Freeform 28"/>
            <p:cNvSpPr>
              <a:spLocks noEditPoints="1"/>
            </p:cNvSpPr>
            <p:nvPr/>
          </p:nvSpPr>
          <p:spPr bwMode="auto">
            <a:xfrm>
              <a:off x="35626" y="0"/>
              <a:ext cx="1375410" cy="4844415"/>
            </a:xfrm>
            <a:custGeom>
              <a:avLst/>
              <a:gdLst>
                <a:gd name="T0" fmla="*/ 216 w 366"/>
                <a:gd name="T1" fmla="*/ 726 h 1293"/>
                <a:gd name="T2" fmla="*/ 177 w 366"/>
                <a:gd name="T3" fmla="*/ 539 h 1293"/>
                <a:gd name="T4" fmla="*/ 12 w 366"/>
                <a:gd name="T5" fmla="*/ 171 h 1293"/>
                <a:gd name="T6" fmla="*/ 339 w 366"/>
                <a:gd name="T7" fmla="*/ 18 h 1293"/>
                <a:gd name="T8" fmla="*/ 322 w 366"/>
                <a:gd name="T9" fmla="*/ 524 h 1293"/>
                <a:gd name="T10" fmla="*/ 300 w 366"/>
                <a:gd name="T11" fmla="*/ 678 h 1293"/>
                <a:gd name="T12" fmla="*/ 343 w 366"/>
                <a:gd name="T13" fmla="*/ 1267 h 1293"/>
                <a:gd name="T14" fmla="*/ 179 w 366"/>
                <a:gd name="T15" fmla="*/ 532 h 1293"/>
                <a:gd name="T16" fmla="*/ 209 w 366"/>
                <a:gd name="T17" fmla="*/ 607 h 1293"/>
                <a:gd name="T18" fmla="*/ 335 w 366"/>
                <a:gd name="T19" fmla="*/ 1265 h 1293"/>
                <a:gd name="T20" fmla="*/ 274 w 366"/>
                <a:gd name="T21" fmla="*/ 557 h 1293"/>
                <a:gd name="T22" fmla="*/ 286 w 366"/>
                <a:gd name="T23" fmla="*/ 520 h 1293"/>
                <a:gd name="T24" fmla="*/ 334 w 366"/>
                <a:gd name="T25" fmla="*/ 23 h 1293"/>
                <a:gd name="T26" fmla="*/ 19 w 366"/>
                <a:gd name="T27" fmla="*/ 170 h 1293"/>
                <a:gd name="T28" fmla="*/ 178 w 366"/>
                <a:gd name="T29" fmla="*/ 531 h 1293"/>
                <a:gd name="T30" fmla="*/ 279 w 366"/>
                <a:gd name="T31" fmla="*/ 1205 h 1293"/>
                <a:gd name="T32" fmla="*/ 295 w 366"/>
                <a:gd name="T33" fmla="*/ 1258 h 1293"/>
                <a:gd name="T34" fmla="*/ 273 w 366"/>
                <a:gd name="T35" fmla="*/ 1230 h 1293"/>
                <a:gd name="T36" fmla="*/ 293 w 366"/>
                <a:gd name="T37" fmla="*/ 1210 h 1293"/>
                <a:gd name="T38" fmla="*/ 215 w 366"/>
                <a:gd name="T39" fmla="*/ 494 h 1293"/>
                <a:gd name="T40" fmla="*/ 185 w 366"/>
                <a:gd name="T41" fmla="*/ 68 h 1293"/>
                <a:gd name="T42" fmla="*/ 243 w 366"/>
                <a:gd name="T43" fmla="*/ 483 h 1293"/>
                <a:gd name="T44" fmla="*/ 223 w 366"/>
                <a:gd name="T45" fmla="*/ 496 h 1293"/>
                <a:gd name="T46" fmla="*/ 183 w 366"/>
                <a:gd name="T47" fmla="*/ 76 h 1293"/>
                <a:gd name="T48" fmla="*/ 228 w 366"/>
                <a:gd name="T49" fmla="*/ 489 h 1293"/>
                <a:gd name="T50" fmla="*/ 200 w 366"/>
                <a:gd name="T51" fmla="*/ 78 h 1293"/>
                <a:gd name="T52" fmla="*/ 162 w 366"/>
                <a:gd name="T53" fmla="*/ 491 h 1293"/>
                <a:gd name="T54" fmla="*/ 111 w 366"/>
                <a:gd name="T55" fmla="*/ 71 h 1293"/>
                <a:gd name="T56" fmla="*/ 180 w 366"/>
                <a:gd name="T57" fmla="*/ 492 h 1293"/>
                <a:gd name="T58" fmla="*/ 122 w 366"/>
                <a:gd name="T59" fmla="*/ 77 h 1293"/>
                <a:gd name="T60" fmla="*/ 108 w 366"/>
                <a:gd name="T61" fmla="*/ 84 h 1293"/>
                <a:gd name="T62" fmla="*/ 179 w 366"/>
                <a:gd name="T63" fmla="*/ 484 h 1293"/>
                <a:gd name="T64" fmla="*/ 107 w 366"/>
                <a:gd name="T65" fmla="*/ 485 h 1293"/>
                <a:gd name="T66" fmla="*/ 50 w 366"/>
                <a:gd name="T67" fmla="*/ 71 h 1293"/>
                <a:gd name="T68" fmla="*/ 127 w 366"/>
                <a:gd name="T69" fmla="*/ 471 h 1293"/>
                <a:gd name="T70" fmla="*/ 114 w 366"/>
                <a:gd name="T71" fmla="*/ 484 h 1293"/>
                <a:gd name="T72" fmla="*/ 51 w 366"/>
                <a:gd name="T73" fmla="*/ 79 h 1293"/>
                <a:gd name="T74" fmla="*/ 113 w 366"/>
                <a:gd name="T75" fmla="*/ 477 h 1293"/>
                <a:gd name="T76" fmla="*/ 120 w 366"/>
                <a:gd name="T77" fmla="*/ 472 h 1293"/>
                <a:gd name="T78" fmla="*/ 269 w 366"/>
                <a:gd name="T79" fmla="*/ 482 h 1293"/>
                <a:gd name="T80" fmla="*/ 233 w 366"/>
                <a:gd name="T81" fmla="*/ 61 h 1293"/>
                <a:gd name="T82" fmla="*/ 264 w 366"/>
                <a:gd name="T83" fmla="*/ 67 h 1293"/>
                <a:gd name="T84" fmla="*/ 270 w 366"/>
                <a:gd name="T85" fmla="*/ 482 h 1293"/>
                <a:gd name="T86" fmla="*/ 252 w 366"/>
                <a:gd name="T87" fmla="*/ 64 h 1293"/>
                <a:gd name="T88" fmla="*/ 266 w 366"/>
                <a:gd name="T89" fmla="*/ 471 h 1293"/>
                <a:gd name="T90" fmla="*/ 274 w 366"/>
                <a:gd name="T91" fmla="*/ 474 h 1293"/>
                <a:gd name="T92" fmla="*/ 255 w 366"/>
                <a:gd name="T93" fmla="*/ 65 h 1293"/>
                <a:gd name="T94" fmla="*/ 289 w 366"/>
                <a:gd name="T95" fmla="*/ 62 h 1293"/>
                <a:gd name="T96" fmla="*/ 322 w 366"/>
                <a:gd name="T97" fmla="*/ 61 h 1293"/>
                <a:gd name="T98" fmla="*/ 315 w 366"/>
                <a:gd name="T99" fmla="*/ 458 h 1293"/>
                <a:gd name="T100" fmla="*/ 300 w 366"/>
                <a:gd name="T101" fmla="*/ 57 h 1293"/>
                <a:gd name="T102" fmla="*/ 314 w 366"/>
                <a:gd name="T103" fmla="*/ 451 h 1293"/>
                <a:gd name="T104" fmla="*/ 315 w 366"/>
                <a:gd name="T105" fmla="*/ 61 h 1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66" h="1293">
                  <a:moveTo>
                    <a:pt x="299" y="1288"/>
                  </a:moveTo>
                  <a:cubicBezTo>
                    <a:pt x="289" y="1288"/>
                    <a:pt x="277" y="1285"/>
                    <a:pt x="263" y="1279"/>
                  </a:cubicBezTo>
                  <a:cubicBezTo>
                    <a:pt x="243" y="1269"/>
                    <a:pt x="236" y="1137"/>
                    <a:pt x="226" y="921"/>
                  </a:cubicBezTo>
                  <a:cubicBezTo>
                    <a:pt x="223" y="849"/>
                    <a:pt x="220" y="781"/>
                    <a:pt x="216" y="726"/>
                  </a:cubicBezTo>
                  <a:cubicBezTo>
                    <a:pt x="213" y="675"/>
                    <a:pt x="207" y="636"/>
                    <a:pt x="202" y="608"/>
                  </a:cubicBezTo>
                  <a:cubicBezTo>
                    <a:pt x="200" y="595"/>
                    <a:pt x="198" y="583"/>
                    <a:pt x="197" y="573"/>
                  </a:cubicBezTo>
                  <a:cubicBezTo>
                    <a:pt x="197" y="572"/>
                    <a:pt x="197" y="570"/>
                    <a:pt x="196" y="569"/>
                  </a:cubicBezTo>
                  <a:cubicBezTo>
                    <a:pt x="194" y="556"/>
                    <a:pt x="188" y="546"/>
                    <a:pt x="177" y="539"/>
                  </a:cubicBezTo>
                  <a:cubicBezTo>
                    <a:pt x="147" y="542"/>
                    <a:pt x="147" y="542"/>
                    <a:pt x="147" y="542"/>
                  </a:cubicBezTo>
                  <a:cubicBezTo>
                    <a:pt x="126" y="545"/>
                    <a:pt x="107" y="540"/>
                    <a:pt x="93" y="529"/>
                  </a:cubicBezTo>
                  <a:cubicBezTo>
                    <a:pt x="79" y="519"/>
                    <a:pt x="70" y="503"/>
                    <a:pt x="68" y="484"/>
                  </a:cubicBezTo>
                  <a:cubicBezTo>
                    <a:pt x="12" y="171"/>
                    <a:pt x="12" y="171"/>
                    <a:pt x="12" y="171"/>
                  </a:cubicBezTo>
                  <a:cubicBezTo>
                    <a:pt x="0" y="110"/>
                    <a:pt x="2" y="69"/>
                    <a:pt x="19" y="46"/>
                  </a:cubicBezTo>
                  <a:cubicBezTo>
                    <a:pt x="32" y="28"/>
                    <a:pt x="50" y="24"/>
                    <a:pt x="66" y="22"/>
                  </a:cubicBezTo>
                  <a:cubicBezTo>
                    <a:pt x="284" y="3"/>
                    <a:pt x="284" y="3"/>
                    <a:pt x="284" y="3"/>
                  </a:cubicBezTo>
                  <a:cubicBezTo>
                    <a:pt x="307" y="0"/>
                    <a:pt x="326" y="5"/>
                    <a:pt x="339" y="18"/>
                  </a:cubicBezTo>
                  <a:cubicBezTo>
                    <a:pt x="359" y="37"/>
                    <a:pt x="366" y="71"/>
                    <a:pt x="360" y="120"/>
                  </a:cubicBezTo>
                  <a:cubicBezTo>
                    <a:pt x="360" y="400"/>
                    <a:pt x="360" y="400"/>
                    <a:pt x="360" y="400"/>
                  </a:cubicBezTo>
                  <a:cubicBezTo>
                    <a:pt x="362" y="416"/>
                    <a:pt x="362" y="445"/>
                    <a:pt x="356" y="471"/>
                  </a:cubicBezTo>
                  <a:cubicBezTo>
                    <a:pt x="351" y="494"/>
                    <a:pt x="342" y="521"/>
                    <a:pt x="322" y="524"/>
                  </a:cubicBezTo>
                  <a:cubicBezTo>
                    <a:pt x="289" y="527"/>
                    <a:pt x="289" y="527"/>
                    <a:pt x="289" y="527"/>
                  </a:cubicBezTo>
                  <a:cubicBezTo>
                    <a:pt x="288" y="529"/>
                    <a:pt x="288" y="529"/>
                    <a:pt x="288" y="529"/>
                  </a:cubicBezTo>
                  <a:cubicBezTo>
                    <a:pt x="284" y="534"/>
                    <a:pt x="282" y="543"/>
                    <a:pt x="281" y="555"/>
                  </a:cubicBezTo>
                  <a:cubicBezTo>
                    <a:pt x="289" y="583"/>
                    <a:pt x="294" y="623"/>
                    <a:pt x="300" y="678"/>
                  </a:cubicBezTo>
                  <a:cubicBezTo>
                    <a:pt x="303" y="710"/>
                    <a:pt x="307" y="746"/>
                    <a:pt x="312" y="787"/>
                  </a:cubicBezTo>
                  <a:cubicBezTo>
                    <a:pt x="335" y="959"/>
                    <a:pt x="341" y="1175"/>
                    <a:pt x="342" y="1245"/>
                  </a:cubicBezTo>
                  <a:cubicBezTo>
                    <a:pt x="342" y="1254"/>
                    <a:pt x="343" y="1261"/>
                    <a:pt x="343" y="1266"/>
                  </a:cubicBezTo>
                  <a:cubicBezTo>
                    <a:pt x="343" y="1267"/>
                    <a:pt x="343" y="1267"/>
                    <a:pt x="343" y="1267"/>
                  </a:cubicBezTo>
                  <a:cubicBezTo>
                    <a:pt x="342" y="1268"/>
                    <a:pt x="342" y="1268"/>
                    <a:pt x="342" y="1268"/>
                  </a:cubicBezTo>
                  <a:cubicBezTo>
                    <a:pt x="342" y="1269"/>
                    <a:pt x="327" y="1288"/>
                    <a:pt x="299" y="1288"/>
                  </a:cubicBezTo>
                  <a:close/>
                  <a:moveTo>
                    <a:pt x="178" y="531"/>
                  </a:moveTo>
                  <a:cubicBezTo>
                    <a:pt x="179" y="532"/>
                    <a:pt x="179" y="532"/>
                    <a:pt x="179" y="532"/>
                  </a:cubicBezTo>
                  <a:cubicBezTo>
                    <a:pt x="189" y="538"/>
                    <a:pt x="201" y="549"/>
                    <a:pt x="203" y="568"/>
                  </a:cubicBezTo>
                  <a:cubicBezTo>
                    <a:pt x="204" y="569"/>
                    <a:pt x="204" y="570"/>
                    <a:pt x="204" y="571"/>
                  </a:cubicBezTo>
                  <a:cubicBezTo>
                    <a:pt x="205" y="572"/>
                    <a:pt x="205" y="572"/>
                    <a:pt x="205" y="572"/>
                  </a:cubicBezTo>
                  <a:cubicBezTo>
                    <a:pt x="206" y="582"/>
                    <a:pt x="207" y="593"/>
                    <a:pt x="209" y="607"/>
                  </a:cubicBezTo>
                  <a:cubicBezTo>
                    <a:pt x="214" y="636"/>
                    <a:pt x="220" y="675"/>
                    <a:pt x="223" y="726"/>
                  </a:cubicBezTo>
                  <a:cubicBezTo>
                    <a:pt x="227" y="780"/>
                    <a:pt x="230" y="848"/>
                    <a:pt x="234" y="920"/>
                  </a:cubicBezTo>
                  <a:cubicBezTo>
                    <a:pt x="240" y="1073"/>
                    <a:pt x="249" y="1263"/>
                    <a:pt x="266" y="1272"/>
                  </a:cubicBezTo>
                  <a:cubicBezTo>
                    <a:pt x="308" y="1293"/>
                    <a:pt x="331" y="1270"/>
                    <a:pt x="335" y="1265"/>
                  </a:cubicBezTo>
                  <a:cubicBezTo>
                    <a:pt x="335" y="1260"/>
                    <a:pt x="335" y="1254"/>
                    <a:pt x="335" y="1246"/>
                  </a:cubicBezTo>
                  <a:cubicBezTo>
                    <a:pt x="333" y="1175"/>
                    <a:pt x="328" y="960"/>
                    <a:pt x="305" y="788"/>
                  </a:cubicBezTo>
                  <a:cubicBezTo>
                    <a:pt x="300" y="747"/>
                    <a:pt x="296" y="711"/>
                    <a:pt x="292" y="679"/>
                  </a:cubicBezTo>
                  <a:cubicBezTo>
                    <a:pt x="286" y="623"/>
                    <a:pt x="282" y="583"/>
                    <a:pt x="274" y="557"/>
                  </a:cubicBezTo>
                  <a:cubicBezTo>
                    <a:pt x="274" y="556"/>
                    <a:pt x="274" y="556"/>
                    <a:pt x="274" y="556"/>
                  </a:cubicBezTo>
                  <a:cubicBezTo>
                    <a:pt x="274" y="556"/>
                    <a:pt x="274" y="556"/>
                    <a:pt x="274" y="556"/>
                  </a:cubicBezTo>
                  <a:cubicBezTo>
                    <a:pt x="275" y="541"/>
                    <a:pt x="277" y="531"/>
                    <a:pt x="282" y="524"/>
                  </a:cubicBezTo>
                  <a:cubicBezTo>
                    <a:pt x="286" y="520"/>
                    <a:pt x="286" y="520"/>
                    <a:pt x="286" y="520"/>
                  </a:cubicBezTo>
                  <a:cubicBezTo>
                    <a:pt x="321" y="517"/>
                    <a:pt x="321" y="517"/>
                    <a:pt x="321" y="517"/>
                  </a:cubicBezTo>
                  <a:cubicBezTo>
                    <a:pt x="349" y="513"/>
                    <a:pt x="357" y="432"/>
                    <a:pt x="353" y="401"/>
                  </a:cubicBezTo>
                  <a:cubicBezTo>
                    <a:pt x="353" y="120"/>
                    <a:pt x="353" y="120"/>
                    <a:pt x="353" y="120"/>
                  </a:cubicBezTo>
                  <a:cubicBezTo>
                    <a:pt x="358" y="73"/>
                    <a:pt x="352" y="40"/>
                    <a:pt x="334" y="23"/>
                  </a:cubicBezTo>
                  <a:cubicBezTo>
                    <a:pt x="322" y="11"/>
                    <a:pt x="306" y="7"/>
                    <a:pt x="284" y="10"/>
                  </a:cubicBezTo>
                  <a:cubicBezTo>
                    <a:pt x="67" y="29"/>
                    <a:pt x="67" y="29"/>
                    <a:pt x="67" y="29"/>
                  </a:cubicBezTo>
                  <a:cubicBezTo>
                    <a:pt x="52" y="31"/>
                    <a:pt x="36" y="35"/>
                    <a:pt x="25" y="50"/>
                  </a:cubicBezTo>
                  <a:cubicBezTo>
                    <a:pt x="10" y="72"/>
                    <a:pt x="8" y="112"/>
                    <a:pt x="19" y="170"/>
                  </a:cubicBezTo>
                  <a:cubicBezTo>
                    <a:pt x="75" y="483"/>
                    <a:pt x="75" y="483"/>
                    <a:pt x="75" y="483"/>
                  </a:cubicBezTo>
                  <a:cubicBezTo>
                    <a:pt x="77" y="500"/>
                    <a:pt x="85" y="514"/>
                    <a:pt x="97" y="524"/>
                  </a:cubicBezTo>
                  <a:cubicBezTo>
                    <a:pt x="110" y="533"/>
                    <a:pt x="127" y="537"/>
                    <a:pt x="146" y="535"/>
                  </a:cubicBezTo>
                  <a:lnTo>
                    <a:pt x="178" y="531"/>
                  </a:lnTo>
                  <a:close/>
                  <a:moveTo>
                    <a:pt x="293" y="1258"/>
                  </a:moveTo>
                  <a:cubicBezTo>
                    <a:pt x="285" y="1258"/>
                    <a:pt x="277" y="1254"/>
                    <a:pt x="272" y="1248"/>
                  </a:cubicBezTo>
                  <a:cubicBezTo>
                    <a:pt x="267" y="1243"/>
                    <a:pt x="265" y="1236"/>
                    <a:pt x="266" y="1229"/>
                  </a:cubicBezTo>
                  <a:cubicBezTo>
                    <a:pt x="268" y="1219"/>
                    <a:pt x="273" y="1210"/>
                    <a:pt x="279" y="1205"/>
                  </a:cubicBezTo>
                  <a:cubicBezTo>
                    <a:pt x="284" y="1202"/>
                    <a:pt x="290" y="1202"/>
                    <a:pt x="295" y="1203"/>
                  </a:cubicBezTo>
                  <a:cubicBezTo>
                    <a:pt x="295" y="1203"/>
                    <a:pt x="295" y="1203"/>
                    <a:pt x="295" y="1203"/>
                  </a:cubicBezTo>
                  <a:cubicBezTo>
                    <a:pt x="308" y="1207"/>
                    <a:pt x="320" y="1212"/>
                    <a:pt x="320" y="1230"/>
                  </a:cubicBezTo>
                  <a:cubicBezTo>
                    <a:pt x="320" y="1244"/>
                    <a:pt x="318" y="1257"/>
                    <a:pt x="295" y="1258"/>
                  </a:cubicBezTo>
                  <a:cubicBezTo>
                    <a:pt x="294" y="1258"/>
                    <a:pt x="294" y="1258"/>
                    <a:pt x="293" y="1258"/>
                  </a:cubicBezTo>
                  <a:close/>
                  <a:moveTo>
                    <a:pt x="290" y="1210"/>
                  </a:moveTo>
                  <a:cubicBezTo>
                    <a:pt x="288" y="1210"/>
                    <a:pt x="285" y="1210"/>
                    <a:pt x="283" y="1212"/>
                  </a:cubicBezTo>
                  <a:cubicBezTo>
                    <a:pt x="278" y="1215"/>
                    <a:pt x="274" y="1222"/>
                    <a:pt x="273" y="1230"/>
                  </a:cubicBezTo>
                  <a:cubicBezTo>
                    <a:pt x="272" y="1236"/>
                    <a:pt x="275" y="1241"/>
                    <a:pt x="277" y="1244"/>
                  </a:cubicBezTo>
                  <a:cubicBezTo>
                    <a:pt x="281" y="1248"/>
                    <a:pt x="288" y="1251"/>
                    <a:pt x="294" y="1251"/>
                  </a:cubicBezTo>
                  <a:cubicBezTo>
                    <a:pt x="312" y="1250"/>
                    <a:pt x="313" y="1243"/>
                    <a:pt x="313" y="1230"/>
                  </a:cubicBezTo>
                  <a:cubicBezTo>
                    <a:pt x="313" y="1219"/>
                    <a:pt x="308" y="1214"/>
                    <a:pt x="293" y="1210"/>
                  </a:cubicBezTo>
                  <a:cubicBezTo>
                    <a:pt x="293" y="1210"/>
                    <a:pt x="293" y="1210"/>
                    <a:pt x="293" y="1210"/>
                  </a:cubicBezTo>
                  <a:cubicBezTo>
                    <a:pt x="292" y="1210"/>
                    <a:pt x="291" y="1210"/>
                    <a:pt x="290" y="1210"/>
                  </a:cubicBezTo>
                  <a:close/>
                  <a:moveTo>
                    <a:pt x="223" y="496"/>
                  </a:moveTo>
                  <a:cubicBezTo>
                    <a:pt x="220" y="496"/>
                    <a:pt x="217" y="496"/>
                    <a:pt x="215" y="494"/>
                  </a:cubicBezTo>
                  <a:cubicBezTo>
                    <a:pt x="211" y="490"/>
                    <a:pt x="209" y="484"/>
                    <a:pt x="209" y="474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77"/>
                    <a:pt x="175" y="74"/>
                    <a:pt x="177" y="72"/>
                  </a:cubicBezTo>
                  <a:cubicBezTo>
                    <a:pt x="179" y="69"/>
                    <a:pt x="182" y="68"/>
                    <a:pt x="185" y="68"/>
                  </a:cubicBezTo>
                  <a:cubicBezTo>
                    <a:pt x="195" y="67"/>
                    <a:pt x="195" y="67"/>
                    <a:pt x="195" y="67"/>
                  </a:cubicBezTo>
                  <a:cubicBezTo>
                    <a:pt x="198" y="66"/>
                    <a:pt x="201" y="67"/>
                    <a:pt x="203" y="70"/>
                  </a:cubicBezTo>
                  <a:cubicBezTo>
                    <a:pt x="206" y="72"/>
                    <a:pt x="207" y="75"/>
                    <a:pt x="207" y="78"/>
                  </a:cubicBezTo>
                  <a:cubicBezTo>
                    <a:pt x="243" y="483"/>
                    <a:pt x="243" y="483"/>
                    <a:pt x="243" y="483"/>
                  </a:cubicBezTo>
                  <a:cubicBezTo>
                    <a:pt x="243" y="489"/>
                    <a:pt x="239" y="495"/>
                    <a:pt x="233" y="495"/>
                  </a:cubicBezTo>
                  <a:cubicBezTo>
                    <a:pt x="233" y="495"/>
                    <a:pt x="233" y="495"/>
                    <a:pt x="233" y="495"/>
                  </a:cubicBezTo>
                  <a:cubicBezTo>
                    <a:pt x="232" y="495"/>
                    <a:pt x="231" y="496"/>
                    <a:pt x="229" y="496"/>
                  </a:cubicBezTo>
                  <a:cubicBezTo>
                    <a:pt x="227" y="496"/>
                    <a:pt x="225" y="496"/>
                    <a:pt x="223" y="496"/>
                  </a:cubicBezTo>
                  <a:close/>
                  <a:moveTo>
                    <a:pt x="196" y="74"/>
                  </a:moveTo>
                  <a:cubicBezTo>
                    <a:pt x="196" y="74"/>
                    <a:pt x="195" y="74"/>
                    <a:pt x="195" y="74"/>
                  </a:cubicBezTo>
                  <a:cubicBezTo>
                    <a:pt x="186" y="75"/>
                    <a:pt x="186" y="75"/>
                    <a:pt x="186" y="75"/>
                  </a:cubicBezTo>
                  <a:cubicBezTo>
                    <a:pt x="184" y="75"/>
                    <a:pt x="183" y="75"/>
                    <a:pt x="183" y="76"/>
                  </a:cubicBezTo>
                  <a:cubicBezTo>
                    <a:pt x="182" y="77"/>
                    <a:pt x="181" y="79"/>
                    <a:pt x="182" y="80"/>
                  </a:cubicBezTo>
                  <a:cubicBezTo>
                    <a:pt x="216" y="473"/>
                    <a:pt x="216" y="473"/>
                    <a:pt x="216" y="473"/>
                  </a:cubicBezTo>
                  <a:cubicBezTo>
                    <a:pt x="216" y="483"/>
                    <a:pt x="218" y="487"/>
                    <a:pt x="220" y="488"/>
                  </a:cubicBezTo>
                  <a:cubicBezTo>
                    <a:pt x="221" y="489"/>
                    <a:pt x="224" y="489"/>
                    <a:pt x="228" y="489"/>
                  </a:cubicBezTo>
                  <a:cubicBezTo>
                    <a:pt x="230" y="488"/>
                    <a:pt x="231" y="488"/>
                    <a:pt x="232" y="488"/>
                  </a:cubicBezTo>
                  <a:cubicBezTo>
                    <a:pt x="232" y="488"/>
                    <a:pt x="232" y="488"/>
                    <a:pt x="232" y="488"/>
                  </a:cubicBezTo>
                  <a:cubicBezTo>
                    <a:pt x="234" y="488"/>
                    <a:pt x="236" y="486"/>
                    <a:pt x="235" y="484"/>
                  </a:cubicBezTo>
                  <a:cubicBezTo>
                    <a:pt x="200" y="78"/>
                    <a:pt x="200" y="78"/>
                    <a:pt x="200" y="78"/>
                  </a:cubicBezTo>
                  <a:cubicBezTo>
                    <a:pt x="200" y="77"/>
                    <a:pt x="199" y="76"/>
                    <a:pt x="198" y="75"/>
                  </a:cubicBezTo>
                  <a:cubicBezTo>
                    <a:pt x="198" y="74"/>
                    <a:pt x="197" y="74"/>
                    <a:pt x="196" y="74"/>
                  </a:cubicBezTo>
                  <a:close/>
                  <a:moveTo>
                    <a:pt x="170" y="493"/>
                  </a:moveTo>
                  <a:cubicBezTo>
                    <a:pt x="167" y="493"/>
                    <a:pt x="164" y="492"/>
                    <a:pt x="162" y="491"/>
                  </a:cubicBezTo>
                  <a:cubicBezTo>
                    <a:pt x="158" y="488"/>
                    <a:pt x="156" y="482"/>
                    <a:pt x="155" y="472"/>
                  </a:cubicBezTo>
                  <a:cubicBezTo>
                    <a:pt x="101" y="85"/>
                    <a:pt x="101" y="85"/>
                    <a:pt x="101" y="85"/>
                  </a:cubicBezTo>
                  <a:cubicBezTo>
                    <a:pt x="101" y="82"/>
                    <a:pt x="101" y="79"/>
                    <a:pt x="103" y="76"/>
                  </a:cubicBezTo>
                  <a:cubicBezTo>
                    <a:pt x="105" y="74"/>
                    <a:pt x="108" y="72"/>
                    <a:pt x="111" y="71"/>
                  </a:cubicBezTo>
                  <a:cubicBezTo>
                    <a:pt x="121" y="70"/>
                    <a:pt x="121" y="70"/>
                    <a:pt x="121" y="70"/>
                  </a:cubicBezTo>
                  <a:cubicBezTo>
                    <a:pt x="127" y="69"/>
                    <a:pt x="133" y="74"/>
                    <a:pt x="134" y="80"/>
                  </a:cubicBezTo>
                  <a:cubicBezTo>
                    <a:pt x="189" y="479"/>
                    <a:pt x="189" y="479"/>
                    <a:pt x="189" y="479"/>
                  </a:cubicBezTo>
                  <a:cubicBezTo>
                    <a:pt x="190" y="485"/>
                    <a:pt x="186" y="491"/>
                    <a:pt x="180" y="492"/>
                  </a:cubicBezTo>
                  <a:cubicBezTo>
                    <a:pt x="180" y="492"/>
                    <a:pt x="180" y="492"/>
                    <a:pt x="180" y="492"/>
                  </a:cubicBezTo>
                  <a:cubicBezTo>
                    <a:pt x="179" y="492"/>
                    <a:pt x="178" y="492"/>
                    <a:pt x="177" y="492"/>
                  </a:cubicBezTo>
                  <a:cubicBezTo>
                    <a:pt x="174" y="493"/>
                    <a:pt x="172" y="493"/>
                    <a:pt x="170" y="493"/>
                  </a:cubicBezTo>
                  <a:close/>
                  <a:moveTo>
                    <a:pt x="122" y="77"/>
                  </a:moveTo>
                  <a:cubicBezTo>
                    <a:pt x="122" y="77"/>
                    <a:pt x="122" y="77"/>
                    <a:pt x="122" y="77"/>
                  </a:cubicBezTo>
                  <a:cubicBezTo>
                    <a:pt x="112" y="79"/>
                    <a:pt x="112" y="79"/>
                    <a:pt x="112" y="79"/>
                  </a:cubicBezTo>
                  <a:cubicBezTo>
                    <a:pt x="111" y="79"/>
                    <a:pt x="110" y="79"/>
                    <a:pt x="109" y="80"/>
                  </a:cubicBezTo>
                  <a:cubicBezTo>
                    <a:pt x="108" y="81"/>
                    <a:pt x="108" y="83"/>
                    <a:pt x="108" y="84"/>
                  </a:cubicBezTo>
                  <a:cubicBezTo>
                    <a:pt x="162" y="471"/>
                    <a:pt x="162" y="471"/>
                    <a:pt x="162" y="471"/>
                  </a:cubicBezTo>
                  <a:cubicBezTo>
                    <a:pt x="163" y="480"/>
                    <a:pt x="165" y="484"/>
                    <a:pt x="166" y="485"/>
                  </a:cubicBezTo>
                  <a:cubicBezTo>
                    <a:pt x="168" y="486"/>
                    <a:pt x="171" y="486"/>
                    <a:pt x="175" y="485"/>
                  </a:cubicBezTo>
                  <a:cubicBezTo>
                    <a:pt x="177" y="485"/>
                    <a:pt x="178" y="485"/>
                    <a:pt x="179" y="484"/>
                  </a:cubicBezTo>
                  <a:cubicBezTo>
                    <a:pt x="181" y="484"/>
                    <a:pt x="182" y="482"/>
                    <a:pt x="182" y="480"/>
                  </a:cubicBezTo>
                  <a:cubicBezTo>
                    <a:pt x="127" y="81"/>
                    <a:pt x="127" y="81"/>
                    <a:pt x="127" y="81"/>
                  </a:cubicBezTo>
                  <a:cubicBezTo>
                    <a:pt x="126" y="79"/>
                    <a:pt x="124" y="77"/>
                    <a:pt x="122" y="77"/>
                  </a:cubicBezTo>
                  <a:close/>
                  <a:moveTo>
                    <a:pt x="107" y="485"/>
                  </a:moveTo>
                  <a:cubicBezTo>
                    <a:pt x="105" y="485"/>
                    <a:pt x="102" y="484"/>
                    <a:pt x="100" y="482"/>
                  </a:cubicBezTo>
                  <a:cubicBezTo>
                    <a:pt x="96" y="479"/>
                    <a:pt x="94" y="474"/>
                    <a:pt x="93" y="464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39" y="78"/>
                    <a:pt x="43" y="72"/>
                    <a:pt x="50" y="71"/>
                  </a:cubicBezTo>
                  <a:cubicBezTo>
                    <a:pt x="60" y="70"/>
                    <a:pt x="60" y="70"/>
                    <a:pt x="60" y="70"/>
                  </a:cubicBezTo>
                  <a:cubicBezTo>
                    <a:pt x="63" y="70"/>
                    <a:pt x="66" y="70"/>
                    <a:pt x="68" y="72"/>
                  </a:cubicBezTo>
                  <a:cubicBezTo>
                    <a:pt x="71" y="74"/>
                    <a:pt x="72" y="77"/>
                    <a:pt x="73" y="80"/>
                  </a:cubicBezTo>
                  <a:cubicBezTo>
                    <a:pt x="127" y="471"/>
                    <a:pt x="127" y="471"/>
                    <a:pt x="127" y="471"/>
                  </a:cubicBezTo>
                  <a:cubicBezTo>
                    <a:pt x="128" y="474"/>
                    <a:pt x="127" y="477"/>
                    <a:pt x="125" y="479"/>
                  </a:cubicBezTo>
                  <a:cubicBezTo>
                    <a:pt x="123" y="481"/>
                    <a:pt x="121" y="483"/>
                    <a:pt x="118" y="483"/>
                  </a:cubicBezTo>
                  <a:cubicBezTo>
                    <a:pt x="118" y="483"/>
                    <a:pt x="118" y="483"/>
                    <a:pt x="118" y="483"/>
                  </a:cubicBezTo>
                  <a:cubicBezTo>
                    <a:pt x="117" y="483"/>
                    <a:pt x="116" y="484"/>
                    <a:pt x="114" y="484"/>
                  </a:cubicBezTo>
                  <a:cubicBezTo>
                    <a:pt x="112" y="484"/>
                    <a:pt x="110" y="485"/>
                    <a:pt x="107" y="485"/>
                  </a:cubicBezTo>
                  <a:close/>
                  <a:moveTo>
                    <a:pt x="61" y="77"/>
                  </a:moveTo>
                  <a:cubicBezTo>
                    <a:pt x="61" y="77"/>
                    <a:pt x="61" y="77"/>
                    <a:pt x="61" y="77"/>
                  </a:cubicBezTo>
                  <a:cubicBezTo>
                    <a:pt x="51" y="79"/>
                    <a:pt x="51" y="79"/>
                    <a:pt x="51" y="79"/>
                  </a:cubicBezTo>
                  <a:cubicBezTo>
                    <a:pt x="48" y="79"/>
                    <a:pt x="47" y="81"/>
                    <a:pt x="47" y="84"/>
                  </a:cubicBezTo>
                  <a:cubicBezTo>
                    <a:pt x="100" y="463"/>
                    <a:pt x="100" y="463"/>
                    <a:pt x="100" y="463"/>
                  </a:cubicBezTo>
                  <a:cubicBezTo>
                    <a:pt x="101" y="472"/>
                    <a:pt x="103" y="476"/>
                    <a:pt x="104" y="477"/>
                  </a:cubicBezTo>
                  <a:cubicBezTo>
                    <a:pt x="106" y="478"/>
                    <a:pt x="109" y="478"/>
                    <a:pt x="113" y="477"/>
                  </a:cubicBezTo>
                  <a:cubicBezTo>
                    <a:pt x="114" y="477"/>
                    <a:pt x="116" y="476"/>
                    <a:pt x="117" y="476"/>
                  </a:cubicBezTo>
                  <a:cubicBezTo>
                    <a:pt x="117" y="476"/>
                    <a:pt x="117" y="476"/>
                    <a:pt x="117" y="476"/>
                  </a:cubicBezTo>
                  <a:cubicBezTo>
                    <a:pt x="118" y="476"/>
                    <a:pt x="119" y="476"/>
                    <a:pt x="119" y="475"/>
                  </a:cubicBezTo>
                  <a:cubicBezTo>
                    <a:pt x="120" y="474"/>
                    <a:pt x="120" y="473"/>
                    <a:pt x="120" y="472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5" y="80"/>
                    <a:pt x="65" y="79"/>
                    <a:pt x="64" y="78"/>
                  </a:cubicBezTo>
                  <a:cubicBezTo>
                    <a:pt x="63" y="78"/>
                    <a:pt x="62" y="77"/>
                    <a:pt x="61" y="77"/>
                  </a:cubicBezTo>
                  <a:close/>
                  <a:moveTo>
                    <a:pt x="269" y="482"/>
                  </a:moveTo>
                  <a:cubicBezTo>
                    <a:pt x="267" y="482"/>
                    <a:pt x="264" y="481"/>
                    <a:pt x="262" y="479"/>
                  </a:cubicBezTo>
                  <a:cubicBezTo>
                    <a:pt x="260" y="477"/>
                    <a:pt x="259" y="474"/>
                    <a:pt x="259" y="471"/>
                  </a:cubicBezTo>
                  <a:cubicBezTo>
                    <a:pt x="231" y="70"/>
                    <a:pt x="231" y="70"/>
                    <a:pt x="231" y="70"/>
                  </a:cubicBezTo>
                  <a:cubicBezTo>
                    <a:pt x="230" y="67"/>
                    <a:pt x="231" y="64"/>
                    <a:pt x="233" y="61"/>
                  </a:cubicBezTo>
                  <a:cubicBezTo>
                    <a:pt x="235" y="59"/>
                    <a:pt x="238" y="57"/>
                    <a:pt x="241" y="57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4" y="56"/>
                    <a:pt x="257" y="57"/>
                    <a:pt x="260" y="59"/>
                  </a:cubicBezTo>
                  <a:cubicBezTo>
                    <a:pt x="262" y="61"/>
                    <a:pt x="263" y="64"/>
                    <a:pt x="264" y="67"/>
                  </a:cubicBezTo>
                  <a:cubicBezTo>
                    <a:pt x="291" y="457"/>
                    <a:pt x="291" y="457"/>
                    <a:pt x="291" y="457"/>
                  </a:cubicBezTo>
                  <a:cubicBezTo>
                    <a:pt x="292" y="467"/>
                    <a:pt x="291" y="473"/>
                    <a:pt x="288" y="477"/>
                  </a:cubicBezTo>
                  <a:cubicBezTo>
                    <a:pt x="284" y="481"/>
                    <a:pt x="279" y="481"/>
                    <a:pt x="274" y="482"/>
                  </a:cubicBezTo>
                  <a:cubicBezTo>
                    <a:pt x="273" y="482"/>
                    <a:pt x="271" y="482"/>
                    <a:pt x="270" y="482"/>
                  </a:cubicBezTo>
                  <a:cubicBezTo>
                    <a:pt x="270" y="482"/>
                    <a:pt x="270" y="482"/>
                    <a:pt x="270" y="482"/>
                  </a:cubicBezTo>
                  <a:cubicBezTo>
                    <a:pt x="270" y="482"/>
                    <a:pt x="270" y="482"/>
                    <a:pt x="269" y="482"/>
                  </a:cubicBezTo>
                  <a:close/>
                  <a:moveTo>
                    <a:pt x="252" y="64"/>
                  </a:moveTo>
                  <a:cubicBezTo>
                    <a:pt x="252" y="64"/>
                    <a:pt x="252" y="64"/>
                    <a:pt x="252" y="64"/>
                  </a:cubicBezTo>
                  <a:cubicBezTo>
                    <a:pt x="242" y="64"/>
                    <a:pt x="242" y="64"/>
                    <a:pt x="242" y="64"/>
                  </a:cubicBezTo>
                  <a:cubicBezTo>
                    <a:pt x="241" y="64"/>
                    <a:pt x="240" y="65"/>
                    <a:pt x="239" y="66"/>
                  </a:cubicBezTo>
                  <a:cubicBezTo>
                    <a:pt x="238" y="67"/>
                    <a:pt x="238" y="68"/>
                    <a:pt x="238" y="69"/>
                  </a:cubicBezTo>
                  <a:cubicBezTo>
                    <a:pt x="266" y="471"/>
                    <a:pt x="266" y="471"/>
                    <a:pt x="266" y="471"/>
                  </a:cubicBezTo>
                  <a:cubicBezTo>
                    <a:pt x="266" y="472"/>
                    <a:pt x="267" y="473"/>
                    <a:pt x="267" y="474"/>
                  </a:cubicBezTo>
                  <a:cubicBezTo>
                    <a:pt x="268" y="474"/>
                    <a:pt x="269" y="475"/>
                    <a:pt x="270" y="474"/>
                  </a:cubicBezTo>
                  <a:cubicBezTo>
                    <a:pt x="270" y="474"/>
                    <a:pt x="270" y="474"/>
                    <a:pt x="270" y="474"/>
                  </a:cubicBezTo>
                  <a:cubicBezTo>
                    <a:pt x="271" y="474"/>
                    <a:pt x="272" y="474"/>
                    <a:pt x="274" y="474"/>
                  </a:cubicBezTo>
                  <a:cubicBezTo>
                    <a:pt x="278" y="474"/>
                    <a:pt x="281" y="474"/>
                    <a:pt x="282" y="472"/>
                  </a:cubicBezTo>
                  <a:cubicBezTo>
                    <a:pt x="284" y="471"/>
                    <a:pt x="285" y="467"/>
                    <a:pt x="284" y="458"/>
                  </a:cubicBezTo>
                  <a:cubicBezTo>
                    <a:pt x="256" y="68"/>
                    <a:pt x="256" y="68"/>
                    <a:pt x="256" y="68"/>
                  </a:cubicBezTo>
                  <a:cubicBezTo>
                    <a:pt x="256" y="67"/>
                    <a:pt x="256" y="66"/>
                    <a:pt x="255" y="65"/>
                  </a:cubicBezTo>
                  <a:cubicBezTo>
                    <a:pt x="254" y="64"/>
                    <a:pt x="253" y="64"/>
                    <a:pt x="252" y="64"/>
                  </a:cubicBezTo>
                  <a:close/>
                  <a:moveTo>
                    <a:pt x="314" y="458"/>
                  </a:moveTo>
                  <a:cubicBezTo>
                    <a:pt x="309" y="458"/>
                    <a:pt x="304" y="453"/>
                    <a:pt x="304" y="448"/>
                  </a:cubicBezTo>
                  <a:cubicBezTo>
                    <a:pt x="289" y="62"/>
                    <a:pt x="289" y="62"/>
                    <a:pt x="289" y="62"/>
                  </a:cubicBezTo>
                  <a:cubicBezTo>
                    <a:pt x="289" y="59"/>
                    <a:pt x="290" y="56"/>
                    <a:pt x="292" y="54"/>
                  </a:cubicBezTo>
                  <a:cubicBezTo>
                    <a:pt x="294" y="51"/>
                    <a:pt x="297" y="50"/>
                    <a:pt x="300" y="50"/>
                  </a:cubicBezTo>
                  <a:cubicBezTo>
                    <a:pt x="310" y="50"/>
                    <a:pt x="310" y="50"/>
                    <a:pt x="310" y="50"/>
                  </a:cubicBezTo>
                  <a:cubicBezTo>
                    <a:pt x="316" y="49"/>
                    <a:pt x="322" y="54"/>
                    <a:pt x="322" y="61"/>
                  </a:cubicBezTo>
                  <a:cubicBezTo>
                    <a:pt x="336" y="435"/>
                    <a:pt x="336" y="435"/>
                    <a:pt x="336" y="435"/>
                  </a:cubicBezTo>
                  <a:cubicBezTo>
                    <a:pt x="337" y="444"/>
                    <a:pt x="336" y="450"/>
                    <a:pt x="333" y="454"/>
                  </a:cubicBezTo>
                  <a:cubicBezTo>
                    <a:pt x="329" y="458"/>
                    <a:pt x="323" y="458"/>
                    <a:pt x="318" y="458"/>
                  </a:cubicBezTo>
                  <a:cubicBezTo>
                    <a:pt x="317" y="458"/>
                    <a:pt x="316" y="458"/>
                    <a:pt x="315" y="458"/>
                  </a:cubicBezTo>
                  <a:cubicBezTo>
                    <a:pt x="315" y="458"/>
                    <a:pt x="314" y="458"/>
                    <a:pt x="314" y="458"/>
                  </a:cubicBezTo>
                  <a:close/>
                  <a:moveTo>
                    <a:pt x="310" y="57"/>
                  </a:moveTo>
                  <a:cubicBezTo>
                    <a:pt x="310" y="57"/>
                    <a:pt x="310" y="57"/>
                    <a:pt x="310" y="57"/>
                  </a:cubicBezTo>
                  <a:cubicBezTo>
                    <a:pt x="300" y="57"/>
                    <a:pt x="300" y="57"/>
                    <a:pt x="300" y="57"/>
                  </a:cubicBezTo>
                  <a:cubicBezTo>
                    <a:pt x="299" y="57"/>
                    <a:pt x="298" y="58"/>
                    <a:pt x="297" y="59"/>
                  </a:cubicBezTo>
                  <a:cubicBezTo>
                    <a:pt x="297" y="59"/>
                    <a:pt x="296" y="61"/>
                    <a:pt x="296" y="62"/>
                  </a:cubicBezTo>
                  <a:cubicBezTo>
                    <a:pt x="311" y="447"/>
                    <a:pt x="311" y="447"/>
                    <a:pt x="311" y="447"/>
                  </a:cubicBezTo>
                  <a:cubicBezTo>
                    <a:pt x="311" y="449"/>
                    <a:pt x="312" y="451"/>
                    <a:pt x="314" y="451"/>
                  </a:cubicBezTo>
                  <a:cubicBezTo>
                    <a:pt x="316" y="451"/>
                    <a:pt x="317" y="451"/>
                    <a:pt x="318" y="451"/>
                  </a:cubicBezTo>
                  <a:cubicBezTo>
                    <a:pt x="322" y="451"/>
                    <a:pt x="326" y="451"/>
                    <a:pt x="327" y="449"/>
                  </a:cubicBezTo>
                  <a:cubicBezTo>
                    <a:pt x="328" y="448"/>
                    <a:pt x="330" y="444"/>
                    <a:pt x="329" y="435"/>
                  </a:cubicBezTo>
                  <a:cubicBezTo>
                    <a:pt x="315" y="61"/>
                    <a:pt x="315" y="61"/>
                    <a:pt x="315" y="61"/>
                  </a:cubicBezTo>
                  <a:cubicBezTo>
                    <a:pt x="315" y="59"/>
                    <a:pt x="313" y="57"/>
                    <a:pt x="310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0" name="Freeform 29"/>
          <p:cNvSpPr>
            <a:spLocks noChangeAspect="1" noEditPoints="1"/>
          </p:cNvSpPr>
          <p:nvPr/>
        </p:nvSpPr>
        <p:spPr bwMode="auto">
          <a:xfrm rot="10800000">
            <a:off x="6959600" y="356914"/>
            <a:ext cx="584200" cy="1294766"/>
          </a:xfrm>
          <a:custGeom>
            <a:avLst/>
            <a:gdLst>
              <a:gd name="T0" fmla="*/ 44 w 496"/>
              <a:gd name="T1" fmla="*/ 1181 h 1290"/>
              <a:gd name="T2" fmla="*/ 44 w 496"/>
              <a:gd name="T3" fmla="*/ 1173 h 1290"/>
              <a:gd name="T4" fmla="*/ 214 w 496"/>
              <a:gd name="T5" fmla="*/ 647 h 1290"/>
              <a:gd name="T6" fmla="*/ 261 w 496"/>
              <a:gd name="T7" fmla="*/ 39 h 1290"/>
              <a:gd name="T8" fmla="*/ 361 w 496"/>
              <a:gd name="T9" fmla="*/ 10 h 1290"/>
              <a:gd name="T10" fmla="*/ 421 w 496"/>
              <a:gd name="T11" fmla="*/ 2 h 1290"/>
              <a:gd name="T12" fmla="*/ 479 w 496"/>
              <a:gd name="T13" fmla="*/ 194 h 1290"/>
              <a:gd name="T14" fmla="*/ 277 w 496"/>
              <a:gd name="T15" fmla="*/ 649 h 1290"/>
              <a:gd name="T16" fmla="*/ 272 w 496"/>
              <a:gd name="T17" fmla="*/ 772 h 1290"/>
              <a:gd name="T18" fmla="*/ 135 w 496"/>
              <a:gd name="T19" fmla="*/ 1205 h 1290"/>
              <a:gd name="T20" fmla="*/ 126 w 496"/>
              <a:gd name="T21" fmla="*/ 1211 h 1290"/>
              <a:gd name="T22" fmla="*/ 130 w 496"/>
              <a:gd name="T23" fmla="*/ 1219 h 1290"/>
              <a:gd name="T24" fmla="*/ 120 w 496"/>
              <a:gd name="T25" fmla="*/ 1265 h 1290"/>
              <a:gd name="T26" fmla="*/ 69 w 496"/>
              <a:gd name="T27" fmla="*/ 1290 h 1290"/>
              <a:gd name="T28" fmla="*/ 52 w 496"/>
              <a:gd name="T29" fmla="*/ 1271 h 1290"/>
              <a:gd name="T30" fmla="*/ 109 w 496"/>
              <a:gd name="T31" fmla="*/ 1218 h 1290"/>
              <a:gd name="T32" fmla="*/ 103 w 496"/>
              <a:gd name="T33" fmla="*/ 1209 h 1290"/>
              <a:gd name="T34" fmla="*/ 59 w 496"/>
              <a:gd name="T35" fmla="*/ 1198 h 1290"/>
              <a:gd name="T36" fmla="*/ 226 w 496"/>
              <a:gd name="T37" fmla="*/ 632 h 1290"/>
              <a:gd name="T38" fmla="*/ 333 w 496"/>
              <a:gd name="T39" fmla="*/ 26 h 1290"/>
              <a:gd name="T40" fmla="*/ 352 w 496"/>
              <a:gd name="T41" fmla="*/ 123 h 1290"/>
              <a:gd name="T42" fmla="*/ 338 w 496"/>
              <a:gd name="T43" fmla="*/ 125 h 1290"/>
              <a:gd name="T44" fmla="*/ 264 w 496"/>
              <a:gd name="T45" fmla="*/ 616 h 1290"/>
              <a:gd name="T46" fmla="*/ 352 w 496"/>
              <a:gd name="T47" fmla="*/ 123 h 1290"/>
              <a:gd name="T48" fmla="*/ 241 w 496"/>
              <a:gd name="T49" fmla="*/ 567 h 1290"/>
              <a:gd name="T50" fmla="*/ 328 w 496"/>
              <a:gd name="T51" fmla="*/ 116 h 1290"/>
              <a:gd name="T52" fmla="*/ 376 w 496"/>
              <a:gd name="T53" fmla="*/ 31 h 1290"/>
              <a:gd name="T54" fmla="*/ 363 w 496"/>
              <a:gd name="T55" fmla="*/ 24 h 1290"/>
              <a:gd name="T56" fmla="*/ 462 w 496"/>
              <a:gd name="T57" fmla="*/ 250 h 1290"/>
              <a:gd name="T58" fmla="*/ 463 w 496"/>
              <a:gd name="T59" fmla="*/ 266 h 1290"/>
              <a:gd name="T60" fmla="*/ 462 w 496"/>
              <a:gd name="T61" fmla="*/ 250 h 1290"/>
              <a:gd name="T62" fmla="*/ 314 w 496"/>
              <a:gd name="T63" fmla="*/ 507 h 1290"/>
              <a:gd name="T64" fmla="*/ 435 w 496"/>
              <a:gd name="T65" fmla="*/ 85 h 1290"/>
              <a:gd name="T66" fmla="*/ 392 w 496"/>
              <a:gd name="T67" fmla="*/ 35 h 1290"/>
              <a:gd name="T68" fmla="*/ 343 w 496"/>
              <a:gd name="T69" fmla="*/ 111 h 1290"/>
              <a:gd name="T70" fmla="*/ 352 w 496"/>
              <a:gd name="T71" fmla="*/ 111 h 1290"/>
              <a:gd name="T72" fmla="*/ 362 w 496"/>
              <a:gd name="T73" fmla="*/ 439 h 1290"/>
              <a:gd name="T74" fmla="*/ 466 w 496"/>
              <a:gd name="T75" fmla="*/ 192 h 1290"/>
              <a:gd name="T76" fmla="*/ 446 w 496"/>
              <a:gd name="T77" fmla="*/ 118 h 1290"/>
              <a:gd name="T78" fmla="*/ 270 w 496"/>
              <a:gd name="T79" fmla="*/ 395 h 1290"/>
              <a:gd name="T80" fmla="*/ 323 w 496"/>
              <a:gd name="T81" fmla="*/ 131 h 1290"/>
              <a:gd name="T82" fmla="*/ 426 w 496"/>
              <a:gd name="T83" fmla="*/ 28 h 1290"/>
              <a:gd name="T84" fmla="*/ 447 w 496"/>
              <a:gd name="T85" fmla="*/ 79 h 1290"/>
              <a:gd name="T86" fmla="*/ 476 w 496"/>
              <a:gd name="T87" fmla="*/ 148 h 1290"/>
              <a:gd name="T88" fmla="*/ 404 w 496"/>
              <a:gd name="T89" fmla="*/ 13 h 1290"/>
              <a:gd name="T90" fmla="*/ 387 w 496"/>
              <a:gd name="T91" fmla="*/ 18 h 1290"/>
              <a:gd name="T92" fmla="*/ 394 w 496"/>
              <a:gd name="T93" fmla="*/ 21 h 1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96" h="1290">
                <a:moveTo>
                  <a:pt x="69" y="1290"/>
                </a:moveTo>
                <a:cubicBezTo>
                  <a:pt x="41" y="1290"/>
                  <a:pt x="15" y="1273"/>
                  <a:pt x="8" y="1248"/>
                </a:cubicBezTo>
                <a:cubicBezTo>
                  <a:pt x="0" y="1222"/>
                  <a:pt x="16" y="1192"/>
                  <a:pt x="44" y="1181"/>
                </a:cubicBezTo>
                <a:cubicBezTo>
                  <a:pt x="46" y="1180"/>
                  <a:pt x="46" y="1180"/>
                  <a:pt x="46" y="1180"/>
                </a:cubicBezTo>
                <a:cubicBezTo>
                  <a:pt x="45" y="1178"/>
                  <a:pt x="45" y="1178"/>
                  <a:pt x="45" y="1178"/>
                </a:cubicBezTo>
                <a:cubicBezTo>
                  <a:pt x="45" y="1177"/>
                  <a:pt x="44" y="1175"/>
                  <a:pt x="44" y="1173"/>
                </a:cubicBezTo>
                <a:cubicBezTo>
                  <a:pt x="40" y="1160"/>
                  <a:pt x="68" y="1077"/>
                  <a:pt x="100" y="981"/>
                </a:cubicBezTo>
                <a:cubicBezTo>
                  <a:pt x="126" y="903"/>
                  <a:pt x="153" y="824"/>
                  <a:pt x="167" y="772"/>
                </a:cubicBezTo>
                <a:cubicBezTo>
                  <a:pt x="186" y="698"/>
                  <a:pt x="195" y="660"/>
                  <a:pt x="214" y="647"/>
                </a:cubicBezTo>
                <a:cubicBezTo>
                  <a:pt x="215" y="646"/>
                  <a:pt x="215" y="646"/>
                  <a:pt x="215" y="646"/>
                </a:cubicBezTo>
                <a:cubicBezTo>
                  <a:pt x="215" y="645"/>
                  <a:pt x="215" y="645"/>
                  <a:pt x="215" y="645"/>
                </a:cubicBezTo>
                <a:cubicBezTo>
                  <a:pt x="204" y="593"/>
                  <a:pt x="108" y="139"/>
                  <a:pt x="261" y="39"/>
                </a:cubicBezTo>
                <a:cubicBezTo>
                  <a:pt x="291" y="19"/>
                  <a:pt x="319" y="9"/>
                  <a:pt x="346" y="9"/>
                </a:cubicBezTo>
                <a:cubicBezTo>
                  <a:pt x="350" y="9"/>
                  <a:pt x="355" y="10"/>
                  <a:pt x="360" y="10"/>
                </a:cubicBezTo>
                <a:cubicBezTo>
                  <a:pt x="361" y="10"/>
                  <a:pt x="361" y="10"/>
                  <a:pt x="361" y="10"/>
                </a:cubicBezTo>
                <a:cubicBezTo>
                  <a:pt x="361" y="10"/>
                  <a:pt x="361" y="10"/>
                  <a:pt x="361" y="10"/>
                </a:cubicBezTo>
                <a:cubicBezTo>
                  <a:pt x="376" y="3"/>
                  <a:pt x="391" y="0"/>
                  <a:pt x="405" y="0"/>
                </a:cubicBezTo>
                <a:cubicBezTo>
                  <a:pt x="410" y="0"/>
                  <a:pt x="415" y="1"/>
                  <a:pt x="421" y="2"/>
                </a:cubicBezTo>
                <a:cubicBezTo>
                  <a:pt x="453" y="8"/>
                  <a:pt x="476" y="35"/>
                  <a:pt x="489" y="82"/>
                </a:cubicBezTo>
                <a:cubicBezTo>
                  <a:pt x="496" y="107"/>
                  <a:pt x="493" y="144"/>
                  <a:pt x="480" y="193"/>
                </a:cubicBezTo>
                <a:cubicBezTo>
                  <a:pt x="479" y="194"/>
                  <a:pt x="479" y="194"/>
                  <a:pt x="479" y="194"/>
                </a:cubicBezTo>
                <a:cubicBezTo>
                  <a:pt x="479" y="194"/>
                  <a:pt x="479" y="194"/>
                  <a:pt x="479" y="194"/>
                </a:cubicBezTo>
                <a:cubicBezTo>
                  <a:pt x="482" y="220"/>
                  <a:pt x="481" y="245"/>
                  <a:pt x="476" y="268"/>
                </a:cubicBezTo>
                <a:cubicBezTo>
                  <a:pt x="458" y="368"/>
                  <a:pt x="330" y="567"/>
                  <a:pt x="277" y="649"/>
                </a:cubicBezTo>
                <a:cubicBezTo>
                  <a:pt x="276" y="650"/>
                  <a:pt x="276" y="650"/>
                  <a:pt x="276" y="650"/>
                </a:cubicBezTo>
                <a:cubicBezTo>
                  <a:pt x="277" y="651"/>
                  <a:pt x="277" y="651"/>
                  <a:pt x="277" y="651"/>
                </a:cubicBezTo>
                <a:cubicBezTo>
                  <a:pt x="291" y="666"/>
                  <a:pt x="285" y="701"/>
                  <a:pt x="272" y="772"/>
                </a:cubicBezTo>
                <a:cubicBezTo>
                  <a:pt x="271" y="773"/>
                  <a:pt x="271" y="773"/>
                  <a:pt x="271" y="773"/>
                </a:cubicBezTo>
                <a:cubicBezTo>
                  <a:pt x="268" y="789"/>
                  <a:pt x="265" y="807"/>
                  <a:pt x="261" y="827"/>
                </a:cubicBezTo>
                <a:cubicBezTo>
                  <a:pt x="241" y="945"/>
                  <a:pt x="179" y="1178"/>
                  <a:pt x="135" y="1205"/>
                </a:cubicBezTo>
                <a:cubicBezTo>
                  <a:pt x="132" y="1207"/>
                  <a:pt x="130" y="1208"/>
                  <a:pt x="128" y="1208"/>
                </a:cubicBezTo>
                <a:cubicBezTo>
                  <a:pt x="125" y="1208"/>
                  <a:pt x="125" y="1208"/>
                  <a:pt x="125" y="1208"/>
                </a:cubicBezTo>
                <a:cubicBezTo>
                  <a:pt x="126" y="1211"/>
                  <a:pt x="126" y="1211"/>
                  <a:pt x="126" y="1211"/>
                </a:cubicBezTo>
                <a:cubicBezTo>
                  <a:pt x="127" y="1213"/>
                  <a:pt x="129" y="1215"/>
                  <a:pt x="129" y="1218"/>
                </a:cubicBezTo>
                <a:cubicBezTo>
                  <a:pt x="130" y="1219"/>
                  <a:pt x="130" y="1219"/>
                  <a:pt x="130" y="1219"/>
                </a:cubicBezTo>
                <a:cubicBezTo>
                  <a:pt x="130" y="1219"/>
                  <a:pt x="130" y="1219"/>
                  <a:pt x="130" y="1219"/>
                </a:cubicBezTo>
                <a:cubicBezTo>
                  <a:pt x="130" y="1219"/>
                  <a:pt x="130" y="1219"/>
                  <a:pt x="130" y="1219"/>
                </a:cubicBezTo>
                <a:cubicBezTo>
                  <a:pt x="130" y="1219"/>
                  <a:pt x="130" y="1219"/>
                  <a:pt x="130" y="1220"/>
                </a:cubicBezTo>
                <a:cubicBezTo>
                  <a:pt x="134" y="1235"/>
                  <a:pt x="130" y="1252"/>
                  <a:pt x="120" y="1265"/>
                </a:cubicBezTo>
                <a:cubicBezTo>
                  <a:pt x="113" y="1276"/>
                  <a:pt x="101" y="1284"/>
                  <a:pt x="88" y="1288"/>
                </a:cubicBezTo>
                <a:cubicBezTo>
                  <a:pt x="85" y="1288"/>
                  <a:pt x="83" y="1289"/>
                  <a:pt x="80" y="1289"/>
                </a:cubicBezTo>
                <a:cubicBezTo>
                  <a:pt x="77" y="1290"/>
                  <a:pt x="73" y="1290"/>
                  <a:pt x="69" y="1290"/>
                </a:cubicBezTo>
                <a:close/>
                <a:moveTo>
                  <a:pt x="59" y="1198"/>
                </a:moveTo>
                <a:cubicBezTo>
                  <a:pt x="39" y="1205"/>
                  <a:pt x="22" y="1224"/>
                  <a:pt x="29" y="1248"/>
                </a:cubicBezTo>
                <a:cubicBezTo>
                  <a:pt x="32" y="1259"/>
                  <a:pt x="40" y="1267"/>
                  <a:pt x="52" y="1271"/>
                </a:cubicBezTo>
                <a:cubicBezTo>
                  <a:pt x="56" y="1272"/>
                  <a:pt x="60" y="1273"/>
                  <a:pt x="64" y="1273"/>
                </a:cubicBezTo>
                <a:cubicBezTo>
                  <a:pt x="73" y="1273"/>
                  <a:pt x="82" y="1270"/>
                  <a:pt x="89" y="1265"/>
                </a:cubicBezTo>
                <a:cubicBezTo>
                  <a:pt x="105" y="1255"/>
                  <a:pt x="113" y="1237"/>
                  <a:pt x="109" y="1218"/>
                </a:cubicBezTo>
                <a:cubicBezTo>
                  <a:pt x="107" y="1215"/>
                  <a:pt x="106" y="1213"/>
                  <a:pt x="104" y="1210"/>
                </a:cubicBezTo>
                <a:cubicBezTo>
                  <a:pt x="104" y="1209"/>
                  <a:pt x="104" y="1209"/>
                  <a:pt x="104" y="1209"/>
                </a:cubicBezTo>
                <a:cubicBezTo>
                  <a:pt x="103" y="1209"/>
                  <a:pt x="103" y="1209"/>
                  <a:pt x="103" y="1209"/>
                </a:cubicBezTo>
                <a:cubicBezTo>
                  <a:pt x="91" y="1209"/>
                  <a:pt x="74" y="1207"/>
                  <a:pt x="61" y="1198"/>
                </a:cubicBezTo>
                <a:cubicBezTo>
                  <a:pt x="60" y="1197"/>
                  <a:pt x="60" y="1197"/>
                  <a:pt x="60" y="1197"/>
                </a:cubicBezTo>
                <a:lnTo>
                  <a:pt x="59" y="1198"/>
                </a:lnTo>
                <a:close/>
                <a:moveTo>
                  <a:pt x="332" y="23"/>
                </a:moveTo>
                <a:cubicBezTo>
                  <a:pt x="312" y="26"/>
                  <a:pt x="291" y="34"/>
                  <a:pt x="269" y="49"/>
                </a:cubicBezTo>
                <a:cubicBezTo>
                  <a:pt x="130" y="140"/>
                  <a:pt x="209" y="551"/>
                  <a:pt x="226" y="632"/>
                </a:cubicBezTo>
                <a:cubicBezTo>
                  <a:pt x="230" y="632"/>
                  <a:pt x="230" y="632"/>
                  <a:pt x="230" y="632"/>
                </a:cubicBezTo>
                <a:cubicBezTo>
                  <a:pt x="215" y="313"/>
                  <a:pt x="246" y="107"/>
                  <a:pt x="321" y="36"/>
                </a:cubicBezTo>
                <a:cubicBezTo>
                  <a:pt x="325" y="33"/>
                  <a:pt x="329" y="30"/>
                  <a:pt x="333" y="26"/>
                </a:cubicBezTo>
                <a:cubicBezTo>
                  <a:pt x="339" y="22"/>
                  <a:pt x="339" y="22"/>
                  <a:pt x="339" y="22"/>
                </a:cubicBezTo>
                <a:lnTo>
                  <a:pt x="332" y="23"/>
                </a:lnTo>
                <a:close/>
                <a:moveTo>
                  <a:pt x="352" y="123"/>
                </a:moveTo>
                <a:cubicBezTo>
                  <a:pt x="350" y="123"/>
                  <a:pt x="349" y="123"/>
                  <a:pt x="348" y="123"/>
                </a:cubicBezTo>
                <a:cubicBezTo>
                  <a:pt x="345" y="124"/>
                  <a:pt x="342" y="124"/>
                  <a:pt x="339" y="125"/>
                </a:cubicBezTo>
                <a:cubicBezTo>
                  <a:pt x="338" y="125"/>
                  <a:pt x="338" y="125"/>
                  <a:pt x="338" y="125"/>
                </a:cubicBezTo>
                <a:cubicBezTo>
                  <a:pt x="338" y="126"/>
                  <a:pt x="338" y="126"/>
                  <a:pt x="338" y="126"/>
                </a:cubicBezTo>
                <a:cubicBezTo>
                  <a:pt x="298" y="252"/>
                  <a:pt x="277" y="476"/>
                  <a:pt x="267" y="584"/>
                </a:cubicBezTo>
                <a:cubicBezTo>
                  <a:pt x="264" y="616"/>
                  <a:pt x="264" y="616"/>
                  <a:pt x="264" y="616"/>
                </a:cubicBezTo>
                <a:cubicBezTo>
                  <a:pt x="270" y="600"/>
                  <a:pt x="270" y="600"/>
                  <a:pt x="270" y="600"/>
                </a:cubicBezTo>
                <a:cubicBezTo>
                  <a:pt x="319" y="452"/>
                  <a:pt x="401" y="197"/>
                  <a:pt x="387" y="149"/>
                </a:cubicBezTo>
                <a:cubicBezTo>
                  <a:pt x="382" y="133"/>
                  <a:pt x="369" y="123"/>
                  <a:pt x="352" y="123"/>
                </a:cubicBezTo>
                <a:close/>
                <a:moveTo>
                  <a:pt x="361" y="24"/>
                </a:moveTo>
                <a:cubicBezTo>
                  <a:pt x="350" y="30"/>
                  <a:pt x="339" y="37"/>
                  <a:pt x="331" y="45"/>
                </a:cubicBezTo>
                <a:cubicBezTo>
                  <a:pt x="264" y="108"/>
                  <a:pt x="233" y="289"/>
                  <a:pt x="241" y="567"/>
                </a:cubicBezTo>
                <a:cubicBezTo>
                  <a:pt x="245" y="567"/>
                  <a:pt x="245" y="567"/>
                  <a:pt x="245" y="567"/>
                </a:cubicBezTo>
                <a:cubicBezTo>
                  <a:pt x="252" y="446"/>
                  <a:pt x="266" y="236"/>
                  <a:pt x="276" y="185"/>
                </a:cubicBezTo>
                <a:cubicBezTo>
                  <a:pt x="282" y="152"/>
                  <a:pt x="301" y="126"/>
                  <a:pt x="328" y="116"/>
                </a:cubicBezTo>
                <a:cubicBezTo>
                  <a:pt x="328" y="115"/>
                  <a:pt x="328" y="115"/>
                  <a:pt x="328" y="115"/>
                </a:cubicBezTo>
                <a:cubicBezTo>
                  <a:pt x="329" y="114"/>
                  <a:pt x="329" y="114"/>
                  <a:pt x="329" y="114"/>
                </a:cubicBezTo>
                <a:cubicBezTo>
                  <a:pt x="343" y="72"/>
                  <a:pt x="359" y="44"/>
                  <a:pt x="376" y="31"/>
                </a:cubicBezTo>
                <a:cubicBezTo>
                  <a:pt x="378" y="28"/>
                  <a:pt x="378" y="28"/>
                  <a:pt x="378" y="28"/>
                </a:cubicBezTo>
                <a:cubicBezTo>
                  <a:pt x="375" y="27"/>
                  <a:pt x="375" y="27"/>
                  <a:pt x="375" y="27"/>
                </a:cubicBezTo>
                <a:cubicBezTo>
                  <a:pt x="371" y="26"/>
                  <a:pt x="367" y="25"/>
                  <a:pt x="363" y="24"/>
                </a:cubicBezTo>
                <a:cubicBezTo>
                  <a:pt x="362" y="24"/>
                  <a:pt x="362" y="24"/>
                  <a:pt x="362" y="24"/>
                </a:cubicBezTo>
                <a:lnTo>
                  <a:pt x="361" y="24"/>
                </a:lnTo>
                <a:close/>
                <a:moveTo>
                  <a:pt x="462" y="250"/>
                </a:moveTo>
                <a:cubicBezTo>
                  <a:pt x="425" y="353"/>
                  <a:pt x="362" y="474"/>
                  <a:pt x="315" y="557"/>
                </a:cubicBezTo>
                <a:cubicBezTo>
                  <a:pt x="319" y="559"/>
                  <a:pt x="319" y="559"/>
                  <a:pt x="319" y="559"/>
                </a:cubicBezTo>
                <a:cubicBezTo>
                  <a:pt x="377" y="464"/>
                  <a:pt x="450" y="336"/>
                  <a:pt x="463" y="266"/>
                </a:cubicBezTo>
                <a:cubicBezTo>
                  <a:pt x="464" y="261"/>
                  <a:pt x="465" y="256"/>
                  <a:pt x="465" y="251"/>
                </a:cubicBezTo>
                <a:cubicBezTo>
                  <a:pt x="467" y="233"/>
                  <a:pt x="467" y="233"/>
                  <a:pt x="467" y="233"/>
                </a:cubicBezTo>
                <a:lnTo>
                  <a:pt x="462" y="250"/>
                </a:lnTo>
                <a:close/>
                <a:moveTo>
                  <a:pt x="352" y="111"/>
                </a:moveTo>
                <a:cubicBezTo>
                  <a:pt x="375" y="111"/>
                  <a:pt x="393" y="124"/>
                  <a:pt x="400" y="145"/>
                </a:cubicBezTo>
                <a:cubicBezTo>
                  <a:pt x="410" y="178"/>
                  <a:pt x="380" y="304"/>
                  <a:pt x="314" y="507"/>
                </a:cubicBezTo>
                <a:cubicBezTo>
                  <a:pt x="318" y="508"/>
                  <a:pt x="318" y="508"/>
                  <a:pt x="318" y="508"/>
                </a:cubicBezTo>
                <a:cubicBezTo>
                  <a:pt x="354" y="415"/>
                  <a:pt x="438" y="187"/>
                  <a:pt x="435" y="85"/>
                </a:cubicBezTo>
                <a:cubicBezTo>
                  <a:pt x="435" y="85"/>
                  <a:pt x="435" y="85"/>
                  <a:pt x="435" y="85"/>
                </a:cubicBezTo>
                <a:cubicBezTo>
                  <a:pt x="435" y="84"/>
                  <a:pt x="435" y="84"/>
                  <a:pt x="435" y="84"/>
                </a:cubicBezTo>
                <a:cubicBezTo>
                  <a:pt x="423" y="63"/>
                  <a:pt x="409" y="47"/>
                  <a:pt x="392" y="36"/>
                </a:cubicBezTo>
                <a:cubicBezTo>
                  <a:pt x="392" y="35"/>
                  <a:pt x="392" y="35"/>
                  <a:pt x="392" y="35"/>
                </a:cubicBezTo>
                <a:cubicBezTo>
                  <a:pt x="391" y="36"/>
                  <a:pt x="391" y="36"/>
                  <a:pt x="391" y="36"/>
                </a:cubicBezTo>
                <a:cubicBezTo>
                  <a:pt x="374" y="44"/>
                  <a:pt x="358" y="68"/>
                  <a:pt x="344" y="108"/>
                </a:cubicBezTo>
                <a:cubicBezTo>
                  <a:pt x="343" y="111"/>
                  <a:pt x="343" y="111"/>
                  <a:pt x="343" y="111"/>
                </a:cubicBezTo>
                <a:cubicBezTo>
                  <a:pt x="346" y="111"/>
                  <a:pt x="346" y="111"/>
                  <a:pt x="346" y="111"/>
                </a:cubicBezTo>
                <a:cubicBezTo>
                  <a:pt x="346" y="111"/>
                  <a:pt x="347" y="111"/>
                  <a:pt x="347" y="111"/>
                </a:cubicBezTo>
                <a:cubicBezTo>
                  <a:pt x="349" y="111"/>
                  <a:pt x="351" y="111"/>
                  <a:pt x="352" y="111"/>
                </a:cubicBezTo>
                <a:close/>
                <a:moveTo>
                  <a:pt x="446" y="118"/>
                </a:moveTo>
                <a:cubicBezTo>
                  <a:pt x="440" y="189"/>
                  <a:pt x="410" y="296"/>
                  <a:pt x="359" y="437"/>
                </a:cubicBezTo>
                <a:cubicBezTo>
                  <a:pt x="362" y="439"/>
                  <a:pt x="362" y="439"/>
                  <a:pt x="362" y="439"/>
                </a:cubicBezTo>
                <a:cubicBezTo>
                  <a:pt x="413" y="338"/>
                  <a:pt x="448" y="255"/>
                  <a:pt x="466" y="193"/>
                </a:cubicBezTo>
                <a:cubicBezTo>
                  <a:pt x="466" y="192"/>
                  <a:pt x="466" y="192"/>
                  <a:pt x="466" y="192"/>
                </a:cubicBezTo>
                <a:cubicBezTo>
                  <a:pt x="466" y="192"/>
                  <a:pt x="466" y="192"/>
                  <a:pt x="466" y="192"/>
                </a:cubicBezTo>
                <a:cubicBezTo>
                  <a:pt x="464" y="166"/>
                  <a:pt x="458" y="140"/>
                  <a:pt x="450" y="117"/>
                </a:cubicBezTo>
                <a:cubicBezTo>
                  <a:pt x="447" y="109"/>
                  <a:pt x="447" y="109"/>
                  <a:pt x="447" y="109"/>
                </a:cubicBezTo>
                <a:lnTo>
                  <a:pt x="446" y="118"/>
                </a:lnTo>
                <a:close/>
                <a:moveTo>
                  <a:pt x="318" y="135"/>
                </a:moveTo>
                <a:cubicBezTo>
                  <a:pt x="303" y="146"/>
                  <a:pt x="293" y="165"/>
                  <a:pt x="289" y="186"/>
                </a:cubicBezTo>
                <a:cubicBezTo>
                  <a:pt x="284" y="212"/>
                  <a:pt x="278" y="282"/>
                  <a:pt x="270" y="395"/>
                </a:cubicBezTo>
                <a:cubicBezTo>
                  <a:pt x="274" y="395"/>
                  <a:pt x="274" y="395"/>
                  <a:pt x="274" y="395"/>
                </a:cubicBezTo>
                <a:cubicBezTo>
                  <a:pt x="288" y="283"/>
                  <a:pt x="303" y="199"/>
                  <a:pt x="321" y="137"/>
                </a:cubicBezTo>
                <a:cubicBezTo>
                  <a:pt x="323" y="131"/>
                  <a:pt x="323" y="131"/>
                  <a:pt x="323" y="131"/>
                </a:cubicBezTo>
                <a:lnTo>
                  <a:pt x="318" y="135"/>
                </a:lnTo>
                <a:close/>
                <a:moveTo>
                  <a:pt x="402" y="21"/>
                </a:moveTo>
                <a:cubicBezTo>
                  <a:pt x="410" y="21"/>
                  <a:pt x="418" y="23"/>
                  <a:pt x="426" y="28"/>
                </a:cubicBezTo>
                <a:cubicBezTo>
                  <a:pt x="438" y="36"/>
                  <a:pt x="445" y="53"/>
                  <a:pt x="447" y="79"/>
                </a:cubicBezTo>
                <a:cubicBezTo>
                  <a:pt x="447" y="79"/>
                  <a:pt x="447" y="79"/>
                  <a:pt x="447" y="79"/>
                </a:cubicBezTo>
                <a:cubicBezTo>
                  <a:pt x="447" y="79"/>
                  <a:pt x="447" y="79"/>
                  <a:pt x="447" y="79"/>
                </a:cubicBezTo>
                <a:cubicBezTo>
                  <a:pt x="458" y="99"/>
                  <a:pt x="466" y="122"/>
                  <a:pt x="472" y="148"/>
                </a:cubicBezTo>
                <a:cubicBezTo>
                  <a:pt x="475" y="158"/>
                  <a:pt x="475" y="158"/>
                  <a:pt x="475" y="158"/>
                </a:cubicBezTo>
                <a:cubicBezTo>
                  <a:pt x="476" y="148"/>
                  <a:pt x="476" y="148"/>
                  <a:pt x="476" y="148"/>
                </a:cubicBezTo>
                <a:cubicBezTo>
                  <a:pt x="480" y="122"/>
                  <a:pt x="480" y="101"/>
                  <a:pt x="476" y="86"/>
                </a:cubicBezTo>
                <a:cubicBezTo>
                  <a:pt x="464" y="44"/>
                  <a:pt x="444" y="20"/>
                  <a:pt x="417" y="14"/>
                </a:cubicBezTo>
                <a:cubicBezTo>
                  <a:pt x="413" y="13"/>
                  <a:pt x="408" y="13"/>
                  <a:pt x="404" y="13"/>
                </a:cubicBezTo>
                <a:cubicBezTo>
                  <a:pt x="399" y="13"/>
                  <a:pt x="393" y="13"/>
                  <a:pt x="388" y="14"/>
                </a:cubicBezTo>
                <a:cubicBezTo>
                  <a:pt x="382" y="16"/>
                  <a:pt x="382" y="16"/>
                  <a:pt x="382" y="16"/>
                </a:cubicBezTo>
                <a:cubicBezTo>
                  <a:pt x="387" y="18"/>
                  <a:pt x="387" y="18"/>
                  <a:pt x="387" y="18"/>
                </a:cubicBezTo>
                <a:cubicBezTo>
                  <a:pt x="389" y="19"/>
                  <a:pt x="391" y="20"/>
                  <a:pt x="393" y="21"/>
                </a:cubicBezTo>
                <a:cubicBezTo>
                  <a:pt x="394" y="22"/>
                  <a:pt x="394" y="22"/>
                  <a:pt x="394" y="22"/>
                </a:cubicBezTo>
                <a:cubicBezTo>
                  <a:pt x="394" y="21"/>
                  <a:pt x="394" y="21"/>
                  <a:pt x="394" y="21"/>
                </a:cubicBezTo>
                <a:cubicBezTo>
                  <a:pt x="397" y="21"/>
                  <a:pt x="399" y="21"/>
                  <a:pt x="402" y="21"/>
                </a:cubicBezTo>
                <a:close/>
              </a:path>
            </a:pathLst>
          </a:custGeom>
          <a:solidFill>
            <a:srgbClr val="FDB515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34669" y="1751965"/>
            <a:ext cx="8144178" cy="49777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35060"/>
              </p:ext>
            </p:extLst>
          </p:nvPr>
        </p:nvGraphicFramePr>
        <p:xfrm>
          <a:off x="349955" y="1751965"/>
          <a:ext cx="8794046" cy="4354725"/>
        </p:xfrm>
        <a:graphic>
          <a:graphicData uri="http://schemas.openxmlformats.org/drawingml/2006/table">
            <a:tbl>
              <a:tblPr firstRow="1" firstCol="1" bandRow="1"/>
              <a:tblGrid>
                <a:gridCol w="1465674"/>
                <a:gridCol w="1465674"/>
                <a:gridCol w="1447758"/>
                <a:gridCol w="1483592"/>
                <a:gridCol w="1465674"/>
                <a:gridCol w="1465674"/>
              </a:tblGrid>
              <a:tr h="2436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Week </a:t>
                      </a:r>
                      <a:r>
                        <a:rPr lang="en-US" sz="900" b="1" dirty="0" smtClean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MONDAY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TUESDAY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WEDNESDAY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THURSDAY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FRIDAY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86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MORNING</a:t>
                      </a:r>
                      <a:b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</a:b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SNACK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Cereal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Bananas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Muffin 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Clementine's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French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 Toast Sticks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Applesauce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Raisin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 Toast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Pears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Bagel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w/Jelly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Blackberries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209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LUNCH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Ground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 Turkey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Stroganoff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Green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 Beans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Oranges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Mac and Cheese with Ham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Broccoli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Oranges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Sweet and Sour Chicken 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Brown Rice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Green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 Beans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Pineapple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Ground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 Turkey Tamale Pie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Peas and Carrots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Cantaloupe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Beef Hamburger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Wheat Bun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Roasted Potatoes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Peaches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Wingdings"/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</a:tr>
              <a:tr h="12047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AFTERNOON SNACK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Oyster Crackers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String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 Cheese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Cookie Bites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Strawberries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Graham Crackers 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Bananas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Breadstick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Hummus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Pita Bread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Strawberry Cream Cheese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6" name="Picture 3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64" y="5927375"/>
            <a:ext cx="1590587" cy="745021"/>
          </a:xfrm>
          <a:prstGeom prst="rect">
            <a:avLst/>
          </a:prstGeom>
        </p:spPr>
      </p:pic>
      <p:pic>
        <p:nvPicPr>
          <p:cNvPr id="38" name="Picture 3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285" y="5927374"/>
            <a:ext cx="2108315" cy="74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94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5400000">
            <a:off x="-133983" y="-1618614"/>
            <a:ext cx="6857999" cy="10095230"/>
          </a:xfrm>
          <a:prstGeom prst="rect">
            <a:avLst/>
          </a:prstGeom>
          <a:pattFill prst="wdUpDiag">
            <a:fgClr>
              <a:srgbClr val="FEC444"/>
            </a:fgClr>
            <a:bgClr>
              <a:srgbClr val="FDB515"/>
            </a:bgClr>
          </a:patt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266937"/>
            <a:ext cx="9224683" cy="1485028"/>
          </a:xfrm>
          <a:prstGeom prst="rect">
            <a:avLst/>
          </a:prstGeom>
          <a:solidFill>
            <a:srgbClr val="7966A2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>
            <a:off x="234669" y="182876"/>
            <a:ext cx="3361436" cy="664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BRIGHT HORIZONS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34669" y="756204"/>
            <a:ext cx="4777346" cy="537399"/>
            <a:chOff x="0" y="0"/>
            <a:chExt cx="5605129" cy="547947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0" y="95003"/>
              <a:ext cx="607695" cy="450850"/>
            </a:xfrm>
            <a:custGeom>
              <a:avLst/>
              <a:gdLst>
                <a:gd name="T0" fmla="*/ 160 w 162"/>
                <a:gd name="T1" fmla="*/ 28 h 121"/>
                <a:gd name="T2" fmla="*/ 139 w 162"/>
                <a:gd name="T3" fmla="*/ 87 h 121"/>
                <a:gd name="T4" fmla="*/ 129 w 162"/>
                <a:gd name="T5" fmla="*/ 111 h 121"/>
                <a:gd name="T6" fmla="*/ 123 w 162"/>
                <a:gd name="T7" fmla="*/ 106 h 121"/>
                <a:gd name="T8" fmla="*/ 87 w 162"/>
                <a:gd name="T9" fmla="*/ 36 h 121"/>
                <a:gd name="T10" fmla="*/ 63 w 162"/>
                <a:gd name="T11" fmla="*/ 115 h 121"/>
                <a:gd name="T12" fmla="*/ 57 w 162"/>
                <a:gd name="T13" fmla="*/ 121 h 121"/>
                <a:gd name="T14" fmla="*/ 50 w 162"/>
                <a:gd name="T15" fmla="*/ 114 h 121"/>
                <a:gd name="T16" fmla="*/ 33 w 162"/>
                <a:gd name="T17" fmla="*/ 81 h 121"/>
                <a:gd name="T18" fmla="*/ 2 w 162"/>
                <a:gd name="T19" fmla="*/ 13 h 121"/>
                <a:gd name="T20" fmla="*/ 0 w 162"/>
                <a:gd name="T21" fmla="*/ 9 h 121"/>
                <a:gd name="T22" fmla="*/ 12 w 162"/>
                <a:gd name="T23" fmla="*/ 0 h 121"/>
                <a:gd name="T24" fmla="*/ 19 w 162"/>
                <a:gd name="T25" fmla="*/ 10 h 121"/>
                <a:gd name="T26" fmla="*/ 56 w 162"/>
                <a:gd name="T27" fmla="*/ 96 h 121"/>
                <a:gd name="T28" fmla="*/ 75 w 162"/>
                <a:gd name="T29" fmla="*/ 32 h 121"/>
                <a:gd name="T30" fmla="*/ 85 w 162"/>
                <a:gd name="T31" fmla="*/ 14 h 121"/>
                <a:gd name="T32" fmla="*/ 95 w 162"/>
                <a:gd name="T33" fmla="*/ 22 h 121"/>
                <a:gd name="T34" fmla="*/ 127 w 162"/>
                <a:gd name="T35" fmla="*/ 87 h 121"/>
                <a:gd name="T36" fmla="*/ 145 w 162"/>
                <a:gd name="T37" fmla="*/ 23 h 121"/>
                <a:gd name="T38" fmla="*/ 152 w 162"/>
                <a:gd name="T39" fmla="*/ 11 h 121"/>
                <a:gd name="T40" fmla="*/ 162 w 162"/>
                <a:gd name="T41" fmla="*/ 20 h 121"/>
                <a:gd name="T42" fmla="*/ 160 w 162"/>
                <a:gd name="T43" fmla="*/ 28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2" h="121">
                  <a:moveTo>
                    <a:pt x="160" y="28"/>
                  </a:moveTo>
                  <a:cubicBezTo>
                    <a:pt x="150" y="50"/>
                    <a:pt x="146" y="68"/>
                    <a:pt x="139" y="87"/>
                  </a:cubicBezTo>
                  <a:cubicBezTo>
                    <a:pt x="138" y="92"/>
                    <a:pt x="134" y="110"/>
                    <a:pt x="129" y="111"/>
                  </a:cubicBezTo>
                  <a:cubicBezTo>
                    <a:pt x="127" y="111"/>
                    <a:pt x="125" y="108"/>
                    <a:pt x="123" y="106"/>
                  </a:cubicBezTo>
                  <a:cubicBezTo>
                    <a:pt x="110" y="87"/>
                    <a:pt x="97" y="54"/>
                    <a:pt x="87" y="36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2" y="119"/>
                    <a:pt x="60" y="121"/>
                    <a:pt x="57" y="121"/>
                  </a:cubicBezTo>
                  <a:cubicBezTo>
                    <a:pt x="54" y="121"/>
                    <a:pt x="53" y="120"/>
                    <a:pt x="50" y="114"/>
                  </a:cubicBezTo>
                  <a:cubicBezTo>
                    <a:pt x="46" y="108"/>
                    <a:pt x="38" y="91"/>
                    <a:pt x="33" y="81"/>
                  </a:cubicBezTo>
                  <a:cubicBezTo>
                    <a:pt x="27" y="66"/>
                    <a:pt x="7" y="21"/>
                    <a:pt x="2" y="13"/>
                  </a:cubicBezTo>
                  <a:cubicBezTo>
                    <a:pt x="2" y="12"/>
                    <a:pt x="0" y="11"/>
                    <a:pt x="0" y="9"/>
                  </a:cubicBezTo>
                  <a:cubicBezTo>
                    <a:pt x="0" y="4"/>
                    <a:pt x="8" y="0"/>
                    <a:pt x="12" y="0"/>
                  </a:cubicBezTo>
                  <a:cubicBezTo>
                    <a:pt x="15" y="0"/>
                    <a:pt x="16" y="3"/>
                    <a:pt x="19" y="10"/>
                  </a:cubicBezTo>
                  <a:cubicBezTo>
                    <a:pt x="30" y="40"/>
                    <a:pt x="48" y="81"/>
                    <a:pt x="56" y="96"/>
                  </a:cubicBezTo>
                  <a:cubicBezTo>
                    <a:pt x="64" y="72"/>
                    <a:pt x="72" y="45"/>
                    <a:pt x="75" y="32"/>
                  </a:cubicBezTo>
                  <a:cubicBezTo>
                    <a:pt x="76" y="26"/>
                    <a:pt x="77" y="14"/>
                    <a:pt x="85" y="14"/>
                  </a:cubicBezTo>
                  <a:cubicBezTo>
                    <a:pt x="90" y="14"/>
                    <a:pt x="93" y="16"/>
                    <a:pt x="95" y="22"/>
                  </a:cubicBezTo>
                  <a:cubicBezTo>
                    <a:pt x="99" y="33"/>
                    <a:pt x="105" y="48"/>
                    <a:pt x="127" y="87"/>
                  </a:cubicBezTo>
                  <a:cubicBezTo>
                    <a:pt x="134" y="71"/>
                    <a:pt x="135" y="61"/>
                    <a:pt x="145" y="23"/>
                  </a:cubicBezTo>
                  <a:cubicBezTo>
                    <a:pt x="146" y="23"/>
                    <a:pt x="146" y="11"/>
                    <a:pt x="152" y="11"/>
                  </a:cubicBezTo>
                  <a:cubicBezTo>
                    <a:pt x="154" y="11"/>
                    <a:pt x="162" y="14"/>
                    <a:pt x="162" y="20"/>
                  </a:cubicBezTo>
                  <a:cubicBezTo>
                    <a:pt x="162" y="23"/>
                    <a:pt x="161" y="25"/>
                    <a:pt x="160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617517" y="0"/>
              <a:ext cx="375285" cy="524510"/>
            </a:xfrm>
            <a:custGeom>
              <a:avLst/>
              <a:gdLst>
                <a:gd name="T0" fmla="*/ 65 w 100"/>
                <a:gd name="T1" fmla="*/ 93 h 141"/>
                <a:gd name="T2" fmla="*/ 70 w 100"/>
                <a:gd name="T3" fmla="*/ 117 h 141"/>
                <a:gd name="T4" fmla="*/ 94 w 100"/>
                <a:gd name="T5" fmla="*/ 94 h 141"/>
                <a:gd name="T6" fmla="*/ 97 w 100"/>
                <a:gd name="T7" fmla="*/ 93 h 141"/>
                <a:gd name="T8" fmla="*/ 100 w 100"/>
                <a:gd name="T9" fmla="*/ 95 h 141"/>
                <a:gd name="T10" fmla="*/ 98 w 100"/>
                <a:gd name="T11" fmla="*/ 101 h 141"/>
                <a:gd name="T12" fmla="*/ 69 w 100"/>
                <a:gd name="T13" fmla="*/ 130 h 141"/>
                <a:gd name="T14" fmla="*/ 52 w 100"/>
                <a:gd name="T15" fmla="*/ 73 h 141"/>
                <a:gd name="T16" fmla="*/ 19 w 100"/>
                <a:gd name="T17" fmla="*/ 133 h 141"/>
                <a:gd name="T18" fmla="*/ 11 w 100"/>
                <a:gd name="T19" fmla="*/ 141 h 141"/>
                <a:gd name="T20" fmla="*/ 5 w 100"/>
                <a:gd name="T21" fmla="*/ 134 h 141"/>
                <a:gd name="T22" fmla="*/ 3 w 100"/>
                <a:gd name="T23" fmla="*/ 89 h 141"/>
                <a:gd name="T24" fmla="*/ 0 w 100"/>
                <a:gd name="T25" fmla="*/ 13 h 141"/>
                <a:gd name="T26" fmla="*/ 0 w 100"/>
                <a:gd name="T27" fmla="*/ 10 h 141"/>
                <a:gd name="T28" fmla="*/ 11 w 100"/>
                <a:gd name="T29" fmla="*/ 0 h 141"/>
                <a:gd name="T30" fmla="*/ 17 w 100"/>
                <a:gd name="T31" fmla="*/ 6 h 141"/>
                <a:gd name="T32" fmla="*/ 17 w 100"/>
                <a:gd name="T33" fmla="*/ 12 h 141"/>
                <a:gd name="T34" fmla="*/ 14 w 100"/>
                <a:gd name="T35" fmla="*/ 68 h 141"/>
                <a:gd name="T36" fmla="*/ 15 w 100"/>
                <a:gd name="T37" fmla="*/ 100 h 141"/>
                <a:gd name="T38" fmla="*/ 16 w 100"/>
                <a:gd name="T39" fmla="*/ 111 h 141"/>
                <a:gd name="T40" fmla="*/ 51 w 100"/>
                <a:gd name="T41" fmla="*/ 54 h 141"/>
                <a:gd name="T42" fmla="*/ 59 w 100"/>
                <a:gd name="T43" fmla="*/ 51 h 141"/>
                <a:gd name="T44" fmla="*/ 66 w 100"/>
                <a:gd name="T45" fmla="*/ 65 h 141"/>
                <a:gd name="T46" fmla="*/ 65 w 100"/>
                <a:gd name="T47" fmla="*/ 9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0" h="141">
                  <a:moveTo>
                    <a:pt x="65" y="93"/>
                  </a:moveTo>
                  <a:cubicBezTo>
                    <a:pt x="65" y="110"/>
                    <a:pt x="70" y="117"/>
                    <a:pt x="70" y="117"/>
                  </a:cubicBezTo>
                  <a:cubicBezTo>
                    <a:pt x="77" y="116"/>
                    <a:pt x="88" y="101"/>
                    <a:pt x="94" y="94"/>
                  </a:cubicBezTo>
                  <a:cubicBezTo>
                    <a:pt x="95" y="93"/>
                    <a:pt x="96" y="93"/>
                    <a:pt x="97" y="93"/>
                  </a:cubicBezTo>
                  <a:cubicBezTo>
                    <a:pt x="98" y="93"/>
                    <a:pt x="100" y="93"/>
                    <a:pt x="100" y="95"/>
                  </a:cubicBezTo>
                  <a:cubicBezTo>
                    <a:pt x="100" y="98"/>
                    <a:pt x="99" y="100"/>
                    <a:pt x="98" y="101"/>
                  </a:cubicBezTo>
                  <a:cubicBezTo>
                    <a:pt x="83" y="122"/>
                    <a:pt x="75" y="130"/>
                    <a:pt x="69" y="130"/>
                  </a:cubicBezTo>
                  <a:cubicBezTo>
                    <a:pt x="53" y="130"/>
                    <a:pt x="52" y="95"/>
                    <a:pt x="52" y="73"/>
                  </a:cubicBezTo>
                  <a:cubicBezTo>
                    <a:pt x="39" y="87"/>
                    <a:pt x="23" y="124"/>
                    <a:pt x="19" y="133"/>
                  </a:cubicBezTo>
                  <a:cubicBezTo>
                    <a:pt x="18" y="136"/>
                    <a:pt x="16" y="141"/>
                    <a:pt x="11" y="141"/>
                  </a:cubicBezTo>
                  <a:cubicBezTo>
                    <a:pt x="7" y="141"/>
                    <a:pt x="5" y="136"/>
                    <a:pt x="5" y="134"/>
                  </a:cubicBezTo>
                  <a:cubicBezTo>
                    <a:pt x="4" y="112"/>
                    <a:pt x="3" y="100"/>
                    <a:pt x="3" y="89"/>
                  </a:cubicBezTo>
                  <a:cubicBezTo>
                    <a:pt x="1" y="49"/>
                    <a:pt x="0" y="21"/>
                    <a:pt x="0" y="13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"/>
                    <a:pt x="11" y="0"/>
                    <a:pt x="11" y="0"/>
                  </a:cubicBezTo>
                  <a:cubicBezTo>
                    <a:pt x="16" y="0"/>
                    <a:pt x="17" y="2"/>
                    <a:pt x="17" y="6"/>
                  </a:cubicBezTo>
                  <a:cubicBezTo>
                    <a:pt x="17" y="8"/>
                    <a:pt x="17" y="12"/>
                    <a:pt x="17" y="12"/>
                  </a:cubicBezTo>
                  <a:cubicBezTo>
                    <a:pt x="15" y="29"/>
                    <a:pt x="14" y="49"/>
                    <a:pt x="14" y="68"/>
                  </a:cubicBezTo>
                  <a:cubicBezTo>
                    <a:pt x="14" y="79"/>
                    <a:pt x="15" y="89"/>
                    <a:pt x="15" y="100"/>
                  </a:cubicBezTo>
                  <a:cubicBezTo>
                    <a:pt x="15" y="104"/>
                    <a:pt x="16" y="107"/>
                    <a:pt x="16" y="111"/>
                  </a:cubicBezTo>
                  <a:cubicBezTo>
                    <a:pt x="26" y="92"/>
                    <a:pt x="36" y="68"/>
                    <a:pt x="51" y="54"/>
                  </a:cubicBezTo>
                  <a:cubicBezTo>
                    <a:pt x="54" y="52"/>
                    <a:pt x="55" y="51"/>
                    <a:pt x="59" y="51"/>
                  </a:cubicBezTo>
                  <a:cubicBezTo>
                    <a:pt x="60" y="51"/>
                    <a:pt x="66" y="51"/>
                    <a:pt x="66" y="65"/>
                  </a:cubicBezTo>
                  <a:cubicBezTo>
                    <a:pt x="66" y="72"/>
                    <a:pt x="65" y="79"/>
                    <a:pt x="65" y="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938151" y="154379"/>
              <a:ext cx="446405" cy="346710"/>
            </a:xfrm>
            <a:custGeom>
              <a:avLst/>
              <a:gdLst>
                <a:gd name="T0" fmla="*/ 91 w 119"/>
                <a:gd name="T1" fmla="*/ 77 h 93"/>
                <a:gd name="T2" fmla="*/ 112 w 119"/>
                <a:gd name="T3" fmla="*/ 55 h 93"/>
                <a:gd name="T4" fmla="*/ 115 w 119"/>
                <a:gd name="T5" fmla="*/ 53 h 93"/>
                <a:gd name="T6" fmla="*/ 119 w 119"/>
                <a:gd name="T7" fmla="*/ 55 h 93"/>
                <a:gd name="T8" fmla="*/ 117 w 119"/>
                <a:gd name="T9" fmla="*/ 60 h 93"/>
                <a:gd name="T10" fmla="*/ 90 w 119"/>
                <a:gd name="T11" fmla="*/ 89 h 93"/>
                <a:gd name="T12" fmla="*/ 74 w 119"/>
                <a:gd name="T13" fmla="*/ 35 h 93"/>
                <a:gd name="T14" fmla="*/ 56 w 119"/>
                <a:gd name="T15" fmla="*/ 58 h 93"/>
                <a:gd name="T16" fmla="*/ 22 w 119"/>
                <a:gd name="T17" fmla="*/ 91 h 93"/>
                <a:gd name="T18" fmla="*/ 12 w 119"/>
                <a:gd name="T19" fmla="*/ 93 h 93"/>
                <a:gd name="T20" fmla="*/ 0 w 119"/>
                <a:gd name="T21" fmla="*/ 79 h 93"/>
                <a:gd name="T22" fmla="*/ 17 w 119"/>
                <a:gd name="T23" fmla="*/ 39 h 93"/>
                <a:gd name="T24" fmla="*/ 37 w 119"/>
                <a:gd name="T25" fmla="*/ 17 h 93"/>
                <a:gd name="T26" fmla="*/ 58 w 119"/>
                <a:gd name="T27" fmla="*/ 3 h 93"/>
                <a:gd name="T28" fmla="*/ 70 w 119"/>
                <a:gd name="T29" fmla="*/ 0 h 93"/>
                <a:gd name="T30" fmla="*/ 82 w 119"/>
                <a:gd name="T31" fmla="*/ 4 h 93"/>
                <a:gd name="T32" fmla="*/ 88 w 119"/>
                <a:gd name="T33" fmla="*/ 17 h 93"/>
                <a:gd name="T34" fmla="*/ 87 w 119"/>
                <a:gd name="T35" fmla="*/ 55 h 93"/>
                <a:gd name="T36" fmla="*/ 91 w 119"/>
                <a:gd name="T37" fmla="*/ 77 h 93"/>
                <a:gd name="T38" fmla="*/ 12 w 119"/>
                <a:gd name="T39" fmla="*/ 76 h 93"/>
                <a:gd name="T40" fmla="*/ 15 w 119"/>
                <a:gd name="T41" fmla="*/ 79 h 93"/>
                <a:gd name="T42" fmla="*/ 46 w 119"/>
                <a:gd name="T43" fmla="*/ 53 h 93"/>
                <a:gd name="T44" fmla="*/ 73 w 119"/>
                <a:gd name="T45" fmla="*/ 16 h 93"/>
                <a:gd name="T46" fmla="*/ 74 w 119"/>
                <a:gd name="T47" fmla="*/ 12 h 93"/>
                <a:gd name="T48" fmla="*/ 72 w 119"/>
                <a:gd name="T49" fmla="*/ 10 h 93"/>
                <a:gd name="T50" fmla="*/ 45 w 119"/>
                <a:gd name="T51" fmla="*/ 27 h 93"/>
                <a:gd name="T52" fmla="*/ 12 w 119"/>
                <a:gd name="T53" fmla="*/ 7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9" h="93">
                  <a:moveTo>
                    <a:pt x="91" y="77"/>
                  </a:moveTo>
                  <a:cubicBezTo>
                    <a:pt x="96" y="77"/>
                    <a:pt x="106" y="61"/>
                    <a:pt x="112" y="55"/>
                  </a:cubicBezTo>
                  <a:cubicBezTo>
                    <a:pt x="113" y="54"/>
                    <a:pt x="114" y="53"/>
                    <a:pt x="115" y="53"/>
                  </a:cubicBezTo>
                  <a:cubicBezTo>
                    <a:pt x="117" y="53"/>
                    <a:pt x="119" y="54"/>
                    <a:pt x="119" y="55"/>
                  </a:cubicBezTo>
                  <a:cubicBezTo>
                    <a:pt x="119" y="57"/>
                    <a:pt x="118" y="59"/>
                    <a:pt x="117" y="60"/>
                  </a:cubicBezTo>
                  <a:cubicBezTo>
                    <a:pt x="101" y="85"/>
                    <a:pt x="96" y="89"/>
                    <a:pt x="90" y="89"/>
                  </a:cubicBezTo>
                  <a:cubicBezTo>
                    <a:pt x="72" y="89"/>
                    <a:pt x="74" y="49"/>
                    <a:pt x="74" y="35"/>
                  </a:cubicBezTo>
                  <a:cubicBezTo>
                    <a:pt x="70" y="39"/>
                    <a:pt x="66" y="45"/>
                    <a:pt x="56" y="58"/>
                  </a:cubicBezTo>
                  <a:cubicBezTo>
                    <a:pt x="44" y="73"/>
                    <a:pt x="32" y="86"/>
                    <a:pt x="22" y="91"/>
                  </a:cubicBezTo>
                  <a:cubicBezTo>
                    <a:pt x="19" y="92"/>
                    <a:pt x="15" y="93"/>
                    <a:pt x="12" y="93"/>
                  </a:cubicBezTo>
                  <a:cubicBezTo>
                    <a:pt x="4" y="93"/>
                    <a:pt x="0" y="87"/>
                    <a:pt x="0" y="79"/>
                  </a:cubicBezTo>
                  <a:cubicBezTo>
                    <a:pt x="0" y="69"/>
                    <a:pt x="5" y="55"/>
                    <a:pt x="17" y="39"/>
                  </a:cubicBezTo>
                  <a:cubicBezTo>
                    <a:pt x="22" y="32"/>
                    <a:pt x="29" y="25"/>
                    <a:pt x="37" y="17"/>
                  </a:cubicBezTo>
                  <a:cubicBezTo>
                    <a:pt x="45" y="10"/>
                    <a:pt x="52" y="6"/>
                    <a:pt x="58" y="3"/>
                  </a:cubicBezTo>
                  <a:cubicBezTo>
                    <a:pt x="63" y="1"/>
                    <a:pt x="67" y="0"/>
                    <a:pt x="70" y="0"/>
                  </a:cubicBezTo>
                  <a:cubicBezTo>
                    <a:pt x="76" y="0"/>
                    <a:pt x="79" y="2"/>
                    <a:pt x="82" y="4"/>
                  </a:cubicBezTo>
                  <a:cubicBezTo>
                    <a:pt x="87" y="8"/>
                    <a:pt x="88" y="15"/>
                    <a:pt x="88" y="17"/>
                  </a:cubicBezTo>
                  <a:cubicBezTo>
                    <a:pt x="88" y="30"/>
                    <a:pt x="87" y="41"/>
                    <a:pt x="87" y="55"/>
                  </a:cubicBezTo>
                  <a:cubicBezTo>
                    <a:pt x="87" y="76"/>
                    <a:pt x="91" y="77"/>
                    <a:pt x="91" y="77"/>
                  </a:cubicBezTo>
                  <a:close/>
                  <a:moveTo>
                    <a:pt x="12" y="76"/>
                  </a:moveTo>
                  <a:cubicBezTo>
                    <a:pt x="12" y="77"/>
                    <a:pt x="13" y="79"/>
                    <a:pt x="15" y="79"/>
                  </a:cubicBezTo>
                  <a:cubicBezTo>
                    <a:pt x="20" y="79"/>
                    <a:pt x="32" y="68"/>
                    <a:pt x="46" y="53"/>
                  </a:cubicBezTo>
                  <a:cubicBezTo>
                    <a:pt x="46" y="53"/>
                    <a:pt x="63" y="35"/>
                    <a:pt x="73" y="16"/>
                  </a:cubicBezTo>
                  <a:cubicBezTo>
                    <a:pt x="73" y="15"/>
                    <a:pt x="74" y="14"/>
                    <a:pt x="74" y="12"/>
                  </a:cubicBezTo>
                  <a:cubicBezTo>
                    <a:pt x="74" y="11"/>
                    <a:pt x="73" y="10"/>
                    <a:pt x="72" y="10"/>
                  </a:cubicBezTo>
                  <a:cubicBezTo>
                    <a:pt x="69" y="10"/>
                    <a:pt x="62" y="11"/>
                    <a:pt x="45" y="27"/>
                  </a:cubicBezTo>
                  <a:cubicBezTo>
                    <a:pt x="24" y="45"/>
                    <a:pt x="12" y="67"/>
                    <a:pt x="12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282535" y="59377"/>
              <a:ext cx="326390" cy="435610"/>
            </a:xfrm>
            <a:custGeom>
              <a:avLst/>
              <a:gdLst>
                <a:gd name="T0" fmla="*/ 28 w 87"/>
                <a:gd name="T1" fmla="*/ 35 h 117"/>
                <a:gd name="T2" fmla="*/ 29 w 87"/>
                <a:gd name="T3" fmla="*/ 7 h 117"/>
                <a:gd name="T4" fmla="*/ 38 w 87"/>
                <a:gd name="T5" fmla="*/ 0 h 117"/>
                <a:gd name="T6" fmla="*/ 44 w 87"/>
                <a:gd name="T7" fmla="*/ 6 h 117"/>
                <a:gd name="T8" fmla="*/ 41 w 87"/>
                <a:gd name="T9" fmla="*/ 32 h 117"/>
                <a:gd name="T10" fmla="*/ 79 w 87"/>
                <a:gd name="T11" fmla="*/ 24 h 117"/>
                <a:gd name="T12" fmla="*/ 87 w 87"/>
                <a:gd name="T13" fmla="*/ 33 h 117"/>
                <a:gd name="T14" fmla="*/ 80 w 87"/>
                <a:gd name="T15" fmla="*/ 37 h 117"/>
                <a:gd name="T16" fmla="*/ 41 w 87"/>
                <a:gd name="T17" fmla="*/ 43 h 117"/>
                <a:gd name="T18" fmla="*/ 43 w 87"/>
                <a:gd name="T19" fmla="*/ 95 h 117"/>
                <a:gd name="T20" fmla="*/ 47 w 87"/>
                <a:gd name="T21" fmla="*/ 105 h 117"/>
                <a:gd name="T22" fmla="*/ 49 w 87"/>
                <a:gd name="T23" fmla="*/ 105 h 117"/>
                <a:gd name="T24" fmla="*/ 51 w 87"/>
                <a:gd name="T25" fmla="*/ 106 h 117"/>
                <a:gd name="T26" fmla="*/ 39 w 87"/>
                <a:gd name="T27" fmla="*/ 117 h 117"/>
                <a:gd name="T28" fmla="*/ 32 w 87"/>
                <a:gd name="T29" fmla="*/ 107 h 117"/>
                <a:gd name="T30" fmla="*/ 32 w 87"/>
                <a:gd name="T31" fmla="*/ 106 h 117"/>
                <a:gd name="T32" fmla="*/ 28 w 87"/>
                <a:gd name="T33" fmla="*/ 47 h 117"/>
                <a:gd name="T34" fmla="*/ 7 w 87"/>
                <a:gd name="T35" fmla="*/ 52 h 117"/>
                <a:gd name="T36" fmla="*/ 0 w 87"/>
                <a:gd name="T37" fmla="*/ 47 h 117"/>
                <a:gd name="T38" fmla="*/ 11 w 87"/>
                <a:gd name="T39" fmla="*/ 40 h 117"/>
                <a:gd name="T40" fmla="*/ 28 w 87"/>
                <a:gd name="T41" fmla="*/ 3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7" h="117">
                  <a:moveTo>
                    <a:pt x="28" y="35"/>
                  </a:moveTo>
                  <a:cubicBezTo>
                    <a:pt x="28" y="30"/>
                    <a:pt x="27" y="19"/>
                    <a:pt x="29" y="7"/>
                  </a:cubicBezTo>
                  <a:cubicBezTo>
                    <a:pt x="30" y="3"/>
                    <a:pt x="32" y="0"/>
                    <a:pt x="38" y="0"/>
                  </a:cubicBezTo>
                  <a:cubicBezTo>
                    <a:pt x="41" y="0"/>
                    <a:pt x="44" y="2"/>
                    <a:pt x="44" y="6"/>
                  </a:cubicBezTo>
                  <a:cubicBezTo>
                    <a:pt x="44" y="11"/>
                    <a:pt x="42" y="17"/>
                    <a:pt x="41" y="32"/>
                  </a:cubicBezTo>
                  <a:cubicBezTo>
                    <a:pt x="67" y="26"/>
                    <a:pt x="75" y="25"/>
                    <a:pt x="79" y="24"/>
                  </a:cubicBezTo>
                  <a:cubicBezTo>
                    <a:pt x="84" y="24"/>
                    <a:pt x="87" y="28"/>
                    <a:pt x="87" y="33"/>
                  </a:cubicBezTo>
                  <a:cubicBezTo>
                    <a:pt x="87" y="36"/>
                    <a:pt x="83" y="37"/>
                    <a:pt x="80" y="37"/>
                  </a:cubicBezTo>
                  <a:cubicBezTo>
                    <a:pt x="66" y="37"/>
                    <a:pt x="56" y="40"/>
                    <a:pt x="41" y="43"/>
                  </a:cubicBezTo>
                  <a:cubicBezTo>
                    <a:pt x="41" y="65"/>
                    <a:pt x="41" y="83"/>
                    <a:pt x="43" y="95"/>
                  </a:cubicBezTo>
                  <a:cubicBezTo>
                    <a:pt x="44" y="100"/>
                    <a:pt x="45" y="105"/>
                    <a:pt x="47" y="105"/>
                  </a:cubicBezTo>
                  <a:cubicBezTo>
                    <a:pt x="47" y="105"/>
                    <a:pt x="48" y="105"/>
                    <a:pt x="49" y="105"/>
                  </a:cubicBezTo>
                  <a:cubicBezTo>
                    <a:pt x="49" y="105"/>
                    <a:pt x="51" y="105"/>
                    <a:pt x="51" y="106"/>
                  </a:cubicBezTo>
                  <a:cubicBezTo>
                    <a:pt x="51" y="112"/>
                    <a:pt x="44" y="117"/>
                    <a:pt x="39" y="117"/>
                  </a:cubicBezTo>
                  <a:cubicBezTo>
                    <a:pt x="34" y="117"/>
                    <a:pt x="32" y="113"/>
                    <a:pt x="32" y="107"/>
                  </a:cubicBezTo>
                  <a:cubicBezTo>
                    <a:pt x="32" y="106"/>
                    <a:pt x="32" y="106"/>
                    <a:pt x="32" y="106"/>
                  </a:cubicBezTo>
                  <a:cubicBezTo>
                    <a:pt x="31" y="89"/>
                    <a:pt x="28" y="65"/>
                    <a:pt x="28" y="47"/>
                  </a:cubicBezTo>
                  <a:cubicBezTo>
                    <a:pt x="13" y="50"/>
                    <a:pt x="10" y="52"/>
                    <a:pt x="7" y="52"/>
                  </a:cubicBezTo>
                  <a:cubicBezTo>
                    <a:pt x="4" y="52"/>
                    <a:pt x="0" y="50"/>
                    <a:pt x="0" y="47"/>
                  </a:cubicBezTo>
                  <a:cubicBezTo>
                    <a:pt x="0" y="44"/>
                    <a:pt x="3" y="42"/>
                    <a:pt x="11" y="40"/>
                  </a:cubicBezTo>
                  <a:lnTo>
                    <a:pt x="28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615044" y="47502"/>
              <a:ext cx="56515" cy="160020"/>
            </a:xfrm>
            <a:custGeom>
              <a:avLst/>
              <a:gdLst>
                <a:gd name="T0" fmla="*/ 7 w 15"/>
                <a:gd name="T1" fmla="*/ 0 h 43"/>
                <a:gd name="T2" fmla="*/ 15 w 15"/>
                <a:gd name="T3" fmla="*/ 9 h 43"/>
                <a:gd name="T4" fmla="*/ 8 w 15"/>
                <a:gd name="T5" fmla="*/ 36 h 43"/>
                <a:gd name="T6" fmla="*/ 2 w 15"/>
                <a:gd name="T7" fmla="*/ 43 h 43"/>
                <a:gd name="T8" fmla="*/ 0 w 15"/>
                <a:gd name="T9" fmla="*/ 40 h 43"/>
                <a:gd name="T10" fmla="*/ 0 w 15"/>
                <a:gd name="T11" fmla="*/ 39 h 43"/>
                <a:gd name="T12" fmla="*/ 3 w 15"/>
                <a:gd name="T13" fmla="*/ 22 h 43"/>
                <a:gd name="T14" fmla="*/ 1 w 15"/>
                <a:gd name="T15" fmla="*/ 5 h 43"/>
                <a:gd name="T16" fmla="*/ 7 w 15"/>
                <a:gd name="T1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43">
                  <a:moveTo>
                    <a:pt x="7" y="0"/>
                  </a:moveTo>
                  <a:cubicBezTo>
                    <a:pt x="13" y="0"/>
                    <a:pt x="15" y="3"/>
                    <a:pt x="15" y="9"/>
                  </a:cubicBezTo>
                  <a:cubicBezTo>
                    <a:pt x="15" y="17"/>
                    <a:pt x="11" y="27"/>
                    <a:pt x="8" y="36"/>
                  </a:cubicBezTo>
                  <a:cubicBezTo>
                    <a:pt x="7" y="39"/>
                    <a:pt x="5" y="43"/>
                    <a:pt x="2" y="43"/>
                  </a:cubicBezTo>
                  <a:cubicBezTo>
                    <a:pt x="1" y="43"/>
                    <a:pt x="0" y="42"/>
                    <a:pt x="0" y="40"/>
                  </a:cubicBezTo>
                  <a:cubicBezTo>
                    <a:pt x="0" y="40"/>
                    <a:pt x="0" y="40"/>
                    <a:pt x="0" y="39"/>
                  </a:cubicBezTo>
                  <a:cubicBezTo>
                    <a:pt x="2" y="34"/>
                    <a:pt x="3" y="28"/>
                    <a:pt x="3" y="22"/>
                  </a:cubicBezTo>
                  <a:cubicBezTo>
                    <a:pt x="3" y="17"/>
                    <a:pt x="2" y="11"/>
                    <a:pt x="1" y="5"/>
                  </a:cubicBezTo>
                  <a:cubicBezTo>
                    <a:pt x="1" y="2"/>
                    <a:pt x="3" y="0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615044" y="134448"/>
              <a:ext cx="375285" cy="356870"/>
            </a:xfrm>
            <a:custGeom>
              <a:avLst/>
              <a:gdLst>
                <a:gd name="T0" fmla="*/ 89 w 100"/>
                <a:gd name="T1" fmla="*/ 57 h 96"/>
                <a:gd name="T2" fmla="*/ 95 w 100"/>
                <a:gd name="T3" fmla="*/ 54 h 96"/>
                <a:gd name="T4" fmla="*/ 100 w 100"/>
                <a:gd name="T5" fmla="*/ 58 h 96"/>
                <a:gd name="T6" fmla="*/ 86 w 100"/>
                <a:gd name="T7" fmla="*/ 68 h 96"/>
                <a:gd name="T8" fmla="*/ 66 w 100"/>
                <a:gd name="T9" fmla="*/ 78 h 96"/>
                <a:gd name="T10" fmla="*/ 54 w 100"/>
                <a:gd name="T11" fmla="*/ 85 h 96"/>
                <a:gd name="T12" fmla="*/ 40 w 100"/>
                <a:gd name="T13" fmla="*/ 94 h 96"/>
                <a:gd name="T14" fmla="*/ 30 w 100"/>
                <a:gd name="T15" fmla="*/ 96 h 96"/>
                <a:gd name="T16" fmla="*/ 23 w 100"/>
                <a:gd name="T17" fmla="*/ 90 h 96"/>
                <a:gd name="T18" fmla="*/ 30 w 100"/>
                <a:gd name="T19" fmla="*/ 82 h 96"/>
                <a:gd name="T20" fmla="*/ 48 w 100"/>
                <a:gd name="T21" fmla="*/ 75 h 96"/>
                <a:gd name="T22" fmla="*/ 70 w 100"/>
                <a:gd name="T23" fmla="*/ 55 h 96"/>
                <a:gd name="T24" fmla="*/ 66 w 100"/>
                <a:gd name="T25" fmla="*/ 51 h 96"/>
                <a:gd name="T26" fmla="*/ 40 w 100"/>
                <a:gd name="T27" fmla="*/ 59 h 96"/>
                <a:gd name="T28" fmla="*/ 12 w 100"/>
                <a:gd name="T29" fmla="*/ 66 h 96"/>
                <a:gd name="T30" fmla="*/ 0 w 100"/>
                <a:gd name="T31" fmla="*/ 54 h 96"/>
                <a:gd name="T32" fmla="*/ 2 w 100"/>
                <a:gd name="T33" fmla="*/ 45 h 96"/>
                <a:gd name="T34" fmla="*/ 25 w 100"/>
                <a:gd name="T35" fmla="*/ 15 h 96"/>
                <a:gd name="T36" fmla="*/ 52 w 100"/>
                <a:gd name="T37" fmla="*/ 0 h 96"/>
                <a:gd name="T38" fmla="*/ 65 w 100"/>
                <a:gd name="T39" fmla="*/ 12 h 96"/>
                <a:gd name="T40" fmla="*/ 61 w 100"/>
                <a:gd name="T41" fmla="*/ 18 h 96"/>
                <a:gd name="T42" fmla="*/ 57 w 100"/>
                <a:gd name="T43" fmla="*/ 16 h 96"/>
                <a:gd name="T44" fmla="*/ 52 w 100"/>
                <a:gd name="T45" fmla="*/ 13 h 96"/>
                <a:gd name="T46" fmla="*/ 12 w 100"/>
                <a:gd name="T47" fmla="*/ 51 h 96"/>
                <a:gd name="T48" fmla="*/ 16 w 100"/>
                <a:gd name="T49" fmla="*/ 54 h 96"/>
                <a:gd name="T50" fmla="*/ 47 w 100"/>
                <a:gd name="T51" fmla="*/ 45 h 96"/>
                <a:gd name="T52" fmla="*/ 69 w 100"/>
                <a:gd name="T53" fmla="*/ 40 h 96"/>
                <a:gd name="T54" fmla="*/ 83 w 100"/>
                <a:gd name="T55" fmla="*/ 50 h 96"/>
                <a:gd name="T56" fmla="*/ 83 w 100"/>
                <a:gd name="T57" fmla="*/ 52 h 96"/>
                <a:gd name="T58" fmla="*/ 80 w 100"/>
                <a:gd name="T59" fmla="*/ 61 h 96"/>
                <a:gd name="T60" fmla="*/ 89 w 100"/>
                <a:gd name="T61" fmla="*/ 5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0" h="96">
                  <a:moveTo>
                    <a:pt x="89" y="57"/>
                  </a:moveTo>
                  <a:cubicBezTo>
                    <a:pt x="93" y="55"/>
                    <a:pt x="94" y="54"/>
                    <a:pt x="95" y="54"/>
                  </a:cubicBezTo>
                  <a:cubicBezTo>
                    <a:pt x="98" y="54"/>
                    <a:pt x="100" y="56"/>
                    <a:pt x="100" y="58"/>
                  </a:cubicBezTo>
                  <a:cubicBezTo>
                    <a:pt x="100" y="61"/>
                    <a:pt x="97" y="62"/>
                    <a:pt x="86" y="68"/>
                  </a:cubicBezTo>
                  <a:cubicBezTo>
                    <a:pt x="78" y="71"/>
                    <a:pt x="72" y="75"/>
                    <a:pt x="66" y="78"/>
                  </a:cubicBezTo>
                  <a:cubicBezTo>
                    <a:pt x="62" y="81"/>
                    <a:pt x="58" y="83"/>
                    <a:pt x="54" y="85"/>
                  </a:cubicBezTo>
                  <a:cubicBezTo>
                    <a:pt x="48" y="89"/>
                    <a:pt x="44" y="92"/>
                    <a:pt x="40" y="94"/>
                  </a:cubicBezTo>
                  <a:cubicBezTo>
                    <a:pt x="36" y="95"/>
                    <a:pt x="33" y="96"/>
                    <a:pt x="30" y="96"/>
                  </a:cubicBezTo>
                  <a:cubicBezTo>
                    <a:pt x="27" y="96"/>
                    <a:pt x="23" y="93"/>
                    <a:pt x="23" y="90"/>
                  </a:cubicBezTo>
                  <a:cubicBezTo>
                    <a:pt x="23" y="87"/>
                    <a:pt x="24" y="85"/>
                    <a:pt x="30" y="82"/>
                  </a:cubicBezTo>
                  <a:cubicBezTo>
                    <a:pt x="30" y="82"/>
                    <a:pt x="36" y="81"/>
                    <a:pt x="48" y="75"/>
                  </a:cubicBezTo>
                  <a:cubicBezTo>
                    <a:pt x="59" y="68"/>
                    <a:pt x="69" y="59"/>
                    <a:pt x="70" y="55"/>
                  </a:cubicBezTo>
                  <a:cubicBezTo>
                    <a:pt x="70" y="53"/>
                    <a:pt x="68" y="51"/>
                    <a:pt x="66" y="51"/>
                  </a:cubicBezTo>
                  <a:cubicBezTo>
                    <a:pt x="61" y="51"/>
                    <a:pt x="49" y="55"/>
                    <a:pt x="40" y="59"/>
                  </a:cubicBezTo>
                  <a:cubicBezTo>
                    <a:pt x="32" y="62"/>
                    <a:pt x="23" y="66"/>
                    <a:pt x="12" y="66"/>
                  </a:cubicBezTo>
                  <a:cubicBezTo>
                    <a:pt x="7" y="66"/>
                    <a:pt x="0" y="62"/>
                    <a:pt x="0" y="54"/>
                  </a:cubicBezTo>
                  <a:cubicBezTo>
                    <a:pt x="0" y="51"/>
                    <a:pt x="1" y="47"/>
                    <a:pt x="2" y="45"/>
                  </a:cubicBezTo>
                  <a:cubicBezTo>
                    <a:pt x="7" y="32"/>
                    <a:pt x="16" y="23"/>
                    <a:pt x="25" y="15"/>
                  </a:cubicBezTo>
                  <a:cubicBezTo>
                    <a:pt x="33" y="7"/>
                    <a:pt x="44" y="0"/>
                    <a:pt x="52" y="0"/>
                  </a:cubicBezTo>
                  <a:cubicBezTo>
                    <a:pt x="58" y="0"/>
                    <a:pt x="65" y="5"/>
                    <a:pt x="65" y="12"/>
                  </a:cubicBezTo>
                  <a:cubicBezTo>
                    <a:pt x="65" y="14"/>
                    <a:pt x="64" y="18"/>
                    <a:pt x="61" y="18"/>
                  </a:cubicBezTo>
                  <a:cubicBezTo>
                    <a:pt x="59" y="18"/>
                    <a:pt x="58" y="17"/>
                    <a:pt x="57" y="16"/>
                  </a:cubicBezTo>
                  <a:cubicBezTo>
                    <a:pt x="56" y="15"/>
                    <a:pt x="54" y="13"/>
                    <a:pt x="52" y="13"/>
                  </a:cubicBezTo>
                  <a:cubicBezTo>
                    <a:pt x="40" y="13"/>
                    <a:pt x="13" y="43"/>
                    <a:pt x="12" y="51"/>
                  </a:cubicBezTo>
                  <a:cubicBezTo>
                    <a:pt x="12" y="53"/>
                    <a:pt x="13" y="53"/>
                    <a:pt x="16" y="54"/>
                  </a:cubicBezTo>
                  <a:cubicBezTo>
                    <a:pt x="27" y="53"/>
                    <a:pt x="37" y="48"/>
                    <a:pt x="47" y="45"/>
                  </a:cubicBezTo>
                  <a:cubicBezTo>
                    <a:pt x="55" y="42"/>
                    <a:pt x="61" y="40"/>
                    <a:pt x="69" y="40"/>
                  </a:cubicBezTo>
                  <a:cubicBezTo>
                    <a:pt x="70" y="40"/>
                    <a:pt x="81" y="41"/>
                    <a:pt x="83" y="50"/>
                  </a:cubicBezTo>
                  <a:cubicBezTo>
                    <a:pt x="83" y="51"/>
                    <a:pt x="83" y="51"/>
                    <a:pt x="83" y="52"/>
                  </a:cubicBezTo>
                  <a:cubicBezTo>
                    <a:pt x="83" y="57"/>
                    <a:pt x="80" y="61"/>
                    <a:pt x="80" y="61"/>
                  </a:cubicBezTo>
                  <a:lnTo>
                    <a:pt x="89" y="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2149434" y="249382"/>
              <a:ext cx="240030" cy="249555"/>
            </a:xfrm>
            <a:custGeom>
              <a:avLst/>
              <a:gdLst>
                <a:gd name="T0" fmla="*/ 0 w 64"/>
                <a:gd name="T1" fmla="*/ 34 h 67"/>
                <a:gd name="T2" fmla="*/ 32 w 64"/>
                <a:gd name="T3" fmla="*/ 0 h 67"/>
                <a:gd name="T4" fmla="*/ 64 w 64"/>
                <a:gd name="T5" fmla="*/ 33 h 67"/>
                <a:gd name="T6" fmla="*/ 32 w 64"/>
                <a:gd name="T7" fmla="*/ 67 h 67"/>
                <a:gd name="T8" fmla="*/ 0 w 64"/>
                <a:gd name="T9" fmla="*/ 34 h 67"/>
                <a:gd name="T10" fmla="*/ 49 w 64"/>
                <a:gd name="T11" fmla="*/ 33 h 67"/>
                <a:gd name="T12" fmla="*/ 31 w 64"/>
                <a:gd name="T13" fmla="*/ 8 h 67"/>
                <a:gd name="T14" fmla="*/ 14 w 64"/>
                <a:gd name="T15" fmla="*/ 33 h 67"/>
                <a:gd name="T16" fmla="*/ 32 w 64"/>
                <a:gd name="T17" fmla="*/ 59 h 67"/>
                <a:gd name="T18" fmla="*/ 49 w 64"/>
                <a:gd name="T19" fmla="*/ 3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7">
                  <a:moveTo>
                    <a:pt x="0" y="34"/>
                  </a:moveTo>
                  <a:cubicBezTo>
                    <a:pt x="0" y="14"/>
                    <a:pt x="13" y="0"/>
                    <a:pt x="32" y="0"/>
                  </a:cubicBezTo>
                  <a:cubicBezTo>
                    <a:pt x="52" y="0"/>
                    <a:pt x="64" y="14"/>
                    <a:pt x="64" y="33"/>
                  </a:cubicBezTo>
                  <a:cubicBezTo>
                    <a:pt x="64" y="53"/>
                    <a:pt x="51" y="67"/>
                    <a:pt x="32" y="67"/>
                  </a:cubicBezTo>
                  <a:cubicBezTo>
                    <a:pt x="12" y="67"/>
                    <a:pt x="0" y="53"/>
                    <a:pt x="0" y="34"/>
                  </a:cubicBezTo>
                  <a:close/>
                  <a:moveTo>
                    <a:pt x="49" y="33"/>
                  </a:moveTo>
                  <a:cubicBezTo>
                    <a:pt x="49" y="16"/>
                    <a:pt x="42" y="8"/>
                    <a:pt x="31" y="8"/>
                  </a:cubicBezTo>
                  <a:cubicBezTo>
                    <a:pt x="20" y="8"/>
                    <a:pt x="14" y="16"/>
                    <a:pt x="14" y="33"/>
                  </a:cubicBezTo>
                  <a:cubicBezTo>
                    <a:pt x="14" y="51"/>
                    <a:pt x="21" y="59"/>
                    <a:pt x="32" y="59"/>
                  </a:cubicBezTo>
                  <a:cubicBezTo>
                    <a:pt x="43" y="59"/>
                    <a:pt x="49" y="51"/>
                    <a:pt x="49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2434442" y="249382"/>
              <a:ext cx="277495" cy="241935"/>
            </a:xfrm>
            <a:custGeom>
              <a:avLst/>
              <a:gdLst>
                <a:gd name="T0" fmla="*/ 0 w 74"/>
                <a:gd name="T1" fmla="*/ 56 h 65"/>
                <a:gd name="T2" fmla="*/ 10 w 74"/>
                <a:gd name="T3" fmla="*/ 56 h 65"/>
                <a:gd name="T4" fmla="*/ 10 w 74"/>
                <a:gd name="T5" fmla="*/ 10 h 65"/>
                <a:gd name="T6" fmla="*/ 0 w 74"/>
                <a:gd name="T7" fmla="*/ 10 h 65"/>
                <a:gd name="T8" fmla="*/ 0 w 74"/>
                <a:gd name="T9" fmla="*/ 1 h 65"/>
                <a:gd name="T10" fmla="*/ 23 w 74"/>
                <a:gd name="T11" fmla="*/ 1 h 65"/>
                <a:gd name="T12" fmla="*/ 23 w 74"/>
                <a:gd name="T13" fmla="*/ 17 h 65"/>
                <a:gd name="T14" fmla="*/ 47 w 74"/>
                <a:gd name="T15" fmla="*/ 0 h 65"/>
                <a:gd name="T16" fmla="*/ 64 w 74"/>
                <a:gd name="T17" fmla="*/ 20 h 65"/>
                <a:gd name="T18" fmla="*/ 64 w 74"/>
                <a:gd name="T19" fmla="*/ 56 h 65"/>
                <a:gd name="T20" fmla="*/ 74 w 74"/>
                <a:gd name="T21" fmla="*/ 56 h 65"/>
                <a:gd name="T22" fmla="*/ 74 w 74"/>
                <a:gd name="T23" fmla="*/ 65 h 65"/>
                <a:gd name="T24" fmla="*/ 41 w 74"/>
                <a:gd name="T25" fmla="*/ 65 h 65"/>
                <a:gd name="T26" fmla="*/ 41 w 74"/>
                <a:gd name="T27" fmla="*/ 56 h 65"/>
                <a:gd name="T28" fmla="*/ 51 w 74"/>
                <a:gd name="T29" fmla="*/ 56 h 65"/>
                <a:gd name="T30" fmla="*/ 51 w 74"/>
                <a:gd name="T31" fmla="*/ 25 h 65"/>
                <a:gd name="T32" fmla="*/ 47 w 74"/>
                <a:gd name="T33" fmla="*/ 14 h 65"/>
                <a:gd name="T34" fmla="*/ 40 w 74"/>
                <a:gd name="T35" fmla="*/ 11 h 65"/>
                <a:gd name="T36" fmla="*/ 23 w 74"/>
                <a:gd name="T37" fmla="*/ 32 h 65"/>
                <a:gd name="T38" fmla="*/ 23 w 74"/>
                <a:gd name="T39" fmla="*/ 56 h 65"/>
                <a:gd name="T40" fmla="*/ 32 w 74"/>
                <a:gd name="T41" fmla="*/ 56 h 65"/>
                <a:gd name="T42" fmla="*/ 32 w 74"/>
                <a:gd name="T43" fmla="*/ 65 h 65"/>
                <a:gd name="T44" fmla="*/ 0 w 74"/>
                <a:gd name="T45" fmla="*/ 65 h 65"/>
                <a:gd name="T46" fmla="*/ 0 w 74"/>
                <a:gd name="T47" fmla="*/ 5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4" h="65">
                  <a:moveTo>
                    <a:pt x="0" y="56"/>
                  </a:moveTo>
                  <a:cubicBezTo>
                    <a:pt x="10" y="56"/>
                    <a:pt x="10" y="56"/>
                    <a:pt x="10" y="56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30" y="5"/>
                    <a:pt x="38" y="0"/>
                    <a:pt x="47" y="0"/>
                  </a:cubicBezTo>
                  <a:cubicBezTo>
                    <a:pt x="57" y="0"/>
                    <a:pt x="64" y="8"/>
                    <a:pt x="64" y="20"/>
                  </a:cubicBezTo>
                  <a:cubicBezTo>
                    <a:pt x="64" y="56"/>
                    <a:pt x="64" y="56"/>
                    <a:pt x="64" y="56"/>
                  </a:cubicBezTo>
                  <a:cubicBezTo>
                    <a:pt x="74" y="56"/>
                    <a:pt x="74" y="56"/>
                    <a:pt x="74" y="56"/>
                  </a:cubicBezTo>
                  <a:cubicBezTo>
                    <a:pt x="74" y="65"/>
                    <a:pt x="74" y="65"/>
                    <a:pt x="74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1" y="56"/>
                    <a:pt x="41" y="56"/>
                    <a:pt x="41" y="56"/>
                  </a:cubicBezTo>
                  <a:cubicBezTo>
                    <a:pt x="51" y="56"/>
                    <a:pt x="51" y="56"/>
                    <a:pt x="51" y="56"/>
                  </a:cubicBezTo>
                  <a:cubicBezTo>
                    <a:pt x="51" y="25"/>
                    <a:pt x="51" y="25"/>
                    <a:pt x="51" y="25"/>
                  </a:cubicBezTo>
                  <a:cubicBezTo>
                    <a:pt x="51" y="20"/>
                    <a:pt x="50" y="16"/>
                    <a:pt x="47" y="14"/>
                  </a:cubicBezTo>
                  <a:cubicBezTo>
                    <a:pt x="45" y="12"/>
                    <a:pt x="43" y="11"/>
                    <a:pt x="40" y="11"/>
                  </a:cubicBezTo>
                  <a:cubicBezTo>
                    <a:pt x="32" y="11"/>
                    <a:pt x="23" y="19"/>
                    <a:pt x="23" y="32"/>
                  </a:cubicBezTo>
                  <a:cubicBezTo>
                    <a:pt x="23" y="56"/>
                    <a:pt x="23" y="56"/>
                    <a:pt x="23" y="56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65"/>
                    <a:pt x="32" y="65"/>
                    <a:pt x="32" y="65"/>
                  </a:cubicBezTo>
                  <a:cubicBezTo>
                    <a:pt x="0" y="65"/>
                    <a:pt x="0" y="65"/>
                    <a:pt x="0" y="65"/>
                  </a:cubicBezTo>
                  <a:lnTo>
                    <a:pt x="0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814452" y="190005"/>
              <a:ext cx="184150" cy="305435"/>
            </a:xfrm>
            <a:custGeom>
              <a:avLst/>
              <a:gdLst>
                <a:gd name="T0" fmla="*/ 26 w 49"/>
                <a:gd name="T1" fmla="*/ 0 h 82"/>
                <a:gd name="T2" fmla="*/ 26 w 49"/>
                <a:gd name="T3" fmla="*/ 17 h 82"/>
                <a:gd name="T4" fmla="*/ 47 w 49"/>
                <a:gd name="T5" fmla="*/ 17 h 82"/>
                <a:gd name="T6" fmla="*/ 47 w 49"/>
                <a:gd name="T7" fmla="*/ 25 h 82"/>
                <a:gd name="T8" fmla="*/ 26 w 49"/>
                <a:gd name="T9" fmla="*/ 25 h 82"/>
                <a:gd name="T10" fmla="*/ 26 w 49"/>
                <a:gd name="T11" fmla="*/ 63 h 82"/>
                <a:gd name="T12" fmla="*/ 33 w 49"/>
                <a:gd name="T13" fmla="*/ 73 h 82"/>
                <a:gd name="T14" fmla="*/ 43 w 49"/>
                <a:gd name="T15" fmla="*/ 62 h 82"/>
                <a:gd name="T16" fmla="*/ 49 w 49"/>
                <a:gd name="T17" fmla="*/ 64 h 82"/>
                <a:gd name="T18" fmla="*/ 29 w 49"/>
                <a:gd name="T19" fmla="*/ 82 h 82"/>
                <a:gd name="T20" fmla="*/ 12 w 49"/>
                <a:gd name="T21" fmla="*/ 65 h 82"/>
                <a:gd name="T22" fmla="*/ 12 w 49"/>
                <a:gd name="T23" fmla="*/ 25 h 82"/>
                <a:gd name="T24" fmla="*/ 0 w 49"/>
                <a:gd name="T25" fmla="*/ 25 h 82"/>
                <a:gd name="T26" fmla="*/ 0 w 49"/>
                <a:gd name="T27" fmla="*/ 17 h 82"/>
                <a:gd name="T28" fmla="*/ 12 w 49"/>
                <a:gd name="T29" fmla="*/ 17 h 82"/>
                <a:gd name="T30" fmla="*/ 12 w 49"/>
                <a:gd name="T31" fmla="*/ 1 h 82"/>
                <a:gd name="T32" fmla="*/ 26 w 49"/>
                <a:gd name="T33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82">
                  <a:moveTo>
                    <a:pt x="26" y="0"/>
                  </a:moveTo>
                  <a:cubicBezTo>
                    <a:pt x="26" y="17"/>
                    <a:pt x="26" y="17"/>
                    <a:pt x="26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70"/>
                    <a:pt x="27" y="73"/>
                    <a:pt x="33" y="73"/>
                  </a:cubicBezTo>
                  <a:cubicBezTo>
                    <a:pt x="37" y="73"/>
                    <a:pt x="40" y="69"/>
                    <a:pt x="43" y="62"/>
                  </a:cubicBezTo>
                  <a:cubicBezTo>
                    <a:pt x="49" y="64"/>
                    <a:pt x="49" y="64"/>
                    <a:pt x="49" y="64"/>
                  </a:cubicBezTo>
                  <a:cubicBezTo>
                    <a:pt x="46" y="77"/>
                    <a:pt x="38" y="82"/>
                    <a:pt x="29" y="82"/>
                  </a:cubicBezTo>
                  <a:cubicBezTo>
                    <a:pt x="18" y="82"/>
                    <a:pt x="12" y="75"/>
                    <a:pt x="12" y="6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"/>
                    <a:pt x="12" y="1"/>
                    <a:pt x="12" y="1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3016333" y="130629"/>
              <a:ext cx="277495" cy="357505"/>
            </a:xfrm>
            <a:custGeom>
              <a:avLst/>
              <a:gdLst>
                <a:gd name="T0" fmla="*/ 0 w 74"/>
                <a:gd name="T1" fmla="*/ 87 h 96"/>
                <a:gd name="T2" fmla="*/ 10 w 74"/>
                <a:gd name="T3" fmla="*/ 87 h 96"/>
                <a:gd name="T4" fmla="*/ 10 w 74"/>
                <a:gd name="T5" fmla="*/ 10 h 96"/>
                <a:gd name="T6" fmla="*/ 0 w 74"/>
                <a:gd name="T7" fmla="*/ 10 h 96"/>
                <a:gd name="T8" fmla="*/ 0 w 74"/>
                <a:gd name="T9" fmla="*/ 0 h 96"/>
                <a:gd name="T10" fmla="*/ 23 w 74"/>
                <a:gd name="T11" fmla="*/ 0 h 96"/>
                <a:gd name="T12" fmla="*/ 23 w 74"/>
                <a:gd name="T13" fmla="*/ 48 h 96"/>
                <a:gd name="T14" fmla="*/ 47 w 74"/>
                <a:gd name="T15" fmla="*/ 31 h 96"/>
                <a:gd name="T16" fmla="*/ 64 w 74"/>
                <a:gd name="T17" fmla="*/ 51 h 96"/>
                <a:gd name="T18" fmla="*/ 64 w 74"/>
                <a:gd name="T19" fmla="*/ 87 h 96"/>
                <a:gd name="T20" fmla="*/ 74 w 74"/>
                <a:gd name="T21" fmla="*/ 87 h 96"/>
                <a:gd name="T22" fmla="*/ 74 w 74"/>
                <a:gd name="T23" fmla="*/ 96 h 96"/>
                <a:gd name="T24" fmla="*/ 42 w 74"/>
                <a:gd name="T25" fmla="*/ 96 h 96"/>
                <a:gd name="T26" fmla="*/ 42 w 74"/>
                <a:gd name="T27" fmla="*/ 87 h 96"/>
                <a:gd name="T28" fmla="*/ 51 w 74"/>
                <a:gd name="T29" fmla="*/ 87 h 96"/>
                <a:gd name="T30" fmla="*/ 51 w 74"/>
                <a:gd name="T31" fmla="*/ 56 h 96"/>
                <a:gd name="T32" fmla="*/ 48 w 74"/>
                <a:gd name="T33" fmla="*/ 45 h 96"/>
                <a:gd name="T34" fmla="*/ 40 w 74"/>
                <a:gd name="T35" fmla="*/ 42 h 96"/>
                <a:gd name="T36" fmla="*/ 23 w 74"/>
                <a:gd name="T37" fmla="*/ 63 h 96"/>
                <a:gd name="T38" fmla="*/ 23 w 74"/>
                <a:gd name="T39" fmla="*/ 87 h 96"/>
                <a:gd name="T40" fmla="*/ 33 w 74"/>
                <a:gd name="T41" fmla="*/ 87 h 96"/>
                <a:gd name="T42" fmla="*/ 33 w 74"/>
                <a:gd name="T43" fmla="*/ 96 h 96"/>
                <a:gd name="T44" fmla="*/ 0 w 74"/>
                <a:gd name="T45" fmla="*/ 96 h 96"/>
                <a:gd name="T46" fmla="*/ 0 w 74"/>
                <a:gd name="T47" fmla="*/ 8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4" h="96">
                  <a:moveTo>
                    <a:pt x="0" y="87"/>
                  </a:moveTo>
                  <a:cubicBezTo>
                    <a:pt x="10" y="87"/>
                    <a:pt x="10" y="87"/>
                    <a:pt x="10" y="87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48"/>
                    <a:pt x="23" y="48"/>
                    <a:pt x="23" y="48"/>
                  </a:cubicBezTo>
                  <a:cubicBezTo>
                    <a:pt x="31" y="36"/>
                    <a:pt x="38" y="31"/>
                    <a:pt x="47" y="31"/>
                  </a:cubicBezTo>
                  <a:cubicBezTo>
                    <a:pt x="57" y="31"/>
                    <a:pt x="64" y="39"/>
                    <a:pt x="64" y="51"/>
                  </a:cubicBezTo>
                  <a:cubicBezTo>
                    <a:pt x="64" y="87"/>
                    <a:pt x="64" y="87"/>
                    <a:pt x="64" y="87"/>
                  </a:cubicBezTo>
                  <a:cubicBezTo>
                    <a:pt x="74" y="87"/>
                    <a:pt x="74" y="87"/>
                    <a:pt x="74" y="87"/>
                  </a:cubicBezTo>
                  <a:cubicBezTo>
                    <a:pt x="74" y="96"/>
                    <a:pt x="74" y="96"/>
                    <a:pt x="74" y="96"/>
                  </a:cubicBezTo>
                  <a:cubicBezTo>
                    <a:pt x="42" y="96"/>
                    <a:pt x="42" y="96"/>
                    <a:pt x="42" y="96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51" y="87"/>
                    <a:pt x="51" y="87"/>
                    <a:pt x="51" y="87"/>
                  </a:cubicBezTo>
                  <a:cubicBezTo>
                    <a:pt x="51" y="56"/>
                    <a:pt x="51" y="56"/>
                    <a:pt x="51" y="56"/>
                  </a:cubicBezTo>
                  <a:cubicBezTo>
                    <a:pt x="51" y="51"/>
                    <a:pt x="50" y="47"/>
                    <a:pt x="48" y="45"/>
                  </a:cubicBezTo>
                  <a:cubicBezTo>
                    <a:pt x="46" y="43"/>
                    <a:pt x="43" y="42"/>
                    <a:pt x="40" y="42"/>
                  </a:cubicBezTo>
                  <a:cubicBezTo>
                    <a:pt x="32" y="42"/>
                    <a:pt x="23" y="50"/>
                    <a:pt x="23" y="63"/>
                  </a:cubicBezTo>
                  <a:cubicBezTo>
                    <a:pt x="23" y="87"/>
                    <a:pt x="23" y="87"/>
                    <a:pt x="23" y="87"/>
                  </a:cubicBezTo>
                  <a:cubicBezTo>
                    <a:pt x="33" y="87"/>
                    <a:pt x="33" y="87"/>
                    <a:pt x="33" y="87"/>
                  </a:cubicBezTo>
                  <a:cubicBezTo>
                    <a:pt x="33" y="96"/>
                    <a:pt x="33" y="96"/>
                    <a:pt x="33" y="96"/>
                  </a:cubicBezTo>
                  <a:cubicBezTo>
                    <a:pt x="0" y="96"/>
                    <a:pt x="0" y="96"/>
                    <a:pt x="0" y="96"/>
                  </a:cubicBezTo>
                  <a:lnTo>
                    <a:pt x="0" y="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3325091" y="249382"/>
              <a:ext cx="220980" cy="249555"/>
            </a:xfrm>
            <a:custGeom>
              <a:avLst/>
              <a:gdLst>
                <a:gd name="T0" fmla="*/ 14 w 59"/>
                <a:gd name="T1" fmla="*/ 34 h 67"/>
                <a:gd name="T2" fmla="*/ 34 w 59"/>
                <a:gd name="T3" fmla="*/ 58 h 67"/>
                <a:gd name="T4" fmla="*/ 51 w 59"/>
                <a:gd name="T5" fmla="*/ 46 h 67"/>
                <a:gd name="T6" fmla="*/ 58 w 59"/>
                <a:gd name="T7" fmla="*/ 46 h 67"/>
                <a:gd name="T8" fmla="*/ 30 w 59"/>
                <a:gd name="T9" fmla="*/ 67 h 67"/>
                <a:gd name="T10" fmla="*/ 0 w 59"/>
                <a:gd name="T11" fmla="*/ 34 h 67"/>
                <a:gd name="T12" fmla="*/ 31 w 59"/>
                <a:gd name="T13" fmla="*/ 0 h 67"/>
                <a:gd name="T14" fmla="*/ 58 w 59"/>
                <a:gd name="T15" fmla="*/ 34 h 67"/>
                <a:gd name="T16" fmla="*/ 14 w 59"/>
                <a:gd name="T17" fmla="*/ 34 h 67"/>
                <a:gd name="T18" fmla="*/ 14 w 59"/>
                <a:gd name="T19" fmla="*/ 28 h 67"/>
                <a:gd name="T20" fmla="*/ 45 w 59"/>
                <a:gd name="T21" fmla="*/ 28 h 67"/>
                <a:gd name="T22" fmla="*/ 30 w 59"/>
                <a:gd name="T23" fmla="*/ 8 h 67"/>
                <a:gd name="T24" fmla="*/ 14 w 59"/>
                <a:gd name="T25" fmla="*/ 28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7">
                  <a:moveTo>
                    <a:pt x="14" y="34"/>
                  </a:moveTo>
                  <a:cubicBezTo>
                    <a:pt x="15" y="50"/>
                    <a:pt x="21" y="58"/>
                    <a:pt x="34" y="58"/>
                  </a:cubicBezTo>
                  <a:cubicBezTo>
                    <a:pt x="42" y="58"/>
                    <a:pt x="47" y="54"/>
                    <a:pt x="51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4" y="60"/>
                    <a:pt x="44" y="67"/>
                    <a:pt x="30" y="67"/>
                  </a:cubicBezTo>
                  <a:cubicBezTo>
                    <a:pt x="11" y="67"/>
                    <a:pt x="0" y="52"/>
                    <a:pt x="0" y="34"/>
                  </a:cubicBezTo>
                  <a:cubicBezTo>
                    <a:pt x="0" y="15"/>
                    <a:pt x="13" y="0"/>
                    <a:pt x="31" y="0"/>
                  </a:cubicBezTo>
                  <a:cubicBezTo>
                    <a:pt x="50" y="0"/>
                    <a:pt x="59" y="17"/>
                    <a:pt x="58" y="34"/>
                  </a:cubicBezTo>
                  <a:lnTo>
                    <a:pt x="14" y="34"/>
                  </a:lnTo>
                  <a:close/>
                  <a:moveTo>
                    <a:pt x="14" y="28"/>
                  </a:moveTo>
                  <a:cubicBezTo>
                    <a:pt x="45" y="28"/>
                    <a:pt x="45" y="28"/>
                    <a:pt x="45" y="28"/>
                  </a:cubicBezTo>
                  <a:cubicBezTo>
                    <a:pt x="44" y="16"/>
                    <a:pt x="40" y="8"/>
                    <a:pt x="30" y="8"/>
                  </a:cubicBezTo>
                  <a:cubicBezTo>
                    <a:pt x="21" y="8"/>
                    <a:pt x="15" y="13"/>
                    <a:pt x="14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3693226" y="83127"/>
              <a:ext cx="641350" cy="464820"/>
            </a:xfrm>
            <a:custGeom>
              <a:avLst/>
              <a:gdLst>
                <a:gd name="T0" fmla="*/ 26 w 171"/>
                <a:gd name="T1" fmla="*/ 101 h 125"/>
                <a:gd name="T2" fmla="*/ 36 w 171"/>
                <a:gd name="T3" fmla="*/ 75 h 125"/>
                <a:gd name="T4" fmla="*/ 51 w 171"/>
                <a:gd name="T5" fmla="*/ 20 h 125"/>
                <a:gd name="T6" fmla="*/ 66 w 171"/>
                <a:gd name="T7" fmla="*/ 4 h 125"/>
                <a:gd name="T8" fmla="*/ 80 w 171"/>
                <a:gd name="T9" fmla="*/ 22 h 125"/>
                <a:gd name="T10" fmla="*/ 92 w 171"/>
                <a:gd name="T11" fmla="*/ 84 h 125"/>
                <a:gd name="T12" fmla="*/ 124 w 171"/>
                <a:gd name="T13" fmla="*/ 18 h 125"/>
                <a:gd name="T14" fmla="*/ 133 w 171"/>
                <a:gd name="T15" fmla="*/ 23 h 125"/>
                <a:gd name="T16" fmla="*/ 140 w 171"/>
                <a:gd name="T17" fmla="*/ 59 h 125"/>
                <a:gd name="T18" fmla="*/ 149 w 171"/>
                <a:gd name="T19" fmla="*/ 93 h 125"/>
                <a:gd name="T20" fmla="*/ 165 w 171"/>
                <a:gd name="T21" fmla="*/ 74 h 125"/>
                <a:gd name="T22" fmla="*/ 169 w 171"/>
                <a:gd name="T23" fmla="*/ 71 h 125"/>
                <a:gd name="T24" fmla="*/ 171 w 171"/>
                <a:gd name="T25" fmla="*/ 73 h 125"/>
                <a:gd name="T26" fmla="*/ 170 w 171"/>
                <a:gd name="T27" fmla="*/ 77 h 125"/>
                <a:gd name="T28" fmla="*/ 146 w 171"/>
                <a:gd name="T29" fmla="*/ 106 h 125"/>
                <a:gd name="T30" fmla="*/ 122 w 171"/>
                <a:gd name="T31" fmla="*/ 35 h 125"/>
                <a:gd name="T32" fmla="*/ 102 w 171"/>
                <a:gd name="T33" fmla="*/ 90 h 125"/>
                <a:gd name="T34" fmla="*/ 90 w 171"/>
                <a:gd name="T35" fmla="*/ 101 h 125"/>
                <a:gd name="T36" fmla="*/ 65 w 171"/>
                <a:gd name="T37" fmla="*/ 23 h 125"/>
                <a:gd name="T38" fmla="*/ 32 w 171"/>
                <a:gd name="T39" fmla="*/ 119 h 125"/>
                <a:gd name="T40" fmla="*/ 27 w 171"/>
                <a:gd name="T41" fmla="*/ 125 h 125"/>
                <a:gd name="T42" fmla="*/ 15 w 171"/>
                <a:gd name="T43" fmla="*/ 118 h 125"/>
                <a:gd name="T44" fmla="*/ 11 w 171"/>
                <a:gd name="T45" fmla="*/ 92 h 125"/>
                <a:gd name="T46" fmla="*/ 1 w 171"/>
                <a:gd name="T47" fmla="*/ 12 h 125"/>
                <a:gd name="T48" fmla="*/ 0 w 171"/>
                <a:gd name="T49" fmla="*/ 6 h 125"/>
                <a:gd name="T50" fmla="*/ 7 w 171"/>
                <a:gd name="T51" fmla="*/ 0 h 125"/>
                <a:gd name="T52" fmla="*/ 17 w 171"/>
                <a:gd name="T53" fmla="*/ 5 h 125"/>
                <a:gd name="T54" fmla="*/ 24 w 171"/>
                <a:gd name="T55" fmla="*/ 85 h 125"/>
                <a:gd name="T56" fmla="*/ 26 w 171"/>
                <a:gd name="T57" fmla="*/ 10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71" h="125">
                  <a:moveTo>
                    <a:pt x="26" y="101"/>
                  </a:moveTo>
                  <a:cubicBezTo>
                    <a:pt x="28" y="101"/>
                    <a:pt x="31" y="88"/>
                    <a:pt x="36" y="75"/>
                  </a:cubicBezTo>
                  <a:cubicBezTo>
                    <a:pt x="42" y="56"/>
                    <a:pt x="48" y="29"/>
                    <a:pt x="51" y="20"/>
                  </a:cubicBezTo>
                  <a:cubicBezTo>
                    <a:pt x="55" y="8"/>
                    <a:pt x="60" y="4"/>
                    <a:pt x="66" y="4"/>
                  </a:cubicBezTo>
                  <a:cubicBezTo>
                    <a:pt x="75" y="4"/>
                    <a:pt x="78" y="13"/>
                    <a:pt x="80" y="22"/>
                  </a:cubicBezTo>
                  <a:cubicBezTo>
                    <a:pt x="83" y="36"/>
                    <a:pt x="85" y="62"/>
                    <a:pt x="92" y="84"/>
                  </a:cubicBezTo>
                  <a:cubicBezTo>
                    <a:pt x="101" y="70"/>
                    <a:pt x="108" y="19"/>
                    <a:pt x="124" y="18"/>
                  </a:cubicBezTo>
                  <a:cubicBezTo>
                    <a:pt x="127" y="18"/>
                    <a:pt x="131" y="20"/>
                    <a:pt x="133" y="23"/>
                  </a:cubicBezTo>
                  <a:cubicBezTo>
                    <a:pt x="137" y="30"/>
                    <a:pt x="138" y="46"/>
                    <a:pt x="140" y="59"/>
                  </a:cubicBezTo>
                  <a:cubicBezTo>
                    <a:pt x="142" y="75"/>
                    <a:pt x="146" y="93"/>
                    <a:pt x="149" y="93"/>
                  </a:cubicBezTo>
                  <a:cubicBezTo>
                    <a:pt x="154" y="93"/>
                    <a:pt x="158" y="83"/>
                    <a:pt x="165" y="74"/>
                  </a:cubicBezTo>
                  <a:cubicBezTo>
                    <a:pt x="167" y="72"/>
                    <a:pt x="168" y="71"/>
                    <a:pt x="169" y="71"/>
                  </a:cubicBezTo>
                  <a:cubicBezTo>
                    <a:pt x="170" y="71"/>
                    <a:pt x="171" y="72"/>
                    <a:pt x="171" y="73"/>
                  </a:cubicBezTo>
                  <a:cubicBezTo>
                    <a:pt x="171" y="75"/>
                    <a:pt x="170" y="75"/>
                    <a:pt x="170" y="77"/>
                  </a:cubicBezTo>
                  <a:cubicBezTo>
                    <a:pt x="157" y="102"/>
                    <a:pt x="152" y="106"/>
                    <a:pt x="146" y="106"/>
                  </a:cubicBezTo>
                  <a:cubicBezTo>
                    <a:pt x="129" y="106"/>
                    <a:pt x="130" y="50"/>
                    <a:pt x="122" y="35"/>
                  </a:cubicBezTo>
                  <a:cubicBezTo>
                    <a:pt x="116" y="42"/>
                    <a:pt x="106" y="83"/>
                    <a:pt x="102" y="90"/>
                  </a:cubicBezTo>
                  <a:cubicBezTo>
                    <a:pt x="97" y="100"/>
                    <a:pt x="95" y="101"/>
                    <a:pt x="90" y="101"/>
                  </a:cubicBezTo>
                  <a:cubicBezTo>
                    <a:pt x="74" y="101"/>
                    <a:pt x="67" y="23"/>
                    <a:pt x="65" y="23"/>
                  </a:cubicBezTo>
                  <a:cubicBezTo>
                    <a:pt x="64" y="23"/>
                    <a:pt x="62" y="28"/>
                    <a:pt x="32" y="119"/>
                  </a:cubicBezTo>
                  <a:cubicBezTo>
                    <a:pt x="31" y="123"/>
                    <a:pt x="29" y="125"/>
                    <a:pt x="27" y="125"/>
                  </a:cubicBezTo>
                  <a:cubicBezTo>
                    <a:pt x="22" y="125"/>
                    <a:pt x="17" y="124"/>
                    <a:pt x="15" y="118"/>
                  </a:cubicBezTo>
                  <a:cubicBezTo>
                    <a:pt x="13" y="112"/>
                    <a:pt x="12" y="101"/>
                    <a:pt x="11" y="92"/>
                  </a:cubicBezTo>
                  <a:cubicBezTo>
                    <a:pt x="10" y="70"/>
                    <a:pt x="3" y="24"/>
                    <a:pt x="1" y="12"/>
                  </a:cubicBezTo>
                  <a:cubicBezTo>
                    <a:pt x="0" y="10"/>
                    <a:pt x="0" y="8"/>
                    <a:pt x="0" y="6"/>
                  </a:cubicBezTo>
                  <a:cubicBezTo>
                    <a:pt x="0" y="1"/>
                    <a:pt x="7" y="0"/>
                    <a:pt x="7" y="0"/>
                  </a:cubicBezTo>
                  <a:cubicBezTo>
                    <a:pt x="12" y="0"/>
                    <a:pt x="17" y="1"/>
                    <a:pt x="17" y="5"/>
                  </a:cubicBezTo>
                  <a:cubicBezTo>
                    <a:pt x="18" y="39"/>
                    <a:pt x="22" y="66"/>
                    <a:pt x="24" y="85"/>
                  </a:cubicBezTo>
                  <a:cubicBezTo>
                    <a:pt x="24" y="92"/>
                    <a:pt x="25" y="97"/>
                    <a:pt x="26" y="10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/>
            <p:cNvSpPr>
              <a:spLocks noEditPoints="1"/>
            </p:cNvSpPr>
            <p:nvPr/>
          </p:nvSpPr>
          <p:spPr bwMode="auto">
            <a:xfrm>
              <a:off x="4298868" y="154379"/>
              <a:ext cx="326390" cy="353695"/>
            </a:xfrm>
            <a:custGeom>
              <a:avLst/>
              <a:gdLst>
                <a:gd name="T0" fmla="*/ 55 w 87"/>
                <a:gd name="T1" fmla="*/ 0 h 95"/>
                <a:gd name="T2" fmla="*/ 68 w 87"/>
                <a:gd name="T3" fmla="*/ 14 h 95"/>
                <a:gd name="T4" fmla="*/ 15 w 87"/>
                <a:gd name="T5" fmla="*/ 62 h 95"/>
                <a:gd name="T6" fmla="*/ 13 w 87"/>
                <a:gd name="T7" fmla="*/ 68 h 95"/>
                <a:gd name="T8" fmla="*/ 28 w 87"/>
                <a:gd name="T9" fmla="*/ 84 h 95"/>
                <a:gd name="T10" fmla="*/ 63 w 87"/>
                <a:gd name="T11" fmla="*/ 66 h 95"/>
                <a:gd name="T12" fmla="*/ 83 w 87"/>
                <a:gd name="T13" fmla="*/ 48 h 95"/>
                <a:gd name="T14" fmla="*/ 87 w 87"/>
                <a:gd name="T15" fmla="*/ 51 h 95"/>
                <a:gd name="T16" fmla="*/ 83 w 87"/>
                <a:gd name="T17" fmla="*/ 59 h 95"/>
                <a:gd name="T18" fmla="*/ 68 w 87"/>
                <a:gd name="T19" fmla="*/ 76 h 95"/>
                <a:gd name="T20" fmla="*/ 26 w 87"/>
                <a:gd name="T21" fmla="*/ 95 h 95"/>
                <a:gd name="T22" fmla="*/ 5 w 87"/>
                <a:gd name="T23" fmla="*/ 87 h 95"/>
                <a:gd name="T24" fmla="*/ 0 w 87"/>
                <a:gd name="T25" fmla="*/ 68 h 95"/>
                <a:gd name="T26" fmla="*/ 15 w 87"/>
                <a:gd name="T27" fmla="*/ 33 h 95"/>
                <a:gd name="T28" fmla="*/ 55 w 87"/>
                <a:gd name="T29" fmla="*/ 0 h 95"/>
                <a:gd name="T30" fmla="*/ 55 w 87"/>
                <a:gd name="T31" fmla="*/ 15 h 95"/>
                <a:gd name="T32" fmla="*/ 54 w 87"/>
                <a:gd name="T33" fmla="*/ 13 h 95"/>
                <a:gd name="T34" fmla="*/ 17 w 87"/>
                <a:gd name="T35" fmla="*/ 49 h 95"/>
                <a:gd name="T36" fmla="*/ 54 w 87"/>
                <a:gd name="T37" fmla="*/ 21 h 95"/>
                <a:gd name="T38" fmla="*/ 55 w 87"/>
                <a:gd name="T39" fmla="*/ 1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7" h="95">
                  <a:moveTo>
                    <a:pt x="55" y="0"/>
                  </a:moveTo>
                  <a:cubicBezTo>
                    <a:pt x="62" y="0"/>
                    <a:pt x="68" y="6"/>
                    <a:pt x="68" y="14"/>
                  </a:cubicBezTo>
                  <a:cubicBezTo>
                    <a:pt x="68" y="36"/>
                    <a:pt x="33" y="58"/>
                    <a:pt x="15" y="62"/>
                  </a:cubicBezTo>
                  <a:cubicBezTo>
                    <a:pt x="14" y="64"/>
                    <a:pt x="13" y="66"/>
                    <a:pt x="13" y="68"/>
                  </a:cubicBezTo>
                  <a:cubicBezTo>
                    <a:pt x="13" y="77"/>
                    <a:pt x="18" y="84"/>
                    <a:pt x="28" y="84"/>
                  </a:cubicBezTo>
                  <a:cubicBezTo>
                    <a:pt x="41" y="84"/>
                    <a:pt x="53" y="76"/>
                    <a:pt x="63" y="66"/>
                  </a:cubicBezTo>
                  <a:cubicBezTo>
                    <a:pt x="69" y="62"/>
                    <a:pt x="80" y="47"/>
                    <a:pt x="83" y="48"/>
                  </a:cubicBezTo>
                  <a:cubicBezTo>
                    <a:pt x="84" y="48"/>
                    <a:pt x="87" y="49"/>
                    <a:pt x="87" y="51"/>
                  </a:cubicBezTo>
                  <a:cubicBezTo>
                    <a:pt x="87" y="53"/>
                    <a:pt x="86" y="56"/>
                    <a:pt x="83" y="59"/>
                  </a:cubicBezTo>
                  <a:cubicBezTo>
                    <a:pt x="79" y="65"/>
                    <a:pt x="75" y="70"/>
                    <a:pt x="68" y="76"/>
                  </a:cubicBezTo>
                  <a:cubicBezTo>
                    <a:pt x="56" y="86"/>
                    <a:pt x="40" y="95"/>
                    <a:pt x="26" y="95"/>
                  </a:cubicBezTo>
                  <a:cubicBezTo>
                    <a:pt x="19" y="95"/>
                    <a:pt x="11" y="93"/>
                    <a:pt x="5" y="87"/>
                  </a:cubicBezTo>
                  <a:cubicBezTo>
                    <a:pt x="2" y="82"/>
                    <a:pt x="0" y="77"/>
                    <a:pt x="0" y="68"/>
                  </a:cubicBezTo>
                  <a:cubicBezTo>
                    <a:pt x="0" y="56"/>
                    <a:pt x="7" y="43"/>
                    <a:pt x="15" y="33"/>
                  </a:cubicBezTo>
                  <a:cubicBezTo>
                    <a:pt x="20" y="24"/>
                    <a:pt x="41" y="0"/>
                    <a:pt x="55" y="0"/>
                  </a:cubicBezTo>
                  <a:close/>
                  <a:moveTo>
                    <a:pt x="55" y="15"/>
                  </a:moveTo>
                  <a:cubicBezTo>
                    <a:pt x="55" y="14"/>
                    <a:pt x="55" y="13"/>
                    <a:pt x="54" y="13"/>
                  </a:cubicBezTo>
                  <a:cubicBezTo>
                    <a:pt x="40" y="20"/>
                    <a:pt x="27" y="34"/>
                    <a:pt x="17" y="49"/>
                  </a:cubicBezTo>
                  <a:cubicBezTo>
                    <a:pt x="36" y="43"/>
                    <a:pt x="49" y="30"/>
                    <a:pt x="54" y="21"/>
                  </a:cubicBezTo>
                  <a:cubicBezTo>
                    <a:pt x="55" y="19"/>
                    <a:pt x="55" y="17"/>
                    <a:pt x="55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4607626" y="190005"/>
              <a:ext cx="363855" cy="309245"/>
            </a:xfrm>
            <a:custGeom>
              <a:avLst/>
              <a:gdLst>
                <a:gd name="T0" fmla="*/ 68 w 97"/>
                <a:gd name="T1" fmla="*/ 58 h 83"/>
                <a:gd name="T2" fmla="*/ 72 w 97"/>
                <a:gd name="T3" fmla="*/ 63 h 83"/>
                <a:gd name="T4" fmla="*/ 90 w 97"/>
                <a:gd name="T5" fmla="*/ 44 h 83"/>
                <a:gd name="T6" fmla="*/ 93 w 97"/>
                <a:gd name="T7" fmla="*/ 42 h 83"/>
                <a:gd name="T8" fmla="*/ 97 w 97"/>
                <a:gd name="T9" fmla="*/ 45 h 83"/>
                <a:gd name="T10" fmla="*/ 94 w 97"/>
                <a:gd name="T11" fmla="*/ 50 h 83"/>
                <a:gd name="T12" fmla="*/ 70 w 97"/>
                <a:gd name="T13" fmla="*/ 76 h 83"/>
                <a:gd name="T14" fmla="*/ 54 w 97"/>
                <a:gd name="T15" fmla="*/ 25 h 83"/>
                <a:gd name="T16" fmla="*/ 52 w 97"/>
                <a:gd name="T17" fmla="*/ 16 h 83"/>
                <a:gd name="T18" fmla="*/ 29 w 97"/>
                <a:gd name="T19" fmla="*/ 53 h 83"/>
                <a:gd name="T20" fmla="*/ 19 w 97"/>
                <a:gd name="T21" fmla="*/ 80 h 83"/>
                <a:gd name="T22" fmla="*/ 12 w 97"/>
                <a:gd name="T23" fmla="*/ 83 h 83"/>
                <a:gd name="T24" fmla="*/ 6 w 97"/>
                <a:gd name="T25" fmla="*/ 75 h 83"/>
                <a:gd name="T26" fmla="*/ 6 w 97"/>
                <a:gd name="T27" fmla="*/ 68 h 83"/>
                <a:gd name="T28" fmla="*/ 0 w 97"/>
                <a:gd name="T29" fmla="*/ 6 h 83"/>
                <a:gd name="T30" fmla="*/ 7 w 97"/>
                <a:gd name="T31" fmla="*/ 0 h 83"/>
                <a:gd name="T32" fmla="*/ 15 w 97"/>
                <a:gd name="T33" fmla="*/ 8 h 83"/>
                <a:gd name="T34" fmla="*/ 18 w 97"/>
                <a:gd name="T35" fmla="*/ 52 h 83"/>
                <a:gd name="T36" fmla="*/ 56 w 97"/>
                <a:gd name="T37" fmla="*/ 0 h 83"/>
                <a:gd name="T38" fmla="*/ 63 w 97"/>
                <a:gd name="T39" fmla="*/ 4 h 83"/>
                <a:gd name="T40" fmla="*/ 66 w 97"/>
                <a:gd name="T41" fmla="*/ 14 h 83"/>
                <a:gd name="T42" fmla="*/ 68 w 97"/>
                <a:gd name="T43" fmla="*/ 58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7" h="83">
                  <a:moveTo>
                    <a:pt x="68" y="58"/>
                  </a:moveTo>
                  <a:cubicBezTo>
                    <a:pt x="68" y="59"/>
                    <a:pt x="70" y="63"/>
                    <a:pt x="72" y="63"/>
                  </a:cubicBezTo>
                  <a:cubicBezTo>
                    <a:pt x="78" y="63"/>
                    <a:pt x="84" y="53"/>
                    <a:pt x="90" y="44"/>
                  </a:cubicBezTo>
                  <a:cubicBezTo>
                    <a:pt x="91" y="43"/>
                    <a:pt x="92" y="42"/>
                    <a:pt x="93" y="42"/>
                  </a:cubicBezTo>
                  <a:cubicBezTo>
                    <a:pt x="95" y="42"/>
                    <a:pt x="97" y="43"/>
                    <a:pt x="97" y="45"/>
                  </a:cubicBezTo>
                  <a:cubicBezTo>
                    <a:pt x="97" y="46"/>
                    <a:pt x="95" y="49"/>
                    <a:pt x="94" y="50"/>
                  </a:cubicBezTo>
                  <a:cubicBezTo>
                    <a:pt x="80" y="76"/>
                    <a:pt x="76" y="76"/>
                    <a:pt x="70" y="76"/>
                  </a:cubicBezTo>
                  <a:cubicBezTo>
                    <a:pt x="54" y="76"/>
                    <a:pt x="54" y="41"/>
                    <a:pt x="54" y="25"/>
                  </a:cubicBezTo>
                  <a:cubicBezTo>
                    <a:pt x="54" y="21"/>
                    <a:pt x="54" y="16"/>
                    <a:pt x="52" y="16"/>
                  </a:cubicBezTo>
                  <a:cubicBezTo>
                    <a:pt x="47" y="16"/>
                    <a:pt x="35" y="38"/>
                    <a:pt x="29" y="53"/>
                  </a:cubicBezTo>
                  <a:cubicBezTo>
                    <a:pt x="22" y="72"/>
                    <a:pt x="21" y="75"/>
                    <a:pt x="19" y="80"/>
                  </a:cubicBezTo>
                  <a:cubicBezTo>
                    <a:pt x="17" y="83"/>
                    <a:pt x="16" y="83"/>
                    <a:pt x="12" y="83"/>
                  </a:cubicBezTo>
                  <a:cubicBezTo>
                    <a:pt x="8" y="83"/>
                    <a:pt x="6" y="80"/>
                    <a:pt x="6" y="75"/>
                  </a:cubicBezTo>
                  <a:cubicBezTo>
                    <a:pt x="6" y="73"/>
                    <a:pt x="6" y="70"/>
                    <a:pt x="6" y="68"/>
                  </a:cubicBezTo>
                  <a:cubicBezTo>
                    <a:pt x="6" y="47"/>
                    <a:pt x="3" y="28"/>
                    <a:pt x="0" y="6"/>
                  </a:cubicBezTo>
                  <a:cubicBezTo>
                    <a:pt x="0" y="2"/>
                    <a:pt x="4" y="0"/>
                    <a:pt x="7" y="0"/>
                  </a:cubicBezTo>
                  <a:cubicBezTo>
                    <a:pt x="12" y="0"/>
                    <a:pt x="15" y="2"/>
                    <a:pt x="15" y="8"/>
                  </a:cubicBezTo>
                  <a:cubicBezTo>
                    <a:pt x="15" y="10"/>
                    <a:pt x="16" y="27"/>
                    <a:pt x="18" y="52"/>
                  </a:cubicBezTo>
                  <a:cubicBezTo>
                    <a:pt x="28" y="27"/>
                    <a:pt x="45" y="0"/>
                    <a:pt x="56" y="0"/>
                  </a:cubicBezTo>
                  <a:cubicBezTo>
                    <a:pt x="60" y="0"/>
                    <a:pt x="62" y="2"/>
                    <a:pt x="63" y="4"/>
                  </a:cubicBezTo>
                  <a:cubicBezTo>
                    <a:pt x="65" y="7"/>
                    <a:pt x="66" y="11"/>
                    <a:pt x="66" y="14"/>
                  </a:cubicBezTo>
                  <a:cubicBezTo>
                    <a:pt x="66" y="19"/>
                    <a:pt x="66" y="46"/>
                    <a:pt x="68" y="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4916385" y="178130"/>
              <a:ext cx="389890" cy="327025"/>
            </a:xfrm>
            <a:custGeom>
              <a:avLst/>
              <a:gdLst>
                <a:gd name="T0" fmla="*/ 7 w 104"/>
                <a:gd name="T1" fmla="*/ 38 h 88"/>
                <a:gd name="T2" fmla="*/ 4 w 104"/>
                <a:gd name="T3" fmla="*/ 11 h 88"/>
                <a:gd name="T4" fmla="*/ 0 w 104"/>
                <a:gd name="T5" fmla="*/ 6 h 88"/>
                <a:gd name="T6" fmla="*/ 9 w 104"/>
                <a:gd name="T7" fmla="*/ 0 h 88"/>
                <a:gd name="T8" fmla="*/ 17 w 104"/>
                <a:gd name="T9" fmla="*/ 5 h 88"/>
                <a:gd name="T10" fmla="*/ 19 w 104"/>
                <a:gd name="T11" fmla="*/ 17 h 88"/>
                <a:gd name="T12" fmla="*/ 19 w 104"/>
                <a:gd name="T13" fmla="*/ 66 h 88"/>
                <a:gd name="T14" fmla="*/ 22 w 104"/>
                <a:gd name="T15" fmla="*/ 74 h 88"/>
                <a:gd name="T16" fmla="*/ 28 w 104"/>
                <a:gd name="T17" fmla="*/ 70 h 88"/>
                <a:gd name="T18" fmla="*/ 52 w 104"/>
                <a:gd name="T19" fmla="*/ 32 h 88"/>
                <a:gd name="T20" fmla="*/ 65 w 104"/>
                <a:gd name="T21" fmla="*/ 5 h 88"/>
                <a:gd name="T22" fmla="*/ 71 w 104"/>
                <a:gd name="T23" fmla="*/ 2 h 88"/>
                <a:gd name="T24" fmla="*/ 77 w 104"/>
                <a:gd name="T25" fmla="*/ 8 h 88"/>
                <a:gd name="T26" fmla="*/ 76 w 104"/>
                <a:gd name="T27" fmla="*/ 12 h 88"/>
                <a:gd name="T28" fmla="*/ 74 w 104"/>
                <a:gd name="T29" fmla="*/ 39 h 88"/>
                <a:gd name="T30" fmla="*/ 80 w 104"/>
                <a:gd name="T31" fmla="*/ 67 h 88"/>
                <a:gd name="T32" fmla="*/ 97 w 104"/>
                <a:gd name="T33" fmla="*/ 48 h 88"/>
                <a:gd name="T34" fmla="*/ 101 w 104"/>
                <a:gd name="T35" fmla="*/ 45 h 88"/>
                <a:gd name="T36" fmla="*/ 104 w 104"/>
                <a:gd name="T37" fmla="*/ 49 h 88"/>
                <a:gd name="T38" fmla="*/ 102 w 104"/>
                <a:gd name="T39" fmla="*/ 54 h 88"/>
                <a:gd name="T40" fmla="*/ 77 w 104"/>
                <a:gd name="T41" fmla="*/ 80 h 88"/>
                <a:gd name="T42" fmla="*/ 62 w 104"/>
                <a:gd name="T43" fmla="*/ 36 h 88"/>
                <a:gd name="T44" fmla="*/ 19 w 104"/>
                <a:gd name="T45" fmla="*/ 88 h 88"/>
                <a:gd name="T46" fmla="*/ 6 w 104"/>
                <a:gd name="T47" fmla="*/ 65 h 88"/>
                <a:gd name="T48" fmla="*/ 7 w 104"/>
                <a:gd name="T49" fmla="*/ 3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4" h="88">
                  <a:moveTo>
                    <a:pt x="7" y="38"/>
                  </a:moveTo>
                  <a:cubicBezTo>
                    <a:pt x="7" y="33"/>
                    <a:pt x="7" y="16"/>
                    <a:pt x="4" y="11"/>
                  </a:cubicBezTo>
                  <a:cubicBezTo>
                    <a:pt x="3" y="8"/>
                    <a:pt x="0" y="6"/>
                    <a:pt x="0" y="6"/>
                  </a:cubicBezTo>
                  <a:cubicBezTo>
                    <a:pt x="0" y="2"/>
                    <a:pt x="6" y="0"/>
                    <a:pt x="9" y="0"/>
                  </a:cubicBezTo>
                  <a:cubicBezTo>
                    <a:pt x="12" y="0"/>
                    <a:pt x="15" y="2"/>
                    <a:pt x="17" y="5"/>
                  </a:cubicBezTo>
                  <a:cubicBezTo>
                    <a:pt x="19" y="11"/>
                    <a:pt x="19" y="17"/>
                    <a:pt x="19" y="17"/>
                  </a:cubicBezTo>
                  <a:cubicBezTo>
                    <a:pt x="19" y="17"/>
                    <a:pt x="19" y="50"/>
                    <a:pt x="19" y="66"/>
                  </a:cubicBezTo>
                  <a:cubicBezTo>
                    <a:pt x="19" y="73"/>
                    <a:pt x="19" y="74"/>
                    <a:pt x="22" y="74"/>
                  </a:cubicBezTo>
                  <a:cubicBezTo>
                    <a:pt x="24" y="74"/>
                    <a:pt x="28" y="70"/>
                    <a:pt x="28" y="70"/>
                  </a:cubicBezTo>
                  <a:cubicBezTo>
                    <a:pt x="37" y="59"/>
                    <a:pt x="46" y="44"/>
                    <a:pt x="52" y="32"/>
                  </a:cubicBezTo>
                  <a:cubicBezTo>
                    <a:pt x="55" y="26"/>
                    <a:pt x="63" y="9"/>
                    <a:pt x="65" y="5"/>
                  </a:cubicBezTo>
                  <a:cubicBezTo>
                    <a:pt x="66" y="4"/>
                    <a:pt x="68" y="2"/>
                    <a:pt x="71" y="2"/>
                  </a:cubicBezTo>
                  <a:cubicBezTo>
                    <a:pt x="76" y="2"/>
                    <a:pt x="77" y="5"/>
                    <a:pt x="77" y="8"/>
                  </a:cubicBezTo>
                  <a:cubicBezTo>
                    <a:pt x="77" y="11"/>
                    <a:pt x="76" y="12"/>
                    <a:pt x="76" y="12"/>
                  </a:cubicBezTo>
                  <a:cubicBezTo>
                    <a:pt x="76" y="12"/>
                    <a:pt x="74" y="22"/>
                    <a:pt x="74" y="39"/>
                  </a:cubicBezTo>
                  <a:cubicBezTo>
                    <a:pt x="74" y="43"/>
                    <a:pt x="75" y="67"/>
                    <a:pt x="80" y="67"/>
                  </a:cubicBezTo>
                  <a:cubicBezTo>
                    <a:pt x="86" y="67"/>
                    <a:pt x="92" y="56"/>
                    <a:pt x="97" y="48"/>
                  </a:cubicBezTo>
                  <a:cubicBezTo>
                    <a:pt x="98" y="47"/>
                    <a:pt x="99" y="45"/>
                    <a:pt x="101" y="45"/>
                  </a:cubicBezTo>
                  <a:cubicBezTo>
                    <a:pt x="102" y="45"/>
                    <a:pt x="104" y="47"/>
                    <a:pt x="104" y="49"/>
                  </a:cubicBezTo>
                  <a:cubicBezTo>
                    <a:pt x="104" y="50"/>
                    <a:pt x="102" y="52"/>
                    <a:pt x="102" y="54"/>
                  </a:cubicBezTo>
                  <a:cubicBezTo>
                    <a:pt x="88" y="80"/>
                    <a:pt x="83" y="80"/>
                    <a:pt x="77" y="80"/>
                  </a:cubicBezTo>
                  <a:cubicBezTo>
                    <a:pt x="63" y="78"/>
                    <a:pt x="62" y="46"/>
                    <a:pt x="62" y="36"/>
                  </a:cubicBezTo>
                  <a:cubicBezTo>
                    <a:pt x="47" y="60"/>
                    <a:pt x="36" y="88"/>
                    <a:pt x="19" y="88"/>
                  </a:cubicBezTo>
                  <a:cubicBezTo>
                    <a:pt x="6" y="88"/>
                    <a:pt x="6" y="74"/>
                    <a:pt x="6" y="65"/>
                  </a:cubicBezTo>
                  <a:cubicBezTo>
                    <a:pt x="6" y="57"/>
                    <a:pt x="7" y="49"/>
                    <a:pt x="7" y="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5248894" y="83127"/>
              <a:ext cx="356235" cy="424180"/>
            </a:xfrm>
            <a:custGeom>
              <a:avLst/>
              <a:gdLst>
                <a:gd name="T0" fmla="*/ 83 w 95"/>
                <a:gd name="T1" fmla="*/ 21 h 114"/>
                <a:gd name="T2" fmla="*/ 64 w 95"/>
                <a:gd name="T3" fmla="*/ 12 h 114"/>
                <a:gd name="T4" fmla="*/ 12 w 95"/>
                <a:gd name="T5" fmla="*/ 38 h 114"/>
                <a:gd name="T6" fmla="*/ 21 w 95"/>
                <a:gd name="T7" fmla="*/ 44 h 114"/>
                <a:gd name="T8" fmla="*/ 13 w 95"/>
                <a:gd name="T9" fmla="*/ 47 h 114"/>
                <a:gd name="T10" fmla="*/ 0 w 95"/>
                <a:gd name="T11" fmla="*/ 36 h 114"/>
                <a:gd name="T12" fmla="*/ 36 w 95"/>
                <a:gd name="T13" fmla="*/ 5 h 114"/>
                <a:gd name="T14" fmla="*/ 65 w 95"/>
                <a:gd name="T15" fmla="*/ 0 h 114"/>
                <a:gd name="T16" fmla="*/ 95 w 95"/>
                <a:gd name="T17" fmla="*/ 19 h 114"/>
                <a:gd name="T18" fmla="*/ 72 w 95"/>
                <a:gd name="T19" fmla="*/ 50 h 114"/>
                <a:gd name="T20" fmla="*/ 42 w 95"/>
                <a:gd name="T21" fmla="*/ 77 h 114"/>
                <a:gd name="T22" fmla="*/ 44 w 95"/>
                <a:gd name="T23" fmla="*/ 83 h 114"/>
                <a:gd name="T24" fmla="*/ 38 w 95"/>
                <a:gd name="T25" fmla="*/ 89 h 114"/>
                <a:gd name="T26" fmla="*/ 27 w 95"/>
                <a:gd name="T27" fmla="*/ 79 h 114"/>
                <a:gd name="T28" fmla="*/ 51 w 95"/>
                <a:gd name="T29" fmla="*/ 53 h 114"/>
                <a:gd name="T30" fmla="*/ 83 w 95"/>
                <a:gd name="T31" fmla="*/ 21 h 114"/>
                <a:gd name="T32" fmla="*/ 43 w 95"/>
                <a:gd name="T33" fmla="*/ 114 h 114"/>
                <a:gd name="T34" fmla="*/ 35 w 95"/>
                <a:gd name="T35" fmla="*/ 103 h 114"/>
                <a:gd name="T36" fmla="*/ 43 w 95"/>
                <a:gd name="T37" fmla="*/ 95 h 114"/>
                <a:gd name="T38" fmla="*/ 52 w 95"/>
                <a:gd name="T39" fmla="*/ 102 h 114"/>
                <a:gd name="T40" fmla="*/ 43 w 95"/>
                <a:gd name="T41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14">
                  <a:moveTo>
                    <a:pt x="83" y="21"/>
                  </a:moveTo>
                  <a:cubicBezTo>
                    <a:pt x="83" y="14"/>
                    <a:pt x="74" y="12"/>
                    <a:pt x="64" y="12"/>
                  </a:cubicBezTo>
                  <a:cubicBezTo>
                    <a:pt x="45" y="12"/>
                    <a:pt x="13" y="26"/>
                    <a:pt x="12" y="38"/>
                  </a:cubicBezTo>
                  <a:cubicBezTo>
                    <a:pt x="12" y="41"/>
                    <a:pt x="21" y="41"/>
                    <a:pt x="21" y="44"/>
                  </a:cubicBezTo>
                  <a:cubicBezTo>
                    <a:pt x="21" y="47"/>
                    <a:pt x="18" y="47"/>
                    <a:pt x="13" y="47"/>
                  </a:cubicBezTo>
                  <a:cubicBezTo>
                    <a:pt x="4" y="47"/>
                    <a:pt x="0" y="42"/>
                    <a:pt x="0" y="36"/>
                  </a:cubicBezTo>
                  <a:cubicBezTo>
                    <a:pt x="1" y="22"/>
                    <a:pt x="18" y="11"/>
                    <a:pt x="36" y="5"/>
                  </a:cubicBezTo>
                  <a:cubicBezTo>
                    <a:pt x="44" y="3"/>
                    <a:pt x="54" y="0"/>
                    <a:pt x="65" y="0"/>
                  </a:cubicBezTo>
                  <a:cubicBezTo>
                    <a:pt x="76" y="0"/>
                    <a:pt x="95" y="5"/>
                    <a:pt x="95" y="19"/>
                  </a:cubicBezTo>
                  <a:cubicBezTo>
                    <a:pt x="93" y="32"/>
                    <a:pt x="83" y="42"/>
                    <a:pt x="72" y="50"/>
                  </a:cubicBezTo>
                  <a:cubicBezTo>
                    <a:pt x="65" y="55"/>
                    <a:pt x="42" y="73"/>
                    <a:pt x="42" y="77"/>
                  </a:cubicBezTo>
                  <a:cubicBezTo>
                    <a:pt x="42" y="79"/>
                    <a:pt x="44" y="80"/>
                    <a:pt x="44" y="83"/>
                  </a:cubicBezTo>
                  <a:cubicBezTo>
                    <a:pt x="44" y="86"/>
                    <a:pt x="41" y="89"/>
                    <a:pt x="38" y="89"/>
                  </a:cubicBezTo>
                  <a:cubicBezTo>
                    <a:pt x="32" y="89"/>
                    <a:pt x="27" y="85"/>
                    <a:pt x="27" y="79"/>
                  </a:cubicBezTo>
                  <a:cubicBezTo>
                    <a:pt x="28" y="68"/>
                    <a:pt x="46" y="58"/>
                    <a:pt x="51" y="53"/>
                  </a:cubicBezTo>
                  <a:cubicBezTo>
                    <a:pt x="56" y="49"/>
                    <a:pt x="83" y="31"/>
                    <a:pt x="83" y="21"/>
                  </a:cubicBezTo>
                  <a:close/>
                  <a:moveTo>
                    <a:pt x="43" y="114"/>
                  </a:moveTo>
                  <a:cubicBezTo>
                    <a:pt x="39" y="114"/>
                    <a:pt x="35" y="108"/>
                    <a:pt x="35" y="103"/>
                  </a:cubicBezTo>
                  <a:cubicBezTo>
                    <a:pt x="35" y="98"/>
                    <a:pt x="39" y="95"/>
                    <a:pt x="43" y="95"/>
                  </a:cubicBezTo>
                  <a:cubicBezTo>
                    <a:pt x="47" y="95"/>
                    <a:pt x="52" y="97"/>
                    <a:pt x="52" y="102"/>
                  </a:cubicBezTo>
                  <a:cubicBezTo>
                    <a:pt x="52" y="106"/>
                    <a:pt x="51" y="114"/>
                    <a:pt x="43" y="1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6" name="Group 25"/>
          <p:cNvGrpSpPr>
            <a:grpSpLocks noChangeAspect="1"/>
          </p:cNvGrpSpPr>
          <p:nvPr/>
        </p:nvGrpSpPr>
        <p:grpSpPr>
          <a:xfrm rot="20985727">
            <a:off x="6297472" y="385734"/>
            <a:ext cx="478155" cy="1320010"/>
            <a:chOff x="0" y="0"/>
            <a:chExt cx="1424305" cy="4874705"/>
          </a:xfrm>
          <a:solidFill>
            <a:srgbClr val="FDB515"/>
          </a:solidFill>
        </p:grpSpPr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0" y="11875"/>
              <a:ext cx="1424305" cy="4862830"/>
            </a:xfrm>
            <a:custGeom>
              <a:avLst/>
              <a:gdLst>
                <a:gd name="T0" fmla="*/ 332 w 379"/>
                <a:gd name="T1" fmla="*/ 518 h 1298"/>
                <a:gd name="T2" fmla="*/ 367 w 379"/>
                <a:gd name="T3" fmla="*/ 118 h 1298"/>
                <a:gd name="T4" fmla="*/ 77 w 379"/>
                <a:gd name="T5" fmla="*/ 23 h 1298"/>
                <a:gd name="T6" fmla="*/ 81 w 379"/>
                <a:gd name="T7" fmla="*/ 482 h 1298"/>
                <a:gd name="T8" fmla="*/ 187 w 379"/>
                <a:gd name="T9" fmla="*/ 533 h 1298"/>
                <a:gd name="T10" fmla="*/ 211 w 379"/>
                <a:gd name="T11" fmla="*/ 570 h 1298"/>
                <a:gd name="T12" fmla="*/ 275 w 379"/>
                <a:gd name="T13" fmla="*/ 1273 h 1298"/>
                <a:gd name="T14" fmla="*/ 319 w 379"/>
                <a:gd name="T15" fmla="*/ 785 h 1298"/>
                <a:gd name="T16" fmla="*/ 295 w 379"/>
                <a:gd name="T17" fmla="*/ 524 h 1298"/>
                <a:gd name="T18" fmla="*/ 310 w 379"/>
                <a:gd name="T19" fmla="*/ 52 h 1298"/>
                <a:gd name="T20" fmla="*/ 328 w 379"/>
                <a:gd name="T21" fmla="*/ 59 h 1298"/>
                <a:gd name="T22" fmla="*/ 325 w 379"/>
                <a:gd name="T23" fmla="*/ 452 h 1298"/>
                <a:gd name="T24" fmla="*/ 303 w 379"/>
                <a:gd name="T25" fmla="*/ 60 h 1298"/>
                <a:gd name="T26" fmla="*/ 128 w 379"/>
                <a:gd name="T27" fmla="*/ 478 h 1298"/>
                <a:gd name="T28" fmla="*/ 54 w 379"/>
                <a:gd name="T29" fmla="*/ 82 h 1298"/>
                <a:gd name="T30" fmla="*/ 70 w 379"/>
                <a:gd name="T31" fmla="*/ 72 h 1298"/>
                <a:gd name="T32" fmla="*/ 134 w 379"/>
                <a:gd name="T33" fmla="*/ 470 h 1298"/>
                <a:gd name="T34" fmla="*/ 190 w 379"/>
                <a:gd name="T35" fmla="*/ 486 h 1298"/>
                <a:gd name="T36" fmla="*/ 115 w 379"/>
                <a:gd name="T37" fmla="*/ 82 h 1298"/>
                <a:gd name="T38" fmla="*/ 131 w 379"/>
                <a:gd name="T39" fmla="*/ 72 h 1298"/>
                <a:gd name="T40" fmla="*/ 196 w 379"/>
                <a:gd name="T41" fmla="*/ 478 h 1298"/>
                <a:gd name="T42" fmla="*/ 243 w 379"/>
                <a:gd name="T43" fmla="*/ 490 h 1298"/>
                <a:gd name="T44" fmla="*/ 188 w 379"/>
                <a:gd name="T45" fmla="*/ 78 h 1298"/>
                <a:gd name="T46" fmla="*/ 205 w 379"/>
                <a:gd name="T47" fmla="*/ 68 h 1298"/>
                <a:gd name="T48" fmla="*/ 249 w 379"/>
                <a:gd name="T49" fmla="*/ 482 h 1298"/>
                <a:gd name="T50" fmla="*/ 304 w 379"/>
                <a:gd name="T51" fmla="*/ 1205 h 1298"/>
                <a:gd name="T52" fmla="*/ 304 w 379"/>
                <a:gd name="T53" fmla="*/ 1252 h 1298"/>
                <a:gd name="T54" fmla="*/ 304 w 379"/>
                <a:gd name="T55" fmla="*/ 1205 h 1298"/>
                <a:gd name="T56" fmla="*/ 272 w 379"/>
                <a:gd name="T57" fmla="*/ 469 h 1298"/>
                <a:gd name="T58" fmla="*/ 252 w 379"/>
                <a:gd name="T59" fmla="*/ 59 h 1298"/>
                <a:gd name="T60" fmla="*/ 270 w 379"/>
                <a:gd name="T61" fmla="*/ 66 h 1298"/>
                <a:gd name="T62" fmla="*/ 280 w 379"/>
                <a:gd name="T63" fmla="*/ 476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" h="1298">
                  <a:moveTo>
                    <a:pt x="297" y="522"/>
                  </a:moveTo>
                  <a:cubicBezTo>
                    <a:pt x="332" y="518"/>
                    <a:pt x="332" y="518"/>
                    <a:pt x="332" y="518"/>
                  </a:cubicBezTo>
                  <a:cubicBezTo>
                    <a:pt x="363" y="514"/>
                    <a:pt x="371" y="430"/>
                    <a:pt x="367" y="398"/>
                  </a:cubicBezTo>
                  <a:cubicBezTo>
                    <a:pt x="367" y="118"/>
                    <a:pt x="367" y="118"/>
                    <a:pt x="367" y="118"/>
                  </a:cubicBezTo>
                  <a:cubicBezTo>
                    <a:pt x="379" y="8"/>
                    <a:pt x="326" y="0"/>
                    <a:pt x="294" y="4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45" y="28"/>
                    <a:pt x="0" y="41"/>
                    <a:pt x="26" y="169"/>
                  </a:cubicBezTo>
                  <a:cubicBezTo>
                    <a:pt x="81" y="482"/>
                    <a:pt x="81" y="482"/>
                    <a:pt x="81" y="482"/>
                  </a:cubicBezTo>
                  <a:cubicBezTo>
                    <a:pt x="85" y="513"/>
                    <a:pt x="111" y="542"/>
                    <a:pt x="156" y="536"/>
                  </a:cubicBezTo>
                  <a:cubicBezTo>
                    <a:pt x="187" y="533"/>
                    <a:pt x="187" y="533"/>
                    <a:pt x="187" y="533"/>
                  </a:cubicBezTo>
                  <a:cubicBezTo>
                    <a:pt x="197" y="539"/>
                    <a:pt x="207" y="549"/>
                    <a:pt x="210" y="566"/>
                  </a:cubicBezTo>
                  <a:cubicBezTo>
                    <a:pt x="210" y="568"/>
                    <a:pt x="210" y="569"/>
                    <a:pt x="211" y="570"/>
                  </a:cubicBezTo>
                  <a:cubicBezTo>
                    <a:pt x="214" y="601"/>
                    <a:pt x="224" y="648"/>
                    <a:pt x="230" y="724"/>
                  </a:cubicBezTo>
                  <a:cubicBezTo>
                    <a:pt x="243" y="907"/>
                    <a:pt x="247" y="1259"/>
                    <a:pt x="275" y="1273"/>
                  </a:cubicBezTo>
                  <a:cubicBezTo>
                    <a:pt x="324" y="1298"/>
                    <a:pt x="349" y="1264"/>
                    <a:pt x="349" y="1264"/>
                  </a:cubicBezTo>
                  <a:cubicBezTo>
                    <a:pt x="348" y="1223"/>
                    <a:pt x="345" y="979"/>
                    <a:pt x="319" y="785"/>
                  </a:cubicBezTo>
                  <a:cubicBezTo>
                    <a:pt x="304" y="674"/>
                    <a:pt x="300" y="596"/>
                    <a:pt x="287" y="554"/>
                  </a:cubicBezTo>
                  <a:cubicBezTo>
                    <a:pt x="288" y="544"/>
                    <a:pt x="290" y="532"/>
                    <a:pt x="295" y="524"/>
                  </a:cubicBezTo>
                  <a:cubicBezTo>
                    <a:pt x="296" y="523"/>
                    <a:pt x="297" y="523"/>
                    <a:pt x="297" y="522"/>
                  </a:cubicBezTo>
                  <a:close/>
                  <a:moveTo>
                    <a:pt x="310" y="52"/>
                  </a:moveTo>
                  <a:cubicBezTo>
                    <a:pt x="320" y="51"/>
                    <a:pt x="320" y="51"/>
                    <a:pt x="320" y="51"/>
                  </a:cubicBezTo>
                  <a:cubicBezTo>
                    <a:pt x="325" y="51"/>
                    <a:pt x="328" y="54"/>
                    <a:pt x="328" y="59"/>
                  </a:cubicBezTo>
                  <a:cubicBezTo>
                    <a:pt x="343" y="433"/>
                    <a:pt x="343" y="433"/>
                    <a:pt x="343" y="433"/>
                  </a:cubicBezTo>
                  <a:cubicBezTo>
                    <a:pt x="345" y="455"/>
                    <a:pt x="335" y="452"/>
                    <a:pt x="325" y="452"/>
                  </a:cubicBezTo>
                  <a:cubicBezTo>
                    <a:pt x="321" y="452"/>
                    <a:pt x="317" y="449"/>
                    <a:pt x="317" y="445"/>
                  </a:cubicBezTo>
                  <a:cubicBezTo>
                    <a:pt x="303" y="60"/>
                    <a:pt x="303" y="60"/>
                    <a:pt x="303" y="60"/>
                  </a:cubicBezTo>
                  <a:cubicBezTo>
                    <a:pt x="302" y="55"/>
                    <a:pt x="306" y="52"/>
                    <a:pt x="310" y="52"/>
                  </a:cubicBezTo>
                  <a:close/>
                  <a:moveTo>
                    <a:pt x="128" y="478"/>
                  </a:moveTo>
                  <a:cubicBezTo>
                    <a:pt x="117" y="479"/>
                    <a:pt x="108" y="484"/>
                    <a:pt x="106" y="461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3" y="78"/>
                    <a:pt x="56" y="74"/>
                    <a:pt x="60" y="73"/>
                  </a:cubicBezTo>
                  <a:cubicBezTo>
                    <a:pt x="70" y="72"/>
                    <a:pt x="70" y="72"/>
                    <a:pt x="70" y="72"/>
                  </a:cubicBezTo>
                  <a:cubicBezTo>
                    <a:pt x="74" y="71"/>
                    <a:pt x="79" y="74"/>
                    <a:pt x="79" y="79"/>
                  </a:cubicBezTo>
                  <a:cubicBezTo>
                    <a:pt x="134" y="470"/>
                    <a:pt x="134" y="470"/>
                    <a:pt x="134" y="470"/>
                  </a:cubicBezTo>
                  <a:cubicBezTo>
                    <a:pt x="134" y="474"/>
                    <a:pt x="131" y="477"/>
                    <a:pt x="128" y="478"/>
                  </a:cubicBezTo>
                  <a:close/>
                  <a:moveTo>
                    <a:pt x="190" y="486"/>
                  </a:moveTo>
                  <a:cubicBezTo>
                    <a:pt x="179" y="487"/>
                    <a:pt x="171" y="492"/>
                    <a:pt x="168" y="469"/>
                  </a:cubicBezTo>
                  <a:cubicBezTo>
                    <a:pt x="115" y="82"/>
                    <a:pt x="115" y="82"/>
                    <a:pt x="115" y="82"/>
                  </a:cubicBezTo>
                  <a:cubicBezTo>
                    <a:pt x="114" y="78"/>
                    <a:pt x="117" y="74"/>
                    <a:pt x="121" y="73"/>
                  </a:cubicBezTo>
                  <a:cubicBezTo>
                    <a:pt x="131" y="72"/>
                    <a:pt x="131" y="72"/>
                    <a:pt x="131" y="72"/>
                  </a:cubicBezTo>
                  <a:cubicBezTo>
                    <a:pt x="135" y="71"/>
                    <a:pt x="140" y="74"/>
                    <a:pt x="140" y="79"/>
                  </a:cubicBezTo>
                  <a:cubicBezTo>
                    <a:pt x="196" y="478"/>
                    <a:pt x="196" y="478"/>
                    <a:pt x="196" y="478"/>
                  </a:cubicBezTo>
                  <a:cubicBezTo>
                    <a:pt x="196" y="482"/>
                    <a:pt x="194" y="485"/>
                    <a:pt x="190" y="486"/>
                  </a:cubicBezTo>
                  <a:close/>
                  <a:moveTo>
                    <a:pt x="243" y="490"/>
                  </a:moveTo>
                  <a:cubicBezTo>
                    <a:pt x="232" y="491"/>
                    <a:pt x="223" y="495"/>
                    <a:pt x="222" y="472"/>
                  </a:cubicBezTo>
                  <a:cubicBezTo>
                    <a:pt x="188" y="78"/>
                    <a:pt x="188" y="78"/>
                    <a:pt x="188" y="78"/>
                  </a:cubicBezTo>
                  <a:cubicBezTo>
                    <a:pt x="188" y="74"/>
                    <a:pt x="191" y="70"/>
                    <a:pt x="195" y="69"/>
                  </a:cubicBezTo>
                  <a:cubicBezTo>
                    <a:pt x="205" y="68"/>
                    <a:pt x="205" y="68"/>
                    <a:pt x="205" y="68"/>
                  </a:cubicBezTo>
                  <a:cubicBezTo>
                    <a:pt x="209" y="68"/>
                    <a:pt x="213" y="71"/>
                    <a:pt x="214" y="76"/>
                  </a:cubicBezTo>
                  <a:cubicBezTo>
                    <a:pt x="249" y="482"/>
                    <a:pt x="249" y="482"/>
                    <a:pt x="249" y="482"/>
                  </a:cubicBezTo>
                  <a:cubicBezTo>
                    <a:pt x="249" y="486"/>
                    <a:pt x="247" y="489"/>
                    <a:pt x="243" y="490"/>
                  </a:cubicBezTo>
                  <a:close/>
                  <a:moveTo>
                    <a:pt x="304" y="1205"/>
                  </a:moveTo>
                  <a:cubicBezTo>
                    <a:pt x="319" y="1209"/>
                    <a:pt x="327" y="1214"/>
                    <a:pt x="327" y="1228"/>
                  </a:cubicBezTo>
                  <a:cubicBezTo>
                    <a:pt x="327" y="1242"/>
                    <a:pt x="325" y="1251"/>
                    <a:pt x="304" y="1252"/>
                  </a:cubicBezTo>
                  <a:cubicBezTo>
                    <a:pt x="291" y="1253"/>
                    <a:pt x="277" y="1242"/>
                    <a:pt x="279" y="1227"/>
                  </a:cubicBezTo>
                  <a:cubicBezTo>
                    <a:pt x="282" y="1214"/>
                    <a:pt x="291" y="1201"/>
                    <a:pt x="304" y="1205"/>
                  </a:cubicBezTo>
                  <a:close/>
                  <a:moveTo>
                    <a:pt x="280" y="476"/>
                  </a:moveTo>
                  <a:cubicBezTo>
                    <a:pt x="276" y="476"/>
                    <a:pt x="273" y="473"/>
                    <a:pt x="272" y="469"/>
                  </a:cubicBezTo>
                  <a:cubicBezTo>
                    <a:pt x="244" y="68"/>
                    <a:pt x="244" y="68"/>
                    <a:pt x="244" y="68"/>
                  </a:cubicBezTo>
                  <a:cubicBezTo>
                    <a:pt x="244" y="63"/>
                    <a:pt x="247" y="59"/>
                    <a:pt x="252" y="59"/>
                  </a:cubicBezTo>
                  <a:cubicBezTo>
                    <a:pt x="261" y="58"/>
                    <a:pt x="261" y="58"/>
                    <a:pt x="261" y="58"/>
                  </a:cubicBezTo>
                  <a:cubicBezTo>
                    <a:pt x="266" y="58"/>
                    <a:pt x="270" y="61"/>
                    <a:pt x="270" y="66"/>
                  </a:cubicBezTo>
                  <a:cubicBezTo>
                    <a:pt x="297" y="455"/>
                    <a:pt x="297" y="455"/>
                    <a:pt x="297" y="455"/>
                  </a:cubicBezTo>
                  <a:cubicBezTo>
                    <a:pt x="300" y="478"/>
                    <a:pt x="290" y="475"/>
                    <a:pt x="280" y="4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8" name="Freeform 27"/>
            <p:cNvSpPr>
              <a:spLocks noEditPoints="1"/>
            </p:cNvSpPr>
            <p:nvPr/>
          </p:nvSpPr>
          <p:spPr bwMode="auto">
            <a:xfrm>
              <a:off x="0" y="11875"/>
              <a:ext cx="1424305" cy="4862830"/>
            </a:xfrm>
            <a:custGeom>
              <a:avLst/>
              <a:gdLst>
                <a:gd name="T0" fmla="*/ 332 w 379"/>
                <a:gd name="T1" fmla="*/ 518 h 1298"/>
                <a:gd name="T2" fmla="*/ 367 w 379"/>
                <a:gd name="T3" fmla="*/ 118 h 1298"/>
                <a:gd name="T4" fmla="*/ 77 w 379"/>
                <a:gd name="T5" fmla="*/ 23 h 1298"/>
                <a:gd name="T6" fmla="*/ 81 w 379"/>
                <a:gd name="T7" fmla="*/ 482 h 1298"/>
                <a:gd name="T8" fmla="*/ 187 w 379"/>
                <a:gd name="T9" fmla="*/ 533 h 1298"/>
                <a:gd name="T10" fmla="*/ 211 w 379"/>
                <a:gd name="T11" fmla="*/ 570 h 1298"/>
                <a:gd name="T12" fmla="*/ 275 w 379"/>
                <a:gd name="T13" fmla="*/ 1273 h 1298"/>
                <a:gd name="T14" fmla="*/ 319 w 379"/>
                <a:gd name="T15" fmla="*/ 785 h 1298"/>
                <a:gd name="T16" fmla="*/ 295 w 379"/>
                <a:gd name="T17" fmla="*/ 524 h 1298"/>
                <a:gd name="T18" fmla="*/ 310 w 379"/>
                <a:gd name="T19" fmla="*/ 52 h 1298"/>
                <a:gd name="T20" fmla="*/ 328 w 379"/>
                <a:gd name="T21" fmla="*/ 59 h 1298"/>
                <a:gd name="T22" fmla="*/ 325 w 379"/>
                <a:gd name="T23" fmla="*/ 452 h 1298"/>
                <a:gd name="T24" fmla="*/ 303 w 379"/>
                <a:gd name="T25" fmla="*/ 60 h 1298"/>
                <a:gd name="T26" fmla="*/ 128 w 379"/>
                <a:gd name="T27" fmla="*/ 478 h 1298"/>
                <a:gd name="T28" fmla="*/ 54 w 379"/>
                <a:gd name="T29" fmla="*/ 82 h 1298"/>
                <a:gd name="T30" fmla="*/ 70 w 379"/>
                <a:gd name="T31" fmla="*/ 72 h 1298"/>
                <a:gd name="T32" fmla="*/ 134 w 379"/>
                <a:gd name="T33" fmla="*/ 470 h 1298"/>
                <a:gd name="T34" fmla="*/ 190 w 379"/>
                <a:gd name="T35" fmla="*/ 486 h 1298"/>
                <a:gd name="T36" fmla="*/ 115 w 379"/>
                <a:gd name="T37" fmla="*/ 82 h 1298"/>
                <a:gd name="T38" fmla="*/ 131 w 379"/>
                <a:gd name="T39" fmla="*/ 72 h 1298"/>
                <a:gd name="T40" fmla="*/ 196 w 379"/>
                <a:gd name="T41" fmla="*/ 478 h 1298"/>
                <a:gd name="T42" fmla="*/ 243 w 379"/>
                <a:gd name="T43" fmla="*/ 490 h 1298"/>
                <a:gd name="T44" fmla="*/ 188 w 379"/>
                <a:gd name="T45" fmla="*/ 78 h 1298"/>
                <a:gd name="T46" fmla="*/ 205 w 379"/>
                <a:gd name="T47" fmla="*/ 68 h 1298"/>
                <a:gd name="T48" fmla="*/ 249 w 379"/>
                <a:gd name="T49" fmla="*/ 482 h 1298"/>
                <a:gd name="T50" fmla="*/ 304 w 379"/>
                <a:gd name="T51" fmla="*/ 1205 h 1298"/>
                <a:gd name="T52" fmla="*/ 304 w 379"/>
                <a:gd name="T53" fmla="*/ 1252 h 1298"/>
                <a:gd name="T54" fmla="*/ 304 w 379"/>
                <a:gd name="T55" fmla="*/ 1205 h 1298"/>
                <a:gd name="T56" fmla="*/ 272 w 379"/>
                <a:gd name="T57" fmla="*/ 469 h 1298"/>
                <a:gd name="T58" fmla="*/ 252 w 379"/>
                <a:gd name="T59" fmla="*/ 59 h 1298"/>
                <a:gd name="T60" fmla="*/ 270 w 379"/>
                <a:gd name="T61" fmla="*/ 66 h 1298"/>
                <a:gd name="T62" fmla="*/ 280 w 379"/>
                <a:gd name="T63" fmla="*/ 476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" h="1298">
                  <a:moveTo>
                    <a:pt x="297" y="522"/>
                  </a:moveTo>
                  <a:cubicBezTo>
                    <a:pt x="332" y="518"/>
                    <a:pt x="332" y="518"/>
                    <a:pt x="332" y="518"/>
                  </a:cubicBezTo>
                  <a:cubicBezTo>
                    <a:pt x="363" y="514"/>
                    <a:pt x="371" y="430"/>
                    <a:pt x="367" y="398"/>
                  </a:cubicBezTo>
                  <a:cubicBezTo>
                    <a:pt x="367" y="118"/>
                    <a:pt x="367" y="118"/>
                    <a:pt x="367" y="118"/>
                  </a:cubicBezTo>
                  <a:cubicBezTo>
                    <a:pt x="379" y="8"/>
                    <a:pt x="326" y="0"/>
                    <a:pt x="294" y="4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45" y="28"/>
                    <a:pt x="0" y="41"/>
                    <a:pt x="26" y="169"/>
                  </a:cubicBezTo>
                  <a:cubicBezTo>
                    <a:pt x="81" y="482"/>
                    <a:pt x="81" y="482"/>
                    <a:pt x="81" y="482"/>
                  </a:cubicBezTo>
                  <a:cubicBezTo>
                    <a:pt x="85" y="513"/>
                    <a:pt x="111" y="542"/>
                    <a:pt x="156" y="536"/>
                  </a:cubicBezTo>
                  <a:cubicBezTo>
                    <a:pt x="187" y="533"/>
                    <a:pt x="187" y="533"/>
                    <a:pt x="187" y="533"/>
                  </a:cubicBezTo>
                  <a:cubicBezTo>
                    <a:pt x="197" y="539"/>
                    <a:pt x="207" y="549"/>
                    <a:pt x="210" y="566"/>
                  </a:cubicBezTo>
                  <a:cubicBezTo>
                    <a:pt x="210" y="568"/>
                    <a:pt x="210" y="569"/>
                    <a:pt x="211" y="570"/>
                  </a:cubicBezTo>
                  <a:cubicBezTo>
                    <a:pt x="214" y="601"/>
                    <a:pt x="224" y="648"/>
                    <a:pt x="230" y="724"/>
                  </a:cubicBezTo>
                  <a:cubicBezTo>
                    <a:pt x="243" y="907"/>
                    <a:pt x="247" y="1259"/>
                    <a:pt x="275" y="1273"/>
                  </a:cubicBezTo>
                  <a:cubicBezTo>
                    <a:pt x="324" y="1298"/>
                    <a:pt x="349" y="1264"/>
                    <a:pt x="349" y="1264"/>
                  </a:cubicBezTo>
                  <a:cubicBezTo>
                    <a:pt x="348" y="1223"/>
                    <a:pt x="345" y="979"/>
                    <a:pt x="319" y="785"/>
                  </a:cubicBezTo>
                  <a:cubicBezTo>
                    <a:pt x="304" y="674"/>
                    <a:pt x="300" y="596"/>
                    <a:pt x="287" y="554"/>
                  </a:cubicBezTo>
                  <a:cubicBezTo>
                    <a:pt x="288" y="544"/>
                    <a:pt x="290" y="532"/>
                    <a:pt x="295" y="524"/>
                  </a:cubicBezTo>
                  <a:cubicBezTo>
                    <a:pt x="296" y="523"/>
                    <a:pt x="297" y="523"/>
                    <a:pt x="297" y="522"/>
                  </a:cubicBezTo>
                  <a:close/>
                  <a:moveTo>
                    <a:pt x="310" y="52"/>
                  </a:moveTo>
                  <a:cubicBezTo>
                    <a:pt x="320" y="51"/>
                    <a:pt x="320" y="51"/>
                    <a:pt x="320" y="51"/>
                  </a:cubicBezTo>
                  <a:cubicBezTo>
                    <a:pt x="325" y="51"/>
                    <a:pt x="328" y="54"/>
                    <a:pt x="328" y="59"/>
                  </a:cubicBezTo>
                  <a:cubicBezTo>
                    <a:pt x="343" y="433"/>
                    <a:pt x="343" y="433"/>
                    <a:pt x="343" y="433"/>
                  </a:cubicBezTo>
                  <a:cubicBezTo>
                    <a:pt x="345" y="455"/>
                    <a:pt x="335" y="452"/>
                    <a:pt x="325" y="452"/>
                  </a:cubicBezTo>
                  <a:cubicBezTo>
                    <a:pt x="321" y="452"/>
                    <a:pt x="317" y="449"/>
                    <a:pt x="317" y="445"/>
                  </a:cubicBezTo>
                  <a:cubicBezTo>
                    <a:pt x="303" y="60"/>
                    <a:pt x="303" y="60"/>
                    <a:pt x="303" y="60"/>
                  </a:cubicBezTo>
                  <a:cubicBezTo>
                    <a:pt x="302" y="55"/>
                    <a:pt x="306" y="52"/>
                    <a:pt x="310" y="52"/>
                  </a:cubicBezTo>
                  <a:close/>
                  <a:moveTo>
                    <a:pt x="128" y="478"/>
                  </a:moveTo>
                  <a:cubicBezTo>
                    <a:pt x="117" y="479"/>
                    <a:pt x="108" y="484"/>
                    <a:pt x="106" y="461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3" y="78"/>
                    <a:pt x="56" y="74"/>
                    <a:pt x="60" y="73"/>
                  </a:cubicBezTo>
                  <a:cubicBezTo>
                    <a:pt x="70" y="72"/>
                    <a:pt x="70" y="72"/>
                    <a:pt x="70" y="72"/>
                  </a:cubicBezTo>
                  <a:cubicBezTo>
                    <a:pt x="74" y="71"/>
                    <a:pt x="79" y="74"/>
                    <a:pt x="79" y="79"/>
                  </a:cubicBezTo>
                  <a:cubicBezTo>
                    <a:pt x="134" y="470"/>
                    <a:pt x="134" y="470"/>
                    <a:pt x="134" y="470"/>
                  </a:cubicBezTo>
                  <a:cubicBezTo>
                    <a:pt x="134" y="474"/>
                    <a:pt x="131" y="477"/>
                    <a:pt x="128" y="478"/>
                  </a:cubicBezTo>
                  <a:close/>
                  <a:moveTo>
                    <a:pt x="190" y="486"/>
                  </a:moveTo>
                  <a:cubicBezTo>
                    <a:pt x="179" y="487"/>
                    <a:pt x="171" y="492"/>
                    <a:pt x="168" y="469"/>
                  </a:cubicBezTo>
                  <a:cubicBezTo>
                    <a:pt x="115" y="82"/>
                    <a:pt x="115" y="82"/>
                    <a:pt x="115" y="82"/>
                  </a:cubicBezTo>
                  <a:cubicBezTo>
                    <a:pt x="114" y="78"/>
                    <a:pt x="117" y="74"/>
                    <a:pt x="121" y="73"/>
                  </a:cubicBezTo>
                  <a:cubicBezTo>
                    <a:pt x="131" y="72"/>
                    <a:pt x="131" y="72"/>
                    <a:pt x="131" y="72"/>
                  </a:cubicBezTo>
                  <a:cubicBezTo>
                    <a:pt x="135" y="71"/>
                    <a:pt x="140" y="74"/>
                    <a:pt x="140" y="79"/>
                  </a:cubicBezTo>
                  <a:cubicBezTo>
                    <a:pt x="196" y="478"/>
                    <a:pt x="196" y="478"/>
                    <a:pt x="196" y="478"/>
                  </a:cubicBezTo>
                  <a:cubicBezTo>
                    <a:pt x="196" y="482"/>
                    <a:pt x="194" y="485"/>
                    <a:pt x="190" y="486"/>
                  </a:cubicBezTo>
                  <a:close/>
                  <a:moveTo>
                    <a:pt x="243" y="490"/>
                  </a:moveTo>
                  <a:cubicBezTo>
                    <a:pt x="232" y="491"/>
                    <a:pt x="223" y="495"/>
                    <a:pt x="222" y="472"/>
                  </a:cubicBezTo>
                  <a:cubicBezTo>
                    <a:pt x="188" y="78"/>
                    <a:pt x="188" y="78"/>
                    <a:pt x="188" y="78"/>
                  </a:cubicBezTo>
                  <a:cubicBezTo>
                    <a:pt x="188" y="74"/>
                    <a:pt x="191" y="70"/>
                    <a:pt x="195" y="69"/>
                  </a:cubicBezTo>
                  <a:cubicBezTo>
                    <a:pt x="205" y="68"/>
                    <a:pt x="205" y="68"/>
                    <a:pt x="205" y="68"/>
                  </a:cubicBezTo>
                  <a:cubicBezTo>
                    <a:pt x="209" y="68"/>
                    <a:pt x="213" y="71"/>
                    <a:pt x="214" y="76"/>
                  </a:cubicBezTo>
                  <a:cubicBezTo>
                    <a:pt x="249" y="482"/>
                    <a:pt x="249" y="482"/>
                    <a:pt x="249" y="482"/>
                  </a:cubicBezTo>
                  <a:cubicBezTo>
                    <a:pt x="249" y="486"/>
                    <a:pt x="247" y="489"/>
                    <a:pt x="243" y="490"/>
                  </a:cubicBezTo>
                  <a:close/>
                  <a:moveTo>
                    <a:pt x="304" y="1205"/>
                  </a:moveTo>
                  <a:cubicBezTo>
                    <a:pt x="319" y="1209"/>
                    <a:pt x="327" y="1214"/>
                    <a:pt x="327" y="1228"/>
                  </a:cubicBezTo>
                  <a:cubicBezTo>
                    <a:pt x="327" y="1242"/>
                    <a:pt x="325" y="1251"/>
                    <a:pt x="304" y="1252"/>
                  </a:cubicBezTo>
                  <a:cubicBezTo>
                    <a:pt x="291" y="1253"/>
                    <a:pt x="277" y="1242"/>
                    <a:pt x="279" y="1227"/>
                  </a:cubicBezTo>
                  <a:cubicBezTo>
                    <a:pt x="282" y="1214"/>
                    <a:pt x="291" y="1201"/>
                    <a:pt x="304" y="1205"/>
                  </a:cubicBezTo>
                  <a:close/>
                  <a:moveTo>
                    <a:pt x="280" y="476"/>
                  </a:moveTo>
                  <a:cubicBezTo>
                    <a:pt x="276" y="476"/>
                    <a:pt x="273" y="473"/>
                    <a:pt x="272" y="469"/>
                  </a:cubicBezTo>
                  <a:cubicBezTo>
                    <a:pt x="244" y="68"/>
                    <a:pt x="244" y="68"/>
                    <a:pt x="244" y="68"/>
                  </a:cubicBezTo>
                  <a:cubicBezTo>
                    <a:pt x="244" y="63"/>
                    <a:pt x="247" y="59"/>
                    <a:pt x="252" y="59"/>
                  </a:cubicBezTo>
                  <a:cubicBezTo>
                    <a:pt x="261" y="58"/>
                    <a:pt x="261" y="58"/>
                    <a:pt x="261" y="58"/>
                  </a:cubicBezTo>
                  <a:cubicBezTo>
                    <a:pt x="266" y="58"/>
                    <a:pt x="270" y="61"/>
                    <a:pt x="270" y="66"/>
                  </a:cubicBezTo>
                  <a:cubicBezTo>
                    <a:pt x="297" y="455"/>
                    <a:pt x="297" y="455"/>
                    <a:pt x="297" y="455"/>
                  </a:cubicBezTo>
                  <a:cubicBezTo>
                    <a:pt x="300" y="478"/>
                    <a:pt x="290" y="475"/>
                    <a:pt x="280" y="4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9" name="Freeform 28"/>
            <p:cNvSpPr>
              <a:spLocks noEditPoints="1"/>
            </p:cNvSpPr>
            <p:nvPr/>
          </p:nvSpPr>
          <p:spPr bwMode="auto">
            <a:xfrm>
              <a:off x="35626" y="0"/>
              <a:ext cx="1375410" cy="4844415"/>
            </a:xfrm>
            <a:custGeom>
              <a:avLst/>
              <a:gdLst>
                <a:gd name="T0" fmla="*/ 216 w 366"/>
                <a:gd name="T1" fmla="*/ 726 h 1293"/>
                <a:gd name="T2" fmla="*/ 177 w 366"/>
                <a:gd name="T3" fmla="*/ 539 h 1293"/>
                <a:gd name="T4" fmla="*/ 12 w 366"/>
                <a:gd name="T5" fmla="*/ 171 h 1293"/>
                <a:gd name="T6" fmla="*/ 339 w 366"/>
                <a:gd name="T7" fmla="*/ 18 h 1293"/>
                <a:gd name="T8" fmla="*/ 322 w 366"/>
                <a:gd name="T9" fmla="*/ 524 h 1293"/>
                <a:gd name="T10" fmla="*/ 300 w 366"/>
                <a:gd name="T11" fmla="*/ 678 h 1293"/>
                <a:gd name="T12" fmla="*/ 343 w 366"/>
                <a:gd name="T13" fmla="*/ 1267 h 1293"/>
                <a:gd name="T14" fmla="*/ 179 w 366"/>
                <a:gd name="T15" fmla="*/ 532 h 1293"/>
                <a:gd name="T16" fmla="*/ 209 w 366"/>
                <a:gd name="T17" fmla="*/ 607 h 1293"/>
                <a:gd name="T18" fmla="*/ 335 w 366"/>
                <a:gd name="T19" fmla="*/ 1265 h 1293"/>
                <a:gd name="T20" fmla="*/ 274 w 366"/>
                <a:gd name="T21" fmla="*/ 557 h 1293"/>
                <a:gd name="T22" fmla="*/ 286 w 366"/>
                <a:gd name="T23" fmla="*/ 520 h 1293"/>
                <a:gd name="T24" fmla="*/ 334 w 366"/>
                <a:gd name="T25" fmla="*/ 23 h 1293"/>
                <a:gd name="T26" fmla="*/ 19 w 366"/>
                <a:gd name="T27" fmla="*/ 170 h 1293"/>
                <a:gd name="T28" fmla="*/ 178 w 366"/>
                <a:gd name="T29" fmla="*/ 531 h 1293"/>
                <a:gd name="T30" fmla="*/ 279 w 366"/>
                <a:gd name="T31" fmla="*/ 1205 h 1293"/>
                <a:gd name="T32" fmla="*/ 295 w 366"/>
                <a:gd name="T33" fmla="*/ 1258 h 1293"/>
                <a:gd name="T34" fmla="*/ 273 w 366"/>
                <a:gd name="T35" fmla="*/ 1230 h 1293"/>
                <a:gd name="T36" fmla="*/ 293 w 366"/>
                <a:gd name="T37" fmla="*/ 1210 h 1293"/>
                <a:gd name="T38" fmla="*/ 215 w 366"/>
                <a:gd name="T39" fmla="*/ 494 h 1293"/>
                <a:gd name="T40" fmla="*/ 185 w 366"/>
                <a:gd name="T41" fmla="*/ 68 h 1293"/>
                <a:gd name="T42" fmla="*/ 243 w 366"/>
                <a:gd name="T43" fmla="*/ 483 h 1293"/>
                <a:gd name="T44" fmla="*/ 223 w 366"/>
                <a:gd name="T45" fmla="*/ 496 h 1293"/>
                <a:gd name="T46" fmla="*/ 183 w 366"/>
                <a:gd name="T47" fmla="*/ 76 h 1293"/>
                <a:gd name="T48" fmla="*/ 228 w 366"/>
                <a:gd name="T49" fmla="*/ 489 h 1293"/>
                <a:gd name="T50" fmla="*/ 200 w 366"/>
                <a:gd name="T51" fmla="*/ 78 h 1293"/>
                <a:gd name="T52" fmla="*/ 162 w 366"/>
                <a:gd name="T53" fmla="*/ 491 h 1293"/>
                <a:gd name="T54" fmla="*/ 111 w 366"/>
                <a:gd name="T55" fmla="*/ 71 h 1293"/>
                <a:gd name="T56" fmla="*/ 180 w 366"/>
                <a:gd name="T57" fmla="*/ 492 h 1293"/>
                <a:gd name="T58" fmla="*/ 122 w 366"/>
                <a:gd name="T59" fmla="*/ 77 h 1293"/>
                <a:gd name="T60" fmla="*/ 108 w 366"/>
                <a:gd name="T61" fmla="*/ 84 h 1293"/>
                <a:gd name="T62" fmla="*/ 179 w 366"/>
                <a:gd name="T63" fmla="*/ 484 h 1293"/>
                <a:gd name="T64" fmla="*/ 107 w 366"/>
                <a:gd name="T65" fmla="*/ 485 h 1293"/>
                <a:gd name="T66" fmla="*/ 50 w 366"/>
                <a:gd name="T67" fmla="*/ 71 h 1293"/>
                <a:gd name="T68" fmla="*/ 127 w 366"/>
                <a:gd name="T69" fmla="*/ 471 h 1293"/>
                <a:gd name="T70" fmla="*/ 114 w 366"/>
                <a:gd name="T71" fmla="*/ 484 h 1293"/>
                <a:gd name="T72" fmla="*/ 51 w 366"/>
                <a:gd name="T73" fmla="*/ 79 h 1293"/>
                <a:gd name="T74" fmla="*/ 113 w 366"/>
                <a:gd name="T75" fmla="*/ 477 h 1293"/>
                <a:gd name="T76" fmla="*/ 120 w 366"/>
                <a:gd name="T77" fmla="*/ 472 h 1293"/>
                <a:gd name="T78" fmla="*/ 269 w 366"/>
                <a:gd name="T79" fmla="*/ 482 h 1293"/>
                <a:gd name="T80" fmla="*/ 233 w 366"/>
                <a:gd name="T81" fmla="*/ 61 h 1293"/>
                <a:gd name="T82" fmla="*/ 264 w 366"/>
                <a:gd name="T83" fmla="*/ 67 h 1293"/>
                <a:gd name="T84" fmla="*/ 270 w 366"/>
                <a:gd name="T85" fmla="*/ 482 h 1293"/>
                <a:gd name="T86" fmla="*/ 252 w 366"/>
                <a:gd name="T87" fmla="*/ 64 h 1293"/>
                <a:gd name="T88" fmla="*/ 266 w 366"/>
                <a:gd name="T89" fmla="*/ 471 h 1293"/>
                <a:gd name="T90" fmla="*/ 274 w 366"/>
                <a:gd name="T91" fmla="*/ 474 h 1293"/>
                <a:gd name="T92" fmla="*/ 255 w 366"/>
                <a:gd name="T93" fmla="*/ 65 h 1293"/>
                <a:gd name="T94" fmla="*/ 289 w 366"/>
                <a:gd name="T95" fmla="*/ 62 h 1293"/>
                <a:gd name="T96" fmla="*/ 322 w 366"/>
                <a:gd name="T97" fmla="*/ 61 h 1293"/>
                <a:gd name="T98" fmla="*/ 315 w 366"/>
                <a:gd name="T99" fmla="*/ 458 h 1293"/>
                <a:gd name="T100" fmla="*/ 300 w 366"/>
                <a:gd name="T101" fmla="*/ 57 h 1293"/>
                <a:gd name="T102" fmla="*/ 314 w 366"/>
                <a:gd name="T103" fmla="*/ 451 h 1293"/>
                <a:gd name="T104" fmla="*/ 315 w 366"/>
                <a:gd name="T105" fmla="*/ 61 h 1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66" h="1293">
                  <a:moveTo>
                    <a:pt x="299" y="1288"/>
                  </a:moveTo>
                  <a:cubicBezTo>
                    <a:pt x="289" y="1288"/>
                    <a:pt x="277" y="1285"/>
                    <a:pt x="263" y="1279"/>
                  </a:cubicBezTo>
                  <a:cubicBezTo>
                    <a:pt x="243" y="1269"/>
                    <a:pt x="236" y="1137"/>
                    <a:pt x="226" y="921"/>
                  </a:cubicBezTo>
                  <a:cubicBezTo>
                    <a:pt x="223" y="849"/>
                    <a:pt x="220" y="781"/>
                    <a:pt x="216" y="726"/>
                  </a:cubicBezTo>
                  <a:cubicBezTo>
                    <a:pt x="213" y="675"/>
                    <a:pt x="207" y="636"/>
                    <a:pt x="202" y="608"/>
                  </a:cubicBezTo>
                  <a:cubicBezTo>
                    <a:pt x="200" y="595"/>
                    <a:pt x="198" y="583"/>
                    <a:pt x="197" y="573"/>
                  </a:cubicBezTo>
                  <a:cubicBezTo>
                    <a:pt x="197" y="572"/>
                    <a:pt x="197" y="570"/>
                    <a:pt x="196" y="569"/>
                  </a:cubicBezTo>
                  <a:cubicBezTo>
                    <a:pt x="194" y="556"/>
                    <a:pt x="188" y="546"/>
                    <a:pt x="177" y="539"/>
                  </a:cubicBezTo>
                  <a:cubicBezTo>
                    <a:pt x="147" y="542"/>
                    <a:pt x="147" y="542"/>
                    <a:pt x="147" y="542"/>
                  </a:cubicBezTo>
                  <a:cubicBezTo>
                    <a:pt x="126" y="545"/>
                    <a:pt x="107" y="540"/>
                    <a:pt x="93" y="529"/>
                  </a:cubicBezTo>
                  <a:cubicBezTo>
                    <a:pt x="79" y="519"/>
                    <a:pt x="70" y="503"/>
                    <a:pt x="68" y="484"/>
                  </a:cubicBezTo>
                  <a:cubicBezTo>
                    <a:pt x="12" y="171"/>
                    <a:pt x="12" y="171"/>
                    <a:pt x="12" y="171"/>
                  </a:cubicBezTo>
                  <a:cubicBezTo>
                    <a:pt x="0" y="110"/>
                    <a:pt x="2" y="69"/>
                    <a:pt x="19" y="46"/>
                  </a:cubicBezTo>
                  <a:cubicBezTo>
                    <a:pt x="32" y="28"/>
                    <a:pt x="50" y="24"/>
                    <a:pt x="66" y="22"/>
                  </a:cubicBezTo>
                  <a:cubicBezTo>
                    <a:pt x="284" y="3"/>
                    <a:pt x="284" y="3"/>
                    <a:pt x="284" y="3"/>
                  </a:cubicBezTo>
                  <a:cubicBezTo>
                    <a:pt x="307" y="0"/>
                    <a:pt x="326" y="5"/>
                    <a:pt x="339" y="18"/>
                  </a:cubicBezTo>
                  <a:cubicBezTo>
                    <a:pt x="359" y="37"/>
                    <a:pt x="366" y="71"/>
                    <a:pt x="360" y="120"/>
                  </a:cubicBezTo>
                  <a:cubicBezTo>
                    <a:pt x="360" y="400"/>
                    <a:pt x="360" y="400"/>
                    <a:pt x="360" y="400"/>
                  </a:cubicBezTo>
                  <a:cubicBezTo>
                    <a:pt x="362" y="416"/>
                    <a:pt x="362" y="445"/>
                    <a:pt x="356" y="471"/>
                  </a:cubicBezTo>
                  <a:cubicBezTo>
                    <a:pt x="351" y="494"/>
                    <a:pt x="342" y="521"/>
                    <a:pt x="322" y="524"/>
                  </a:cubicBezTo>
                  <a:cubicBezTo>
                    <a:pt x="289" y="527"/>
                    <a:pt x="289" y="527"/>
                    <a:pt x="289" y="527"/>
                  </a:cubicBezTo>
                  <a:cubicBezTo>
                    <a:pt x="288" y="529"/>
                    <a:pt x="288" y="529"/>
                    <a:pt x="288" y="529"/>
                  </a:cubicBezTo>
                  <a:cubicBezTo>
                    <a:pt x="284" y="534"/>
                    <a:pt x="282" y="543"/>
                    <a:pt x="281" y="555"/>
                  </a:cubicBezTo>
                  <a:cubicBezTo>
                    <a:pt x="289" y="583"/>
                    <a:pt x="294" y="623"/>
                    <a:pt x="300" y="678"/>
                  </a:cubicBezTo>
                  <a:cubicBezTo>
                    <a:pt x="303" y="710"/>
                    <a:pt x="307" y="746"/>
                    <a:pt x="312" y="787"/>
                  </a:cubicBezTo>
                  <a:cubicBezTo>
                    <a:pt x="335" y="959"/>
                    <a:pt x="341" y="1175"/>
                    <a:pt x="342" y="1245"/>
                  </a:cubicBezTo>
                  <a:cubicBezTo>
                    <a:pt x="342" y="1254"/>
                    <a:pt x="343" y="1261"/>
                    <a:pt x="343" y="1266"/>
                  </a:cubicBezTo>
                  <a:cubicBezTo>
                    <a:pt x="343" y="1267"/>
                    <a:pt x="343" y="1267"/>
                    <a:pt x="343" y="1267"/>
                  </a:cubicBezTo>
                  <a:cubicBezTo>
                    <a:pt x="342" y="1268"/>
                    <a:pt x="342" y="1268"/>
                    <a:pt x="342" y="1268"/>
                  </a:cubicBezTo>
                  <a:cubicBezTo>
                    <a:pt x="342" y="1269"/>
                    <a:pt x="327" y="1288"/>
                    <a:pt x="299" y="1288"/>
                  </a:cubicBezTo>
                  <a:close/>
                  <a:moveTo>
                    <a:pt x="178" y="531"/>
                  </a:moveTo>
                  <a:cubicBezTo>
                    <a:pt x="179" y="532"/>
                    <a:pt x="179" y="532"/>
                    <a:pt x="179" y="532"/>
                  </a:cubicBezTo>
                  <a:cubicBezTo>
                    <a:pt x="189" y="538"/>
                    <a:pt x="201" y="549"/>
                    <a:pt x="203" y="568"/>
                  </a:cubicBezTo>
                  <a:cubicBezTo>
                    <a:pt x="204" y="569"/>
                    <a:pt x="204" y="570"/>
                    <a:pt x="204" y="571"/>
                  </a:cubicBezTo>
                  <a:cubicBezTo>
                    <a:pt x="205" y="572"/>
                    <a:pt x="205" y="572"/>
                    <a:pt x="205" y="572"/>
                  </a:cubicBezTo>
                  <a:cubicBezTo>
                    <a:pt x="206" y="582"/>
                    <a:pt x="207" y="593"/>
                    <a:pt x="209" y="607"/>
                  </a:cubicBezTo>
                  <a:cubicBezTo>
                    <a:pt x="214" y="636"/>
                    <a:pt x="220" y="675"/>
                    <a:pt x="223" y="726"/>
                  </a:cubicBezTo>
                  <a:cubicBezTo>
                    <a:pt x="227" y="780"/>
                    <a:pt x="230" y="848"/>
                    <a:pt x="234" y="920"/>
                  </a:cubicBezTo>
                  <a:cubicBezTo>
                    <a:pt x="240" y="1073"/>
                    <a:pt x="249" y="1263"/>
                    <a:pt x="266" y="1272"/>
                  </a:cubicBezTo>
                  <a:cubicBezTo>
                    <a:pt x="308" y="1293"/>
                    <a:pt x="331" y="1270"/>
                    <a:pt x="335" y="1265"/>
                  </a:cubicBezTo>
                  <a:cubicBezTo>
                    <a:pt x="335" y="1260"/>
                    <a:pt x="335" y="1254"/>
                    <a:pt x="335" y="1246"/>
                  </a:cubicBezTo>
                  <a:cubicBezTo>
                    <a:pt x="333" y="1175"/>
                    <a:pt x="328" y="960"/>
                    <a:pt x="305" y="788"/>
                  </a:cubicBezTo>
                  <a:cubicBezTo>
                    <a:pt x="300" y="747"/>
                    <a:pt x="296" y="711"/>
                    <a:pt x="292" y="679"/>
                  </a:cubicBezTo>
                  <a:cubicBezTo>
                    <a:pt x="286" y="623"/>
                    <a:pt x="282" y="583"/>
                    <a:pt x="274" y="557"/>
                  </a:cubicBezTo>
                  <a:cubicBezTo>
                    <a:pt x="274" y="556"/>
                    <a:pt x="274" y="556"/>
                    <a:pt x="274" y="556"/>
                  </a:cubicBezTo>
                  <a:cubicBezTo>
                    <a:pt x="274" y="556"/>
                    <a:pt x="274" y="556"/>
                    <a:pt x="274" y="556"/>
                  </a:cubicBezTo>
                  <a:cubicBezTo>
                    <a:pt x="275" y="541"/>
                    <a:pt x="277" y="531"/>
                    <a:pt x="282" y="524"/>
                  </a:cubicBezTo>
                  <a:cubicBezTo>
                    <a:pt x="286" y="520"/>
                    <a:pt x="286" y="520"/>
                    <a:pt x="286" y="520"/>
                  </a:cubicBezTo>
                  <a:cubicBezTo>
                    <a:pt x="321" y="517"/>
                    <a:pt x="321" y="517"/>
                    <a:pt x="321" y="517"/>
                  </a:cubicBezTo>
                  <a:cubicBezTo>
                    <a:pt x="349" y="513"/>
                    <a:pt x="357" y="432"/>
                    <a:pt x="353" y="401"/>
                  </a:cubicBezTo>
                  <a:cubicBezTo>
                    <a:pt x="353" y="120"/>
                    <a:pt x="353" y="120"/>
                    <a:pt x="353" y="120"/>
                  </a:cubicBezTo>
                  <a:cubicBezTo>
                    <a:pt x="358" y="73"/>
                    <a:pt x="352" y="40"/>
                    <a:pt x="334" y="23"/>
                  </a:cubicBezTo>
                  <a:cubicBezTo>
                    <a:pt x="322" y="11"/>
                    <a:pt x="306" y="7"/>
                    <a:pt x="284" y="10"/>
                  </a:cubicBezTo>
                  <a:cubicBezTo>
                    <a:pt x="67" y="29"/>
                    <a:pt x="67" y="29"/>
                    <a:pt x="67" y="29"/>
                  </a:cubicBezTo>
                  <a:cubicBezTo>
                    <a:pt x="52" y="31"/>
                    <a:pt x="36" y="35"/>
                    <a:pt x="25" y="50"/>
                  </a:cubicBezTo>
                  <a:cubicBezTo>
                    <a:pt x="10" y="72"/>
                    <a:pt x="8" y="112"/>
                    <a:pt x="19" y="170"/>
                  </a:cubicBezTo>
                  <a:cubicBezTo>
                    <a:pt x="75" y="483"/>
                    <a:pt x="75" y="483"/>
                    <a:pt x="75" y="483"/>
                  </a:cubicBezTo>
                  <a:cubicBezTo>
                    <a:pt x="77" y="500"/>
                    <a:pt x="85" y="514"/>
                    <a:pt x="97" y="524"/>
                  </a:cubicBezTo>
                  <a:cubicBezTo>
                    <a:pt x="110" y="533"/>
                    <a:pt x="127" y="537"/>
                    <a:pt x="146" y="535"/>
                  </a:cubicBezTo>
                  <a:lnTo>
                    <a:pt x="178" y="531"/>
                  </a:lnTo>
                  <a:close/>
                  <a:moveTo>
                    <a:pt x="293" y="1258"/>
                  </a:moveTo>
                  <a:cubicBezTo>
                    <a:pt x="285" y="1258"/>
                    <a:pt x="277" y="1254"/>
                    <a:pt x="272" y="1248"/>
                  </a:cubicBezTo>
                  <a:cubicBezTo>
                    <a:pt x="267" y="1243"/>
                    <a:pt x="265" y="1236"/>
                    <a:pt x="266" y="1229"/>
                  </a:cubicBezTo>
                  <a:cubicBezTo>
                    <a:pt x="268" y="1219"/>
                    <a:pt x="273" y="1210"/>
                    <a:pt x="279" y="1205"/>
                  </a:cubicBezTo>
                  <a:cubicBezTo>
                    <a:pt x="284" y="1202"/>
                    <a:pt x="290" y="1202"/>
                    <a:pt x="295" y="1203"/>
                  </a:cubicBezTo>
                  <a:cubicBezTo>
                    <a:pt x="295" y="1203"/>
                    <a:pt x="295" y="1203"/>
                    <a:pt x="295" y="1203"/>
                  </a:cubicBezTo>
                  <a:cubicBezTo>
                    <a:pt x="308" y="1207"/>
                    <a:pt x="320" y="1212"/>
                    <a:pt x="320" y="1230"/>
                  </a:cubicBezTo>
                  <a:cubicBezTo>
                    <a:pt x="320" y="1244"/>
                    <a:pt x="318" y="1257"/>
                    <a:pt x="295" y="1258"/>
                  </a:cubicBezTo>
                  <a:cubicBezTo>
                    <a:pt x="294" y="1258"/>
                    <a:pt x="294" y="1258"/>
                    <a:pt x="293" y="1258"/>
                  </a:cubicBezTo>
                  <a:close/>
                  <a:moveTo>
                    <a:pt x="290" y="1210"/>
                  </a:moveTo>
                  <a:cubicBezTo>
                    <a:pt x="288" y="1210"/>
                    <a:pt x="285" y="1210"/>
                    <a:pt x="283" y="1212"/>
                  </a:cubicBezTo>
                  <a:cubicBezTo>
                    <a:pt x="278" y="1215"/>
                    <a:pt x="274" y="1222"/>
                    <a:pt x="273" y="1230"/>
                  </a:cubicBezTo>
                  <a:cubicBezTo>
                    <a:pt x="272" y="1236"/>
                    <a:pt x="275" y="1241"/>
                    <a:pt x="277" y="1244"/>
                  </a:cubicBezTo>
                  <a:cubicBezTo>
                    <a:pt x="281" y="1248"/>
                    <a:pt x="288" y="1251"/>
                    <a:pt x="294" y="1251"/>
                  </a:cubicBezTo>
                  <a:cubicBezTo>
                    <a:pt x="312" y="1250"/>
                    <a:pt x="313" y="1243"/>
                    <a:pt x="313" y="1230"/>
                  </a:cubicBezTo>
                  <a:cubicBezTo>
                    <a:pt x="313" y="1219"/>
                    <a:pt x="308" y="1214"/>
                    <a:pt x="293" y="1210"/>
                  </a:cubicBezTo>
                  <a:cubicBezTo>
                    <a:pt x="293" y="1210"/>
                    <a:pt x="293" y="1210"/>
                    <a:pt x="293" y="1210"/>
                  </a:cubicBezTo>
                  <a:cubicBezTo>
                    <a:pt x="292" y="1210"/>
                    <a:pt x="291" y="1210"/>
                    <a:pt x="290" y="1210"/>
                  </a:cubicBezTo>
                  <a:close/>
                  <a:moveTo>
                    <a:pt x="223" y="496"/>
                  </a:moveTo>
                  <a:cubicBezTo>
                    <a:pt x="220" y="496"/>
                    <a:pt x="217" y="496"/>
                    <a:pt x="215" y="494"/>
                  </a:cubicBezTo>
                  <a:cubicBezTo>
                    <a:pt x="211" y="490"/>
                    <a:pt x="209" y="484"/>
                    <a:pt x="209" y="474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77"/>
                    <a:pt x="175" y="74"/>
                    <a:pt x="177" y="72"/>
                  </a:cubicBezTo>
                  <a:cubicBezTo>
                    <a:pt x="179" y="69"/>
                    <a:pt x="182" y="68"/>
                    <a:pt x="185" y="68"/>
                  </a:cubicBezTo>
                  <a:cubicBezTo>
                    <a:pt x="195" y="67"/>
                    <a:pt x="195" y="67"/>
                    <a:pt x="195" y="67"/>
                  </a:cubicBezTo>
                  <a:cubicBezTo>
                    <a:pt x="198" y="66"/>
                    <a:pt x="201" y="67"/>
                    <a:pt x="203" y="70"/>
                  </a:cubicBezTo>
                  <a:cubicBezTo>
                    <a:pt x="206" y="72"/>
                    <a:pt x="207" y="75"/>
                    <a:pt x="207" y="78"/>
                  </a:cubicBezTo>
                  <a:cubicBezTo>
                    <a:pt x="243" y="483"/>
                    <a:pt x="243" y="483"/>
                    <a:pt x="243" y="483"/>
                  </a:cubicBezTo>
                  <a:cubicBezTo>
                    <a:pt x="243" y="489"/>
                    <a:pt x="239" y="495"/>
                    <a:pt x="233" y="495"/>
                  </a:cubicBezTo>
                  <a:cubicBezTo>
                    <a:pt x="233" y="495"/>
                    <a:pt x="233" y="495"/>
                    <a:pt x="233" y="495"/>
                  </a:cubicBezTo>
                  <a:cubicBezTo>
                    <a:pt x="232" y="495"/>
                    <a:pt x="231" y="496"/>
                    <a:pt x="229" y="496"/>
                  </a:cubicBezTo>
                  <a:cubicBezTo>
                    <a:pt x="227" y="496"/>
                    <a:pt x="225" y="496"/>
                    <a:pt x="223" y="496"/>
                  </a:cubicBezTo>
                  <a:close/>
                  <a:moveTo>
                    <a:pt x="196" y="74"/>
                  </a:moveTo>
                  <a:cubicBezTo>
                    <a:pt x="196" y="74"/>
                    <a:pt x="195" y="74"/>
                    <a:pt x="195" y="74"/>
                  </a:cubicBezTo>
                  <a:cubicBezTo>
                    <a:pt x="186" y="75"/>
                    <a:pt x="186" y="75"/>
                    <a:pt x="186" y="75"/>
                  </a:cubicBezTo>
                  <a:cubicBezTo>
                    <a:pt x="184" y="75"/>
                    <a:pt x="183" y="75"/>
                    <a:pt x="183" y="76"/>
                  </a:cubicBezTo>
                  <a:cubicBezTo>
                    <a:pt x="182" y="77"/>
                    <a:pt x="181" y="79"/>
                    <a:pt x="182" y="80"/>
                  </a:cubicBezTo>
                  <a:cubicBezTo>
                    <a:pt x="216" y="473"/>
                    <a:pt x="216" y="473"/>
                    <a:pt x="216" y="473"/>
                  </a:cubicBezTo>
                  <a:cubicBezTo>
                    <a:pt x="216" y="483"/>
                    <a:pt x="218" y="487"/>
                    <a:pt x="220" y="488"/>
                  </a:cubicBezTo>
                  <a:cubicBezTo>
                    <a:pt x="221" y="489"/>
                    <a:pt x="224" y="489"/>
                    <a:pt x="228" y="489"/>
                  </a:cubicBezTo>
                  <a:cubicBezTo>
                    <a:pt x="230" y="488"/>
                    <a:pt x="231" y="488"/>
                    <a:pt x="232" y="488"/>
                  </a:cubicBezTo>
                  <a:cubicBezTo>
                    <a:pt x="232" y="488"/>
                    <a:pt x="232" y="488"/>
                    <a:pt x="232" y="488"/>
                  </a:cubicBezTo>
                  <a:cubicBezTo>
                    <a:pt x="234" y="488"/>
                    <a:pt x="236" y="486"/>
                    <a:pt x="235" y="484"/>
                  </a:cubicBezTo>
                  <a:cubicBezTo>
                    <a:pt x="200" y="78"/>
                    <a:pt x="200" y="78"/>
                    <a:pt x="200" y="78"/>
                  </a:cubicBezTo>
                  <a:cubicBezTo>
                    <a:pt x="200" y="77"/>
                    <a:pt x="199" y="76"/>
                    <a:pt x="198" y="75"/>
                  </a:cubicBezTo>
                  <a:cubicBezTo>
                    <a:pt x="198" y="74"/>
                    <a:pt x="197" y="74"/>
                    <a:pt x="196" y="74"/>
                  </a:cubicBezTo>
                  <a:close/>
                  <a:moveTo>
                    <a:pt x="170" y="493"/>
                  </a:moveTo>
                  <a:cubicBezTo>
                    <a:pt x="167" y="493"/>
                    <a:pt x="164" y="492"/>
                    <a:pt x="162" y="491"/>
                  </a:cubicBezTo>
                  <a:cubicBezTo>
                    <a:pt x="158" y="488"/>
                    <a:pt x="156" y="482"/>
                    <a:pt x="155" y="472"/>
                  </a:cubicBezTo>
                  <a:cubicBezTo>
                    <a:pt x="101" y="85"/>
                    <a:pt x="101" y="85"/>
                    <a:pt x="101" y="85"/>
                  </a:cubicBezTo>
                  <a:cubicBezTo>
                    <a:pt x="101" y="82"/>
                    <a:pt x="101" y="79"/>
                    <a:pt x="103" y="76"/>
                  </a:cubicBezTo>
                  <a:cubicBezTo>
                    <a:pt x="105" y="74"/>
                    <a:pt x="108" y="72"/>
                    <a:pt x="111" y="71"/>
                  </a:cubicBezTo>
                  <a:cubicBezTo>
                    <a:pt x="121" y="70"/>
                    <a:pt x="121" y="70"/>
                    <a:pt x="121" y="70"/>
                  </a:cubicBezTo>
                  <a:cubicBezTo>
                    <a:pt x="127" y="69"/>
                    <a:pt x="133" y="74"/>
                    <a:pt x="134" y="80"/>
                  </a:cubicBezTo>
                  <a:cubicBezTo>
                    <a:pt x="189" y="479"/>
                    <a:pt x="189" y="479"/>
                    <a:pt x="189" y="479"/>
                  </a:cubicBezTo>
                  <a:cubicBezTo>
                    <a:pt x="190" y="485"/>
                    <a:pt x="186" y="491"/>
                    <a:pt x="180" y="492"/>
                  </a:cubicBezTo>
                  <a:cubicBezTo>
                    <a:pt x="180" y="492"/>
                    <a:pt x="180" y="492"/>
                    <a:pt x="180" y="492"/>
                  </a:cubicBezTo>
                  <a:cubicBezTo>
                    <a:pt x="179" y="492"/>
                    <a:pt x="178" y="492"/>
                    <a:pt x="177" y="492"/>
                  </a:cubicBezTo>
                  <a:cubicBezTo>
                    <a:pt x="174" y="493"/>
                    <a:pt x="172" y="493"/>
                    <a:pt x="170" y="493"/>
                  </a:cubicBezTo>
                  <a:close/>
                  <a:moveTo>
                    <a:pt x="122" y="77"/>
                  </a:moveTo>
                  <a:cubicBezTo>
                    <a:pt x="122" y="77"/>
                    <a:pt x="122" y="77"/>
                    <a:pt x="122" y="77"/>
                  </a:cubicBezTo>
                  <a:cubicBezTo>
                    <a:pt x="112" y="79"/>
                    <a:pt x="112" y="79"/>
                    <a:pt x="112" y="79"/>
                  </a:cubicBezTo>
                  <a:cubicBezTo>
                    <a:pt x="111" y="79"/>
                    <a:pt x="110" y="79"/>
                    <a:pt x="109" y="80"/>
                  </a:cubicBezTo>
                  <a:cubicBezTo>
                    <a:pt x="108" y="81"/>
                    <a:pt x="108" y="83"/>
                    <a:pt x="108" y="84"/>
                  </a:cubicBezTo>
                  <a:cubicBezTo>
                    <a:pt x="162" y="471"/>
                    <a:pt x="162" y="471"/>
                    <a:pt x="162" y="471"/>
                  </a:cubicBezTo>
                  <a:cubicBezTo>
                    <a:pt x="163" y="480"/>
                    <a:pt x="165" y="484"/>
                    <a:pt x="166" y="485"/>
                  </a:cubicBezTo>
                  <a:cubicBezTo>
                    <a:pt x="168" y="486"/>
                    <a:pt x="171" y="486"/>
                    <a:pt x="175" y="485"/>
                  </a:cubicBezTo>
                  <a:cubicBezTo>
                    <a:pt x="177" y="485"/>
                    <a:pt x="178" y="485"/>
                    <a:pt x="179" y="484"/>
                  </a:cubicBezTo>
                  <a:cubicBezTo>
                    <a:pt x="181" y="484"/>
                    <a:pt x="182" y="482"/>
                    <a:pt x="182" y="480"/>
                  </a:cubicBezTo>
                  <a:cubicBezTo>
                    <a:pt x="127" y="81"/>
                    <a:pt x="127" y="81"/>
                    <a:pt x="127" y="81"/>
                  </a:cubicBezTo>
                  <a:cubicBezTo>
                    <a:pt x="126" y="79"/>
                    <a:pt x="124" y="77"/>
                    <a:pt x="122" y="77"/>
                  </a:cubicBezTo>
                  <a:close/>
                  <a:moveTo>
                    <a:pt x="107" y="485"/>
                  </a:moveTo>
                  <a:cubicBezTo>
                    <a:pt x="105" y="485"/>
                    <a:pt x="102" y="484"/>
                    <a:pt x="100" y="482"/>
                  </a:cubicBezTo>
                  <a:cubicBezTo>
                    <a:pt x="96" y="479"/>
                    <a:pt x="94" y="474"/>
                    <a:pt x="93" y="464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39" y="78"/>
                    <a:pt x="43" y="72"/>
                    <a:pt x="50" y="71"/>
                  </a:cubicBezTo>
                  <a:cubicBezTo>
                    <a:pt x="60" y="70"/>
                    <a:pt x="60" y="70"/>
                    <a:pt x="60" y="70"/>
                  </a:cubicBezTo>
                  <a:cubicBezTo>
                    <a:pt x="63" y="70"/>
                    <a:pt x="66" y="70"/>
                    <a:pt x="68" y="72"/>
                  </a:cubicBezTo>
                  <a:cubicBezTo>
                    <a:pt x="71" y="74"/>
                    <a:pt x="72" y="77"/>
                    <a:pt x="73" y="80"/>
                  </a:cubicBezTo>
                  <a:cubicBezTo>
                    <a:pt x="127" y="471"/>
                    <a:pt x="127" y="471"/>
                    <a:pt x="127" y="471"/>
                  </a:cubicBezTo>
                  <a:cubicBezTo>
                    <a:pt x="128" y="474"/>
                    <a:pt x="127" y="477"/>
                    <a:pt x="125" y="479"/>
                  </a:cubicBezTo>
                  <a:cubicBezTo>
                    <a:pt x="123" y="481"/>
                    <a:pt x="121" y="483"/>
                    <a:pt x="118" y="483"/>
                  </a:cubicBezTo>
                  <a:cubicBezTo>
                    <a:pt x="118" y="483"/>
                    <a:pt x="118" y="483"/>
                    <a:pt x="118" y="483"/>
                  </a:cubicBezTo>
                  <a:cubicBezTo>
                    <a:pt x="117" y="483"/>
                    <a:pt x="116" y="484"/>
                    <a:pt x="114" y="484"/>
                  </a:cubicBezTo>
                  <a:cubicBezTo>
                    <a:pt x="112" y="484"/>
                    <a:pt x="110" y="485"/>
                    <a:pt x="107" y="485"/>
                  </a:cubicBezTo>
                  <a:close/>
                  <a:moveTo>
                    <a:pt x="61" y="77"/>
                  </a:moveTo>
                  <a:cubicBezTo>
                    <a:pt x="61" y="77"/>
                    <a:pt x="61" y="77"/>
                    <a:pt x="61" y="77"/>
                  </a:cubicBezTo>
                  <a:cubicBezTo>
                    <a:pt x="51" y="79"/>
                    <a:pt x="51" y="79"/>
                    <a:pt x="51" y="79"/>
                  </a:cubicBezTo>
                  <a:cubicBezTo>
                    <a:pt x="48" y="79"/>
                    <a:pt x="47" y="81"/>
                    <a:pt x="47" y="84"/>
                  </a:cubicBezTo>
                  <a:cubicBezTo>
                    <a:pt x="100" y="463"/>
                    <a:pt x="100" y="463"/>
                    <a:pt x="100" y="463"/>
                  </a:cubicBezTo>
                  <a:cubicBezTo>
                    <a:pt x="101" y="472"/>
                    <a:pt x="103" y="476"/>
                    <a:pt x="104" y="477"/>
                  </a:cubicBezTo>
                  <a:cubicBezTo>
                    <a:pt x="106" y="478"/>
                    <a:pt x="109" y="478"/>
                    <a:pt x="113" y="477"/>
                  </a:cubicBezTo>
                  <a:cubicBezTo>
                    <a:pt x="114" y="477"/>
                    <a:pt x="116" y="476"/>
                    <a:pt x="117" y="476"/>
                  </a:cubicBezTo>
                  <a:cubicBezTo>
                    <a:pt x="117" y="476"/>
                    <a:pt x="117" y="476"/>
                    <a:pt x="117" y="476"/>
                  </a:cubicBezTo>
                  <a:cubicBezTo>
                    <a:pt x="118" y="476"/>
                    <a:pt x="119" y="476"/>
                    <a:pt x="119" y="475"/>
                  </a:cubicBezTo>
                  <a:cubicBezTo>
                    <a:pt x="120" y="474"/>
                    <a:pt x="120" y="473"/>
                    <a:pt x="120" y="472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5" y="80"/>
                    <a:pt x="65" y="79"/>
                    <a:pt x="64" y="78"/>
                  </a:cubicBezTo>
                  <a:cubicBezTo>
                    <a:pt x="63" y="78"/>
                    <a:pt x="62" y="77"/>
                    <a:pt x="61" y="77"/>
                  </a:cubicBezTo>
                  <a:close/>
                  <a:moveTo>
                    <a:pt x="269" y="482"/>
                  </a:moveTo>
                  <a:cubicBezTo>
                    <a:pt x="267" y="482"/>
                    <a:pt x="264" y="481"/>
                    <a:pt x="262" y="479"/>
                  </a:cubicBezTo>
                  <a:cubicBezTo>
                    <a:pt x="260" y="477"/>
                    <a:pt x="259" y="474"/>
                    <a:pt x="259" y="471"/>
                  </a:cubicBezTo>
                  <a:cubicBezTo>
                    <a:pt x="231" y="70"/>
                    <a:pt x="231" y="70"/>
                    <a:pt x="231" y="70"/>
                  </a:cubicBezTo>
                  <a:cubicBezTo>
                    <a:pt x="230" y="67"/>
                    <a:pt x="231" y="64"/>
                    <a:pt x="233" y="61"/>
                  </a:cubicBezTo>
                  <a:cubicBezTo>
                    <a:pt x="235" y="59"/>
                    <a:pt x="238" y="57"/>
                    <a:pt x="241" y="57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4" y="56"/>
                    <a:pt x="257" y="57"/>
                    <a:pt x="260" y="59"/>
                  </a:cubicBezTo>
                  <a:cubicBezTo>
                    <a:pt x="262" y="61"/>
                    <a:pt x="263" y="64"/>
                    <a:pt x="264" y="67"/>
                  </a:cubicBezTo>
                  <a:cubicBezTo>
                    <a:pt x="291" y="457"/>
                    <a:pt x="291" y="457"/>
                    <a:pt x="291" y="457"/>
                  </a:cubicBezTo>
                  <a:cubicBezTo>
                    <a:pt x="292" y="467"/>
                    <a:pt x="291" y="473"/>
                    <a:pt x="288" y="477"/>
                  </a:cubicBezTo>
                  <a:cubicBezTo>
                    <a:pt x="284" y="481"/>
                    <a:pt x="279" y="481"/>
                    <a:pt x="274" y="482"/>
                  </a:cubicBezTo>
                  <a:cubicBezTo>
                    <a:pt x="273" y="482"/>
                    <a:pt x="271" y="482"/>
                    <a:pt x="270" y="482"/>
                  </a:cubicBezTo>
                  <a:cubicBezTo>
                    <a:pt x="270" y="482"/>
                    <a:pt x="270" y="482"/>
                    <a:pt x="270" y="482"/>
                  </a:cubicBezTo>
                  <a:cubicBezTo>
                    <a:pt x="270" y="482"/>
                    <a:pt x="270" y="482"/>
                    <a:pt x="269" y="482"/>
                  </a:cubicBezTo>
                  <a:close/>
                  <a:moveTo>
                    <a:pt x="252" y="64"/>
                  </a:moveTo>
                  <a:cubicBezTo>
                    <a:pt x="252" y="64"/>
                    <a:pt x="252" y="64"/>
                    <a:pt x="252" y="64"/>
                  </a:cubicBezTo>
                  <a:cubicBezTo>
                    <a:pt x="242" y="64"/>
                    <a:pt x="242" y="64"/>
                    <a:pt x="242" y="64"/>
                  </a:cubicBezTo>
                  <a:cubicBezTo>
                    <a:pt x="241" y="64"/>
                    <a:pt x="240" y="65"/>
                    <a:pt x="239" y="66"/>
                  </a:cubicBezTo>
                  <a:cubicBezTo>
                    <a:pt x="238" y="67"/>
                    <a:pt x="238" y="68"/>
                    <a:pt x="238" y="69"/>
                  </a:cubicBezTo>
                  <a:cubicBezTo>
                    <a:pt x="266" y="471"/>
                    <a:pt x="266" y="471"/>
                    <a:pt x="266" y="471"/>
                  </a:cubicBezTo>
                  <a:cubicBezTo>
                    <a:pt x="266" y="472"/>
                    <a:pt x="267" y="473"/>
                    <a:pt x="267" y="474"/>
                  </a:cubicBezTo>
                  <a:cubicBezTo>
                    <a:pt x="268" y="474"/>
                    <a:pt x="269" y="475"/>
                    <a:pt x="270" y="474"/>
                  </a:cubicBezTo>
                  <a:cubicBezTo>
                    <a:pt x="270" y="474"/>
                    <a:pt x="270" y="474"/>
                    <a:pt x="270" y="474"/>
                  </a:cubicBezTo>
                  <a:cubicBezTo>
                    <a:pt x="271" y="474"/>
                    <a:pt x="272" y="474"/>
                    <a:pt x="274" y="474"/>
                  </a:cubicBezTo>
                  <a:cubicBezTo>
                    <a:pt x="278" y="474"/>
                    <a:pt x="281" y="474"/>
                    <a:pt x="282" y="472"/>
                  </a:cubicBezTo>
                  <a:cubicBezTo>
                    <a:pt x="284" y="471"/>
                    <a:pt x="285" y="467"/>
                    <a:pt x="284" y="458"/>
                  </a:cubicBezTo>
                  <a:cubicBezTo>
                    <a:pt x="256" y="68"/>
                    <a:pt x="256" y="68"/>
                    <a:pt x="256" y="68"/>
                  </a:cubicBezTo>
                  <a:cubicBezTo>
                    <a:pt x="256" y="67"/>
                    <a:pt x="256" y="66"/>
                    <a:pt x="255" y="65"/>
                  </a:cubicBezTo>
                  <a:cubicBezTo>
                    <a:pt x="254" y="64"/>
                    <a:pt x="253" y="64"/>
                    <a:pt x="252" y="64"/>
                  </a:cubicBezTo>
                  <a:close/>
                  <a:moveTo>
                    <a:pt x="314" y="458"/>
                  </a:moveTo>
                  <a:cubicBezTo>
                    <a:pt x="309" y="458"/>
                    <a:pt x="304" y="453"/>
                    <a:pt x="304" y="448"/>
                  </a:cubicBezTo>
                  <a:cubicBezTo>
                    <a:pt x="289" y="62"/>
                    <a:pt x="289" y="62"/>
                    <a:pt x="289" y="62"/>
                  </a:cubicBezTo>
                  <a:cubicBezTo>
                    <a:pt x="289" y="59"/>
                    <a:pt x="290" y="56"/>
                    <a:pt x="292" y="54"/>
                  </a:cubicBezTo>
                  <a:cubicBezTo>
                    <a:pt x="294" y="51"/>
                    <a:pt x="297" y="50"/>
                    <a:pt x="300" y="50"/>
                  </a:cubicBezTo>
                  <a:cubicBezTo>
                    <a:pt x="310" y="50"/>
                    <a:pt x="310" y="50"/>
                    <a:pt x="310" y="50"/>
                  </a:cubicBezTo>
                  <a:cubicBezTo>
                    <a:pt x="316" y="49"/>
                    <a:pt x="322" y="54"/>
                    <a:pt x="322" y="61"/>
                  </a:cubicBezTo>
                  <a:cubicBezTo>
                    <a:pt x="336" y="435"/>
                    <a:pt x="336" y="435"/>
                    <a:pt x="336" y="435"/>
                  </a:cubicBezTo>
                  <a:cubicBezTo>
                    <a:pt x="337" y="444"/>
                    <a:pt x="336" y="450"/>
                    <a:pt x="333" y="454"/>
                  </a:cubicBezTo>
                  <a:cubicBezTo>
                    <a:pt x="329" y="458"/>
                    <a:pt x="323" y="458"/>
                    <a:pt x="318" y="458"/>
                  </a:cubicBezTo>
                  <a:cubicBezTo>
                    <a:pt x="317" y="458"/>
                    <a:pt x="316" y="458"/>
                    <a:pt x="315" y="458"/>
                  </a:cubicBezTo>
                  <a:cubicBezTo>
                    <a:pt x="315" y="458"/>
                    <a:pt x="314" y="458"/>
                    <a:pt x="314" y="458"/>
                  </a:cubicBezTo>
                  <a:close/>
                  <a:moveTo>
                    <a:pt x="310" y="57"/>
                  </a:moveTo>
                  <a:cubicBezTo>
                    <a:pt x="310" y="57"/>
                    <a:pt x="310" y="57"/>
                    <a:pt x="310" y="57"/>
                  </a:cubicBezTo>
                  <a:cubicBezTo>
                    <a:pt x="300" y="57"/>
                    <a:pt x="300" y="57"/>
                    <a:pt x="300" y="57"/>
                  </a:cubicBezTo>
                  <a:cubicBezTo>
                    <a:pt x="299" y="57"/>
                    <a:pt x="298" y="58"/>
                    <a:pt x="297" y="59"/>
                  </a:cubicBezTo>
                  <a:cubicBezTo>
                    <a:pt x="297" y="59"/>
                    <a:pt x="296" y="61"/>
                    <a:pt x="296" y="62"/>
                  </a:cubicBezTo>
                  <a:cubicBezTo>
                    <a:pt x="311" y="447"/>
                    <a:pt x="311" y="447"/>
                    <a:pt x="311" y="447"/>
                  </a:cubicBezTo>
                  <a:cubicBezTo>
                    <a:pt x="311" y="449"/>
                    <a:pt x="312" y="451"/>
                    <a:pt x="314" y="451"/>
                  </a:cubicBezTo>
                  <a:cubicBezTo>
                    <a:pt x="316" y="451"/>
                    <a:pt x="317" y="451"/>
                    <a:pt x="318" y="451"/>
                  </a:cubicBezTo>
                  <a:cubicBezTo>
                    <a:pt x="322" y="451"/>
                    <a:pt x="326" y="451"/>
                    <a:pt x="327" y="449"/>
                  </a:cubicBezTo>
                  <a:cubicBezTo>
                    <a:pt x="328" y="448"/>
                    <a:pt x="330" y="444"/>
                    <a:pt x="329" y="435"/>
                  </a:cubicBezTo>
                  <a:cubicBezTo>
                    <a:pt x="315" y="61"/>
                    <a:pt x="315" y="61"/>
                    <a:pt x="315" y="61"/>
                  </a:cubicBezTo>
                  <a:cubicBezTo>
                    <a:pt x="315" y="59"/>
                    <a:pt x="313" y="57"/>
                    <a:pt x="310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0" name="Freeform 29"/>
          <p:cNvSpPr>
            <a:spLocks noChangeAspect="1" noEditPoints="1"/>
          </p:cNvSpPr>
          <p:nvPr/>
        </p:nvSpPr>
        <p:spPr bwMode="auto">
          <a:xfrm rot="10800000">
            <a:off x="6959600" y="356914"/>
            <a:ext cx="584200" cy="1294766"/>
          </a:xfrm>
          <a:custGeom>
            <a:avLst/>
            <a:gdLst>
              <a:gd name="T0" fmla="*/ 44 w 496"/>
              <a:gd name="T1" fmla="*/ 1181 h 1290"/>
              <a:gd name="T2" fmla="*/ 44 w 496"/>
              <a:gd name="T3" fmla="*/ 1173 h 1290"/>
              <a:gd name="T4" fmla="*/ 214 w 496"/>
              <a:gd name="T5" fmla="*/ 647 h 1290"/>
              <a:gd name="T6" fmla="*/ 261 w 496"/>
              <a:gd name="T7" fmla="*/ 39 h 1290"/>
              <a:gd name="T8" fmla="*/ 361 w 496"/>
              <a:gd name="T9" fmla="*/ 10 h 1290"/>
              <a:gd name="T10" fmla="*/ 421 w 496"/>
              <a:gd name="T11" fmla="*/ 2 h 1290"/>
              <a:gd name="T12" fmla="*/ 479 w 496"/>
              <a:gd name="T13" fmla="*/ 194 h 1290"/>
              <a:gd name="T14" fmla="*/ 277 w 496"/>
              <a:gd name="T15" fmla="*/ 649 h 1290"/>
              <a:gd name="T16" fmla="*/ 272 w 496"/>
              <a:gd name="T17" fmla="*/ 772 h 1290"/>
              <a:gd name="T18" fmla="*/ 135 w 496"/>
              <a:gd name="T19" fmla="*/ 1205 h 1290"/>
              <a:gd name="T20" fmla="*/ 126 w 496"/>
              <a:gd name="T21" fmla="*/ 1211 h 1290"/>
              <a:gd name="T22" fmla="*/ 130 w 496"/>
              <a:gd name="T23" fmla="*/ 1219 h 1290"/>
              <a:gd name="T24" fmla="*/ 120 w 496"/>
              <a:gd name="T25" fmla="*/ 1265 h 1290"/>
              <a:gd name="T26" fmla="*/ 69 w 496"/>
              <a:gd name="T27" fmla="*/ 1290 h 1290"/>
              <a:gd name="T28" fmla="*/ 52 w 496"/>
              <a:gd name="T29" fmla="*/ 1271 h 1290"/>
              <a:gd name="T30" fmla="*/ 109 w 496"/>
              <a:gd name="T31" fmla="*/ 1218 h 1290"/>
              <a:gd name="T32" fmla="*/ 103 w 496"/>
              <a:gd name="T33" fmla="*/ 1209 h 1290"/>
              <a:gd name="T34" fmla="*/ 59 w 496"/>
              <a:gd name="T35" fmla="*/ 1198 h 1290"/>
              <a:gd name="T36" fmla="*/ 226 w 496"/>
              <a:gd name="T37" fmla="*/ 632 h 1290"/>
              <a:gd name="T38" fmla="*/ 333 w 496"/>
              <a:gd name="T39" fmla="*/ 26 h 1290"/>
              <a:gd name="T40" fmla="*/ 352 w 496"/>
              <a:gd name="T41" fmla="*/ 123 h 1290"/>
              <a:gd name="T42" fmla="*/ 338 w 496"/>
              <a:gd name="T43" fmla="*/ 125 h 1290"/>
              <a:gd name="T44" fmla="*/ 264 w 496"/>
              <a:gd name="T45" fmla="*/ 616 h 1290"/>
              <a:gd name="T46" fmla="*/ 352 w 496"/>
              <a:gd name="T47" fmla="*/ 123 h 1290"/>
              <a:gd name="T48" fmla="*/ 241 w 496"/>
              <a:gd name="T49" fmla="*/ 567 h 1290"/>
              <a:gd name="T50" fmla="*/ 328 w 496"/>
              <a:gd name="T51" fmla="*/ 116 h 1290"/>
              <a:gd name="T52" fmla="*/ 376 w 496"/>
              <a:gd name="T53" fmla="*/ 31 h 1290"/>
              <a:gd name="T54" fmla="*/ 363 w 496"/>
              <a:gd name="T55" fmla="*/ 24 h 1290"/>
              <a:gd name="T56" fmla="*/ 462 w 496"/>
              <a:gd name="T57" fmla="*/ 250 h 1290"/>
              <a:gd name="T58" fmla="*/ 463 w 496"/>
              <a:gd name="T59" fmla="*/ 266 h 1290"/>
              <a:gd name="T60" fmla="*/ 462 w 496"/>
              <a:gd name="T61" fmla="*/ 250 h 1290"/>
              <a:gd name="T62" fmla="*/ 314 w 496"/>
              <a:gd name="T63" fmla="*/ 507 h 1290"/>
              <a:gd name="T64" fmla="*/ 435 w 496"/>
              <a:gd name="T65" fmla="*/ 85 h 1290"/>
              <a:gd name="T66" fmla="*/ 392 w 496"/>
              <a:gd name="T67" fmla="*/ 35 h 1290"/>
              <a:gd name="T68" fmla="*/ 343 w 496"/>
              <a:gd name="T69" fmla="*/ 111 h 1290"/>
              <a:gd name="T70" fmla="*/ 352 w 496"/>
              <a:gd name="T71" fmla="*/ 111 h 1290"/>
              <a:gd name="T72" fmla="*/ 362 w 496"/>
              <a:gd name="T73" fmla="*/ 439 h 1290"/>
              <a:gd name="T74" fmla="*/ 466 w 496"/>
              <a:gd name="T75" fmla="*/ 192 h 1290"/>
              <a:gd name="T76" fmla="*/ 446 w 496"/>
              <a:gd name="T77" fmla="*/ 118 h 1290"/>
              <a:gd name="T78" fmla="*/ 270 w 496"/>
              <a:gd name="T79" fmla="*/ 395 h 1290"/>
              <a:gd name="T80" fmla="*/ 323 w 496"/>
              <a:gd name="T81" fmla="*/ 131 h 1290"/>
              <a:gd name="T82" fmla="*/ 426 w 496"/>
              <a:gd name="T83" fmla="*/ 28 h 1290"/>
              <a:gd name="T84" fmla="*/ 447 w 496"/>
              <a:gd name="T85" fmla="*/ 79 h 1290"/>
              <a:gd name="T86" fmla="*/ 476 w 496"/>
              <a:gd name="T87" fmla="*/ 148 h 1290"/>
              <a:gd name="T88" fmla="*/ 404 w 496"/>
              <a:gd name="T89" fmla="*/ 13 h 1290"/>
              <a:gd name="T90" fmla="*/ 387 w 496"/>
              <a:gd name="T91" fmla="*/ 18 h 1290"/>
              <a:gd name="T92" fmla="*/ 394 w 496"/>
              <a:gd name="T93" fmla="*/ 21 h 1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96" h="1290">
                <a:moveTo>
                  <a:pt x="69" y="1290"/>
                </a:moveTo>
                <a:cubicBezTo>
                  <a:pt x="41" y="1290"/>
                  <a:pt x="15" y="1273"/>
                  <a:pt x="8" y="1248"/>
                </a:cubicBezTo>
                <a:cubicBezTo>
                  <a:pt x="0" y="1222"/>
                  <a:pt x="16" y="1192"/>
                  <a:pt x="44" y="1181"/>
                </a:cubicBezTo>
                <a:cubicBezTo>
                  <a:pt x="46" y="1180"/>
                  <a:pt x="46" y="1180"/>
                  <a:pt x="46" y="1180"/>
                </a:cubicBezTo>
                <a:cubicBezTo>
                  <a:pt x="45" y="1178"/>
                  <a:pt x="45" y="1178"/>
                  <a:pt x="45" y="1178"/>
                </a:cubicBezTo>
                <a:cubicBezTo>
                  <a:pt x="45" y="1177"/>
                  <a:pt x="44" y="1175"/>
                  <a:pt x="44" y="1173"/>
                </a:cubicBezTo>
                <a:cubicBezTo>
                  <a:pt x="40" y="1160"/>
                  <a:pt x="68" y="1077"/>
                  <a:pt x="100" y="981"/>
                </a:cubicBezTo>
                <a:cubicBezTo>
                  <a:pt x="126" y="903"/>
                  <a:pt x="153" y="824"/>
                  <a:pt x="167" y="772"/>
                </a:cubicBezTo>
                <a:cubicBezTo>
                  <a:pt x="186" y="698"/>
                  <a:pt x="195" y="660"/>
                  <a:pt x="214" y="647"/>
                </a:cubicBezTo>
                <a:cubicBezTo>
                  <a:pt x="215" y="646"/>
                  <a:pt x="215" y="646"/>
                  <a:pt x="215" y="646"/>
                </a:cubicBezTo>
                <a:cubicBezTo>
                  <a:pt x="215" y="645"/>
                  <a:pt x="215" y="645"/>
                  <a:pt x="215" y="645"/>
                </a:cubicBezTo>
                <a:cubicBezTo>
                  <a:pt x="204" y="593"/>
                  <a:pt x="108" y="139"/>
                  <a:pt x="261" y="39"/>
                </a:cubicBezTo>
                <a:cubicBezTo>
                  <a:pt x="291" y="19"/>
                  <a:pt x="319" y="9"/>
                  <a:pt x="346" y="9"/>
                </a:cubicBezTo>
                <a:cubicBezTo>
                  <a:pt x="350" y="9"/>
                  <a:pt x="355" y="10"/>
                  <a:pt x="360" y="10"/>
                </a:cubicBezTo>
                <a:cubicBezTo>
                  <a:pt x="361" y="10"/>
                  <a:pt x="361" y="10"/>
                  <a:pt x="361" y="10"/>
                </a:cubicBezTo>
                <a:cubicBezTo>
                  <a:pt x="361" y="10"/>
                  <a:pt x="361" y="10"/>
                  <a:pt x="361" y="10"/>
                </a:cubicBezTo>
                <a:cubicBezTo>
                  <a:pt x="376" y="3"/>
                  <a:pt x="391" y="0"/>
                  <a:pt x="405" y="0"/>
                </a:cubicBezTo>
                <a:cubicBezTo>
                  <a:pt x="410" y="0"/>
                  <a:pt x="415" y="1"/>
                  <a:pt x="421" y="2"/>
                </a:cubicBezTo>
                <a:cubicBezTo>
                  <a:pt x="453" y="8"/>
                  <a:pt x="476" y="35"/>
                  <a:pt x="489" y="82"/>
                </a:cubicBezTo>
                <a:cubicBezTo>
                  <a:pt x="496" y="107"/>
                  <a:pt x="493" y="144"/>
                  <a:pt x="480" y="193"/>
                </a:cubicBezTo>
                <a:cubicBezTo>
                  <a:pt x="479" y="194"/>
                  <a:pt x="479" y="194"/>
                  <a:pt x="479" y="194"/>
                </a:cubicBezTo>
                <a:cubicBezTo>
                  <a:pt x="479" y="194"/>
                  <a:pt x="479" y="194"/>
                  <a:pt x="479" y="194"/>
                </a:cubicBezTo>
                <a:cubicBezTo>
                  <a:pt x="482" y="220"/>
                  <a:pt x="481" y="245"/>
                  <a:pt x="476" y="268"/>
                </a:cubicBezTo>
                <a:cubicBezTo>
                  <a:pt x="458" y="368"/>
                  <a:pt x="330" y="567"/>
                  <a:pt x="277" y="649"/>
                </a:cubicBezTo>
                <a:cubicBezTo>
                  <a:pt x="276" y="650"/>
                  <a:pt x="276" y="650"/>
                  <a:pt x="276" y="650"/>
                </a:cubicBezTo>
                <a:cubicBezTo>
                  <a:pt x="277" y="651"/>
                  <a:pt x="277" y="651"/>
                  <a:pt x="277" y="651"/>
                </a:cubicBezTo>
                <a:cubicBezTo>
                  <a:pt x="291" y="666"/>
                  <a:pt x="285" y="701"/>
                  <a:pt x="272" y="772"/>
                </a:cubicBezTo>
                <a:cubicBezTo>
                  <a:pt x="271" y="773"/>
                  <a:pt x="271" y="773"/>
                  <a:pt x="271" y="773"/>
                </a:cubicBezTo>
                <a:cubicBezTo>
                  <a:pt x="268" y="789"/>
                  <a:pt x="265" y="807"/>
                  <a:pt x="261" y="827"/>
                </a:cubicBezTo>
                <a:cubicBezTo>
                  <a:pt x="241" y="945"/>
                  <a:pt x="179" y="1178"/>
                  <a:pt x="135" y="1205"/>
                </a:cubicBezTo>
                <a:cubicBezTo>
                  <a:pt x="132" y="1207"/>
                  <a:pt x="130" y="1208"/>
                  <a:pt x="128" y="1208"/>
                </a:cubicBezTo>
                <a:cubicBezTo>
                  <a:pt x="125" y="1208"/>
                  <a:pt x="125" y="1208"/>
                  <a:pt x="125" y="1208"/>
                </a:cubicBezTo>
                <a:cubicBezTo>
                  <a:pt x="126" y="1211"/>
                  <a:pt x="126" y="1211"/>
                  <a:pt x="126" y="1211"/>
                </a:cubicBezTo>
                <a:cubicBezTo>
                  <a:pt x="127" y="1213"/>
                  <a:pt x="129" y="1215"/>
                  <a:pt x="129" y="1218"/>
                </a:cubicBezTo>
                <a:cubicBezTo>
                  <a:pt x="130" y="1219"/>
                  <a:pt x="130" y="1219"/>
                  <a:pt x="130" y="1219"/>
                </a:cubicBezTo>
                <a:cubicBezTo>
                  <a:pt x="130" y="1219"/>
                  <a:pt x="130" y="1219"/>
                  <a:pt x="130" y="1219"/>
                </a:cubicBezTo>
                <a:cubicBezTo>
                  <a:pt x="130" y="1219"/>
                  <a:pt x="130" y="1219"/>
                  <a:pt x="130" y="1219"/>
                </a:cubicBezTo>
                <a:cubicBezTo>
                  <a:pt x="130" y="1219"/>
                  <a:pt x="130" y="1219"/>
                  <a:pt x="130" y="1220"/>
                </a:cubicBezTo>
                <a:cubicBezTo>
                  <a:pt x="134" y="1235"/>
                  <a:pt x="130" y="1252"/>
                  <a:pt x="120" y="1265"/>
                </a:cubicBezTo>
                <a:cubicBezTo>
                  <a:pt x="113" y="1276"/>
                  <a:pt x="101" y="1284"/>
                  <a:pt x="88" y="1288"/>
                </a:cubicBezTo>
                <a:cubicBezTo>
                  <a:pt x="85" y="1288"/>
                  <a:pt x="83" y="1289"/>
                  <a:pt x="80" y="1289"/>
                </a:cubicBezTo>
                <a:cubicBezTo>
                  <a:pt x="77" y="1290"/>
                  <a:pt x="73" y="1290"/>
                  <a:pt x="69" y="1290"/>
                </a:cubicBezTo>
                <a:close/>
                <a:moveTo>
                  <a:pt x="59" y="1198"/>
                </a:moveTo>
                <a:cubicBezTo>
                  <a:pt x="39" y="1205"/>
                  <a:pt x="22" y="1224"/>
                  <a:pt x="29" y="1248"/>
                </a:cubicBezTo>
                <a:cubicBezTo>
                  <a:pt x="32" y="1259"/>
                  <a:pt x="40" y="1267"/>
                  <a:pt x="52" y="1271"/>
                </a:cubicBezTo>
                <a:cubicBezTo>
                  <a:pt x="56" y="1272"/>
                  <a:pt x="60" y="1273"/>
                  <a:pt x="64" y="1273"/>
                </a:cubicBezTo>
                <a:cubicBezTo>
                  <a:pt x="73" y="1273"/>
                  <a:pt x="82" y="1270"/>
                  <a:pt x="89" y="1265"/>
                </a:cubicBezTo>
                <a:cubicBezTo>
                  <a:pt x="105" y="1255"/>
                  <a:pt x="113" y="1237"/>
                  <a:pt x="109" y="1218"/>
                </a:cubicBezTo>
                <a:cubicBezTo>
                  <a:pt x="107" y="1215"/>
                  <a:pt x="106" y="1213"/>
                  <a:pt x="104" y="1210"/>
                </a:cubicBezTo>
                <a:cubicBezTo>
                  <a:pt x="104" y="1209"/>
                  <a:pt x="104" y="1209"/>
                  <a:pt x="104" y="1209"/>
                </a:cubicBezTo>
                <a:cubicBezTo>
                  <a:pt x="103" y="1209"/>
                  <a:pt x="103" y="1209"/>
                  <a:pt x="103" y="1209"/>
                </a:cubicBezTo>
                <a:cubicBezTo>
                  <a:pt x="91" y="1209"/>
                  <a:pt x="74" y="1207"/>
                  <a:pt x="61" y="1198"/>
                </a:cubicBezTo>
                <a:cubicBezTo>
                  <a:pt x="60" y="1197"/>
                  <a:pt x="60" y="1197"/>
                  <a:pt x="60" y="1197"/>
                </a:cubicBezTo>
                <a:lnTo>
                  <a:pt x="59" y="1198"/>
                </a:lnTo>
                <a:close/>
                <a:moveTo>
                  <a:pt x="332" y="23"/>
                </a:moveTo>
                <a:cubicBezTo>
                  <a:pt x="312" y="26"/>
                  <a:pt x="291" y="34"/>
                  <a:pt x="269" y="49"/>
                </a:cubicBezTo>
                <a:cubicBezTo>
                  <a:pt x="130" y="140"/>
                  <a:pt x="209" y="551"/>
                  <a:pt x="226" y="632"/>
                </a:cubicBezTo>
                <a:cubicBezTo>
                  <a:pt x="230" y="632"/>
                  <a:pt x="230" y="632"/>
                  <a:pt x="230" y="632"/>
                </a:cubicBezTo>
                <a:cubicBezTo>
                  <a:pt x="215" y="313"/>
                  <a:pt x="246" y="107"/>
                  <a:pt x="321" y="36"/>
                </a:cubicBezTo>
                <a:cubicBezTo>
                  <a:pt x="325" y="33"/>
                  <a:pt x="329" y="30"/>
                  <a:pt x="333" y="26"/>
                </a:cubicBezTo>
                <a:cubicBezTo>
                  <a:pt x="339" y="22"/>
                  <a:pt x="339" y="22"/>
                  <a:pt x="339" y="22"/>
                </a:cubicBezTo>
                <a:lnTo>
                  <a:pt x="332" y="23"/>
                </a:lnTo>
                <a:close/>
                <a:moveTo>
                  <a:pt x="352" y="123"/>
                </a:moveTo>
                <a:cubicBezTo>
                  <a:pt x="350" y="123"/>
                  <a:pt x="349" y="123"/>
                  <a:pt x="348" y="123"/>
                </a:cubicBezTo>
                <a:cubicBezTo>
                  <a:pt x="345" y="124"/>
                  <a:pt x="342" y="124"/>
                  <a:pt x="339" y="125"/>
                </a:cubicBezTo>
                <a:cubicBezTo>
                  <a:pt x="338" y="125"/>
                  <a:pt x="338" y="125"/>
                  <a:pt x="338" y="125"/>
                </a:cubicBezTo>
                <a:cubicBezTo>
                  <a:pt x="338" y="126"/>
                  <a:pt x="338" y="126"/>
                  <a:pt x="338" y="126"/>
                </a:cubicBezTo>
                <a:cubicBezTo>
                  <a:pt x="298" y="252"/>
                  <a:pt x="277" y="476"/>
                  <a:pt x="267" y="584"/>
                </a:cubicBezTo>
                <a:cubicBezTo>
                  <a:pt x="264" y="616"/>
                  <a:pt x="264" y="616"/>
                  <a:pt x="264" y="616"/>
                </a:cubicBezTo>
                <a:cubicBezTo>
                  <a:pt x="270" y="600"/>
                  <a:pt x="270" y="600"/>
                  <a:pt x="270" y="600"/>
                </a:cubicBezTo>
                <a:cubicBezTo>
                  <a:pt x="319" y="452"/>
                  <a:pt x="401" y="197"/>
                  <a:pt x="387" y="149"/>
                </a:cubicBezTo>
                <a:cubicBezTo>
                  <a:pt x="382" y="133"/>
                  <a:pt x="369" y="123"/>
                  <a:pt x="352" y="123"/>
                </a:cubicBezTo>
                <a:close/>
                <a:moveTo>
                  <a:pt x="361" y="24"/>
                </a:moveTo>
                <a:cubicBezTo>
                  <a:pt x="350" y="30"/>
                  <a:pt x="339" y="37"/>
                  <a:pt x="331" y="45"/>
                </a:cubicBezTo>
                <a:cubicBezTo>
                  <a:pt x="264" y="108"/>
                  <a:pt x="233" y="289"/>
                  <a:pt x="241" y="567"/>
                </a:cubicBezTo>
                <a:cubicBezTo>
                  <a:pt x="245" y="567"/>
                  <a:pt x="245" y="567"/>
                  <a:pt x="245" y="567"/>
                </a:cubicBezTo>
                <a:cubicBezTo>
                  <a:pt x="252" y="446"/>
                  <a:pt x="266" y="236"/>
                  <a:pt x="276" y="185"/>
                </a:cubicBezTo>
                <a:cubicBezTo>
                  <a:pt x="282" y="152"/>
                  <a:pt x="301" y="126"/>
                  <a:pt x="328" y="116"/>
                </a:cubicBezTo>
                <a:cubicBezTo>
                  <a:pt x="328" y="115"/>
                  <a:pt x="328" y="115"/>
                  <a:pt x="328" y="115"/>
                </a:cubicBezTo>
                <a:cubicBezTo>
                  <a:pt x="329" y="114"/>
                  <a:pt x="329" y="114"/>
                  <a:pt x="329" y="114"/>
                </a:cubicBezTo>
                <a:cubicBezTo>
                  <a:pt x="343" y="72"/>
                  <a:pt x="359" y="44"/>
                  <a:pt x="376" y="31"/>
                </a:cubicBezTo>
                <a:cubicBezTo>
                  <a:pt x="378" y="28"/>
                  <a:pt x="378" y="28"/>
                  <a:pt x="378" y="28"/>
                </a:cubicBezTo>
                <a:cubicBezTo>
                  <a:pt x="375" y="27"/>
                  <a:pt x="375" y="27"/>
                  <a:pt x="375" y="27"/>
                </a:cubicBezTo>
                <a:cubicBezTo>
                  <a:pt x="371" y="26"/>
                  <a:pt x="367" y="25"/>
                  <a:pt x="363" y="24"/>
                </a:cubicBezTo>
                <a:cubicBezTo>
                  <a:pt x="362" y="24"/>
                  <a:pt x="362" y="24"/>
                  <a:pt x="362" y="24"/>
                </a:cubicBezTo>
                <a:lnTo>
                  <a:pt x="361" y="24"/>
                </a:lnTo>
                <a:close/>
                <a:moveTo>
                  <a:pt x="462" y="250"/>
                </a:moveTo>
                <a:cubicBezTo>
                  <a:pt x="425" y="353"/>
                  <a:pt x="362" y="474"/>
                  <a:pt x="315" y="557"/>
                </a:cubicBezTo>
                <a:cubicBezTo>
                  <a:pt x="319" y="559"/>
                  <a:pt x="319" y="559"/>
                  <a:pt x="319" y="559"/>
                </a:cubicBezTo>
                <a:cubicBezTo>
                  <a:pt x="377" y="464"/>
                  <a:pt x="450" y="336"/>
                  <a:pt x="463" y="266"/>
                </a:cubicBezTo>
                <a:cubicBezTo>
                  <a:pt x="464" y="261"/>
                  <a:pt x="465" y="256"/>
                  <a:pt x="465" y="251"/>
                </a:cubicBezTo>
                <a:cubicBezTo>
                  <a:pt x="467" y="233"/>
                  <a:pt x="467" y="233"/>
                  <a:pt x="467" y="233"/>
                </a:cubicBezTo>
                <a:lnTo>
                  <a:pt x="462" y="250"/>
                </a:lnTo>
                <a:close/>
                <a:moveTo>
                  <a:pt x="352" y="111"/>
                </a:moveTo>
                <a:cubicBezTo>
                  <a:pt x="375" y="111"/>
                  <a:pt x="393" y="124"/>
                  <a:pt x="400" y="145"/>
                </a:cubicBezTo>
                <a:cubicBezTo>
                  <a:pt x="410" y="178"/>
                  <a:pt x="380" y="304"/>
                  <a:pt x="314" y="507"/>
                </a:cubicBezTo>
                <a:cubicBezTo>
                  <a:pt x="318" y="508"/>
                  <a:pt x="318" y="508"/>
                  <a:pt x="318" y="508"/>
                </a:cubicBezTo>
                <a:cubicBezTo>
                  <a:pt x="354" y="415"/>
                  <a:pt x="438" y="187"/>
                  <a:pt x="435" y="85"/>
                </a:cubicBezTo>
                <a:cubicBezTo>
                  <a:pt x="435" y="85"/>
                  <a:pt x="435" y="85"/>
                  <a:pt x="435" y="85"/>
                </a:cubicBezTo>
                <a:cubicBezTo>
                  <a:pt x="435" y="84"/>
                  <a:pt x="435" y="84"/>
                  <a:pt x="435" y="84"/>
                </a:cubicBezTo>
                <a:cubicBezTo>
                  <a:pt x="423" y="63"/>
                  <a:pt x="409" y="47"/>
                  <a:pt x="392" y="36"/>
                </a:cubicBezTo>
                <a:cubicBezTo>
                  <a:pt x="392" y="35"/>
                  <a:pt x="392" y="35"/>
                  <a:pt x="392" y="35"/>
                </a:cubicBezTo>
                <a:cubicBezTo>
                  <a:pt x="391" y="36"/>
                  <a:pt x="391" y="36"/>
                  <a:pt x="391" y="36"/>
                </a:cubicBezTo>
                <a:cubicBezTo>
                  <a:pt x="374" y="44"/>
                  <a:pt x="358" y="68"/>
                  <a:pt x="344" y="108"/>
                </a:cubicBezTo>
                <a:cubicBezTo>
                  <a:pt x="343" y="111"/>
                  <a:pt x="343" y="111"/>
                  <a:pt x="343" y="111"/>
                </a:cubicBezTo>
                <a:cubicBezTo>
                  <a:pt x="346" y="111"/>
                  <a:pt x="346" y="111"/>
                  <a:pt x="346" y="111"/>
                </a:cubicBezTo>
                <a:cubicBezTo>
                  <a:pt x="346" y="111"/>
                  <a:pt x="347" y="111"/>
                  <a:pt x="347" y="111"/>
                </a:cubicBezTo>
                <a:cubicBezTo>
                  <a:pt x="349" y="111"/>
                  <a:pt x="351" y="111"/>
                  <a:pt x="352" y="111"/>
                </a:cubicBezTo>
                <a:close/>
                <a:moveTo>
                  <a:pt x="446" y="118"/>
                </a:moveTo>
                <a:cubicBezTo>
                  <a:pt x="440" y="189"/>
                  <a:pt x="410" y="296"/>
                  <a:pt x="359" y="437"/>
                </a:cubicBezTo>
                <a:cubicBezTo>
                  <a:pt x="362" y="439"/>
                  <a:pt x="362" y="439"/>
                  <a:pt x="362" y="439"/>
                </a:cubicBezTo>
                <a:cubicBezTo>
                  <a:pt x="413" y="338"/>
                  <a:pt x="448" y="255"/>
                  <a:pt x="466" y="193"/>
                </a:cubicBezTo>
                <a:cubicBezTo>
                  <a:pt x="466" y="192"/>
                  <a:pt x="466" y="192"/>
                  <a:pt x="466" y="192"/>
                </a:cubicBezTo>
                <a:cubicBezTo>
                  <a:pt x="466" y="192"/>
                  <a:pt x="466" y="192"/>
                  <a:pt x="466" y="192"/>
                </a:cubicBezTo>
                <a:cubicBezTo>
                  <a:pt x="464" y="166"/>
                  <a:pt x="458" y="140"/>
                  <a:pt x="450" y="117"/>
                </a:cubicBezTo>
                <a:cubicBezTo>
                  <a:pt x="447" y="109"/>
                  <a:pt x="447" y="109"/>
                  <a:pt x="447" y="109"/>
                </a:cubicBezTo>
                <a:lnTo>
                  <a:pt x="446" y="118"/>
                </a:lnTo>
                <a:close/>
                <a:moveTo>
                  <a:pt x="318" y="135"/>
                </a:moveTo>
                <a:cubicBezTo>
                  <a:pt x="303" y="146"/>
                  <a:pt x="293" y="165"/>
                  <a:pt x="289" y="186"/>
                </a:cubicBezTo>
                <a:cubicBezTo>
                  <a:pt x="284" y="212"/>
                  <a:pt x="278" y="282"/>
                  <a:pt x="270" y="395"/>
                </a:cubicBezTo>
                <a:cubicBezTo>
                  <a:pt x="274" y="395"/>
                  <a:pt x="274" y="395"/>
                  <a:pt x="274" y="395"/>
                </a:cubicBezTo>
                <a:cubicBezTo>
                  <a:pt x="288" y="283"/>
                  <a:pt x="303" y="199"/>
                  <a:pt x="321" y="137"/>
                </a:cubicBezTo>
                <a:cubicBezTo>
                  <a:pt x="323" y="131"/>
                  <a:pt x="323" y="131"/>
                  <a:pt x="323" y="131"/>
                </a:cubicBezTo>
                <a:lnTo>
                  <a:pt x="318" y="135"/>
                </a:lnTo>
                <a:close/>
                <a:moveTo>
                  <a:pt x="402" y="21"/>
                </a:moveTo>
                <a:cubicBezTo>
                  <a:pt x="410" y="21"/>
                  <a:pt x="418" y="23"/>
                  <a:pt x="426" y="28"/>
                </a:cubicBezTo>
                <a:cubicBezTo>
                  <a:pt x="438" y="36"/>
                  <a:pt x="445" y="53"/>
                  <a:pt x="447" y="79"/>
                </a:cubicBezTo>
                <a:cubicBezTo>
                  <a:pt x="447" y="79"/>
                  <a:pt x="447" y="79"/>
                  <a:pt x="447" y="79"/>
                </a:cubicBezTo>
                <a:cubicBezTo>
                  <a:pt x="447" y="79"/>
                  <a:pt x="447" y="79"/>
                  <a:pt x="447" y="79"/>
                </a:cubicBezTo>
                <a:cubicBezTo>
                  <a:pt x="458" y="99"/>
                  <a:pt x="466" y="122"/>
                  <a:pt x="472" y="148"/>
                </a:cubicBezTo>
                <a:cubicBezTo>
                  <a:pt x="475" y="158"/>
                  <a:pt x="475" y="158"/>
                  <a:pt x="475" y="158"/>
                </a:cubicBezTo>
                <a:cubicBezTo>
                  <a:pt x="476" y="148"/>
                  <a:pt x="476" y="148"/>
                  <a:pt x="476" y="148"/>
                </a:cubicBezTo>
                <a:cubicBezTo>
                  <a:pt x="480" y="122"/>
                  <a:pt x="480" y="101"/>
                  <a:pt x="476" y="86"/>
                </a:cubicBezTo>
                <a:cubicBezTo>
                  <a:pt x="464" y="44"/>
                  <a:pt x="444" y="20"/>
                  <a:pt x="417" y="14"/>
                </a:cubicBezTo>
                <a:cubicBezTo>
                  <a:pt x="413" y="13"/>
                  <a:pt x="408" y="13"/>
                  <a:pt x="404" y="13"/>
                </a:cubicBezTo>
                <a:cubicBezTo>
                  <a:pt x="399" y="13"/>
                  <a:pt x="393" y="13"/>
                  <a:pt x="388" y="14"/>
                </a:cubicBezTo>
                <a:cubicBezTo>
                  <a:pt x="382" y="16"/>
                  <a:pt x="382" y="16"/>
                  <a:pt x="382" y="16"/>
                </a:cubicBezTo>
                <a:cubicBezTo>
                  <a:pt x="387" y="18"/>
                  <a:pt x="387" y="18"/>
                  <a:pt x="387" y="18"/>
                </a:cubicBezTo>
                <a:cubicBezTo>
                  <a:pt x="389" y="19"/>
                  <a:pt x="391" y="20"/>
                  <a:pt x="393" y="21"/>
                </a:cubicBezTo>
                <a:cubicBezTo>
                  <a:pt x="394" y="22"/>
                  <a:pt x="394" y="22"/>
                  <a:pt x="394" y="22"/>
                </a:cubicBezTo>
                <a:cubicBezTo>
                  <a:pt x="394" y="21"/>
                  <a:pt x="394" y="21"/>
                  <a:pt x="394" y="21"/>
                </a:cubicBezTo>
                <a:cubicBezTo>
                  <a:pt x="397" y="21"/>
                  <a:pt x="399" y="21"/>
                  <a:pt x="402" y="21"/>
                </a:cubicBezTo>
                <a:close/>
              </a:path>
            </a:pathLst>
          </a:custGeom>
          <a:solidFill>
            <a:srgbClr val="FDB515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34669" y="1751965"/>
            <a:ext cx="8144178" cy="49777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825959"/>
              </p:ext>
            </p:extLst>
          </p:nvPr>
        </p:nvGraphicFramePr>
        <p:xfrm>
          <a:off x="234670" y="1751966"/>
          <a:ext cx="8900618" cy="4379361"/>
        </p:xfrm>
        <a:graphic>
          <a:graphicData uri="http://schemas.openxmlformats.org/drawingml/2006/table">
            <a:tbl>
              <a:tblPr firstRow="1" firstCol="1" bandRow="1"/>
              <a:tblGrid>
                <a:gridCol w="1483436"/>
                <a:gridCol w="1483436"/>
                <a:gridCol w="1465303"/>
                <a:gridCol w="1501571"/>
                <a:gridCol w="1483436"/>
                <a:gridCol w="1483436"/>
              </a:tblGrid>
              <a:tr h="2445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Week </a:t>
                      </a:r>
                      <a:r>
                        <a:rPr lang="en-US" sz="900" b="1" dirty="0" smtClean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MONDAY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TUESDAY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WEDNESDAY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THURSDAY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FRIDAY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7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MORNING</a:t>
                      </a:r>
                      <a:b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</a:b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SNACK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Cereal</a:t>
                      </a:r>
                      <a:br>
                        <a:rPr lang="en-US" sz="140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Applesauce</a:t>
                      </a:r>
                      <a:endParaRPr lang="en-US" sz="1400" baseline="0" dirty="0" smtClean="0"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  <a:endParaRPr lang="en-US" sz="1400" dirty="0"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Granola</a:t>
                      </a:r>
                      <a: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 w/</a:t>
                      </a:r>
                      <a:r>
                        <a:rPr lang="en-US" sz="140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Yogurt</a:t>
                      </a:r>
                      <a: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Bananas</a:t>
                      </a:r>
                      <a: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  <a:endParaRPr lang="en-US" sz="1400" dirty="0"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Nutri-grain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Clementine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English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Muffin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 w/Jelly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Apple Slices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Bagels</a:t>
                      </a:r>
                      <a: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w/Cream Cheese</a:t>
                      </a:r>
                      <a:r>
                        <a:rPr lang="en-US" sz="140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40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Oranges</a:t>
                      </a:r>
                      <a:br>
                        <a:rPr lang="en-US" sz="140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  <a:endParaRPr lang="en-US" sz="1400" dirty="0"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822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LUNCH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Ground Turkey Holiday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Bowl w/Green Beans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Pineapple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Grilled Cheese Sandwich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Tomato Soup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Peaches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Cilantro and Lime Chicken Tacos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Black beans and Corn Salad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Honeydew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Turkey BLT Sandwich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Broccoli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Blackberries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Wingdings"/>
                        <a:buNone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Fajita-Style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Ground Turkey Sloppy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Joe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Peas and Carrots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Mango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</a:tr>
              <a:tr h="12094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AFTERNOON SNACK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Pita Points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Creamy Salsa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Apples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Wheat Crackers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Cheese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 Cubes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Muffins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Strawberries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Tortilla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Guacamole</a:t>
                      </a: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Celery 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Sun Butter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6" name="Picture 3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885" y="6014079"/>
            <a:ext cx="1340685" cy="628959"/>
          </a:xfrm>
          <a:prstGeom prst="rect">
            <a:avLst/>
          </a:prstGeom>
        </p:spPr>
      </p:pic>
      <p:pic>
        <p:nvPicPr>
          <p:cNvPr id="38" name="Picture 3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927375"/>
            <a:ext cx="1447800" cy="80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26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5400000">
            <a:off x="-133983" y="-1618614"/>
            <a:ext cx="6857999" cy="10095230"/>
          </a:xfrm>
          <a:prstGeom prst="rect">
            <a:avLst/>
          </a:prstGeom>
          <a:pattFill prst="wdUpDiag">
            <a:fgClr>
              <a:srgbClr val="FEC444"/>
            </a:fgClr>
            <a:bgClr>
              <a:srgbClr val="FDB515"/>
            </a:bgClr>
          </a:patt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266937"/>
            <a:ext cx="9224683" cy="1485028"/>
          </a:xfrm>
          <a:prstGeom prst="rect">
            <a:avLst/>
          </a:prstGeom>
          <a:solidFill>
            <a:srgbClr val="7966A2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>
            <a:off x="234669" y="182876"/>
            <a:ext cx="3361436" cy="664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BRIGHT HORIZONS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34669" y="756204"/>
            <a:ext cx="4777346" cy="537399"/>
            <a:chOff x="0" y="0"/>
            <a:chExt cx="5605129" cy="547947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0" y="95003"/>
              <a:ext cx="607695" cy="450850"/>
            </a:xfrm>
            <a:custGeom>
              <a:avLst/>
              <a:gdLst>
                <a:gd name="T0" fmla="*/ 160 w 162"/>
                <a:gd name="T1" fmla="*/ 28 h 121"/>
                <a:gd name="T2" fmla="*/ 139 w 162"/>
                <a:gd name="T3" fmla="*/ 87 h 121"/>
                <a:gd name="T4" fmla="*/ 129 w 162"/>
                <a:gd name="T5" fmla="*/ 111 h 121"/>
                <a:gd name="T6" fmla="*/ 123 w 162"/>
                <a:gd name="T7" fmla="*/ 106 h 121"/>
                <a:gd name="T8" fmla="*/ 87 w 162"/>
                <a:gd name="T9" fmla="*/ 36 h 121"/>
                <a:gd name="T10" fmla="*/ 63 w 162"/>
                <a:gd name="T11" fmla="*/ 115 h 121"/>
                <a:gd name="T12" fmla="*/ 57 w 162"/>
                <a:gd name="T13" fmla="*/ 121 h 121"/>
                <a:gd name="T14" fmla="*/ 50 w 162"/>
                <a:gd name="T15" fmla="*/ 114 h 121"/>
                <a:gd name="T16" fmla="*/ 33 w 162"/>
                <a:gd name="T17" fmla="*/ 81 h 121"/>
                <a:gd name="T18" fmla="*/ 2 w 162"/>
                <a:gd name="T19" fmla="*/ 13 h 121"/>
                <a:gd name="T20" fmla="*/ 0 w 162"/>
                <a:gd name="T21" fmla="*/ 9 h 121"/>
                <a:gd name="T22" fmla="*/ 12 w 162"/>
                <a:gd name="T23" fmla="*/ 0 h 121"/>
                <a:gd name="T24" fmla="*/ 19 w 162"/>
                <a:gd name="T25" fmla="*/ 10 h 121"/>
                <a:gd name="T26" fmla="*/ 56 w 162"/>
                <a:gd name="T27" fmla="*/ 96 h 121"/>
                <a:gd name="T28" fmla="*/ 75 w 162"/>
                <a:gd name="T29" fmla="*/ 32 h 121"/>
                <a:gd name="T30" fmla="*/ 85 w 162"/>
                <a:gd name="T31" fmla="*/ 14 h 121"/>
                <a:gd name="T32" fmla="*/ 95 w 162"/>
                <a:gd name="T33" fmla="*/ 22 h 121"/>
                <a:gd name="T34" fmla="*/ 127 w 162"/>
                <a:gd name="T35" fmla="*/ 87 h 121"/>
                <a:gd name="T36" fmla="*/ 145 w 162"/>
                <a:gd name="T37" fmla="*/ 23 h 121"/>
                <a:gd name="T38" fmla="*/ 152 w 162"/>
                <a:gd name="T39" fmla="*/ 11 h 121"/>
                <a:gd name="T40" fmla="*/ 162 w 162"/>
                <a:gd name="T41" fmla="*/ 20 h 121"/>
                <a:gd name="T42" fmla="*/ 160 w 162"/>
                <a:gd name="T43" fmla="*/ 28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2" h="121">
                  <a:moveTo>
                    <a:pt x="160" y="28"/>
                  </a:moveTo>
                  <a:cubicBezTo>
                    <a:pt x="150" y="50"/>
                    <a:pt x="146" y="68"/>
                    <a:pt x="139" y="87"/>
                  </a:cubicBezTo>
                  <a:cubicBezTo>
                    <a:pt x="138" y="92"/>
                    <a:pt x="134" y="110"/>
                    <a:pt x="129" y="111"/>
                  </a:cubicBezTo>
                  <a:cubicBezTo>
                    <a:pt x="127" y="111"/>
                    <a:pt x="125" y="108"/>
                    <a:pt x="123" y="106"/>
                  </a:cubicBezTo>
                  <a:cubicBezTo>
                    <a:pt x="110" y="87"/>
                    <a:pt x="97" y="54"/>
                    <a:pt x="87" y="36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2" y="119"/>
                    <a:pt x="60" y="121"/>
                    <a:pt x="57" y="121"/>
                  </a:cubicBezTo>
                  <a:cubicBezTo>
                    <a:pt x="54" y="121"/>
                    <a:pt x="53" y="120"/>
                    <a:pt x="50" y="114"/>
                  </a:cubicBezTo>
                  <a:cubicBezTo>
                    <a:pt x="46" y="108"/>
                    <a:pt x="38" y="91"/>
                    <a:pt x="33" y="81"/>
                  </a:cubicBezTo>
                  <a:cubicBezTo>
                    <a:pt x="27" y="66"/>
                    <a:pt x="7" y="21"/>
                    <a:pt x="2" y="13"/>
                  </a:cubicBezTo>
                  <a:cubicBezTo>
                    <a:pt x="2" y="12"/>
                    <a:pt x="0" y="11"/>
                    <a:pt x="0" y="9"/>
                  </a:cubicBezTo>
                  <a:cubicBezTo>
                    <a:pt x="0" y="4"/>
                    <a:pt x="8" y="0"/>
                    <a:pt x="12" y="0"/>
                  </a:cubicBezTo>
                  <a:cubicBezTo>
                    <a:pt x="15" y="0"/>
                    <a:pt x="16" y="3"/>
                    <a:pt x="19" y="10"/>
                  </a:cubicBezTo>
                  <a:cubicBezTo>
                    <a:pt x="30" y="40"/>
                    <a:pt x="48" y="81"/>
                    <a:pt x="56" y="96"/>
                  </a:cubicBezTo>
                  <a:cubicBezTo>
                    <a:pt x="64" y="72"/>
                    <a:pt x="72" y="45"/>
                    <a:pt x="75" y="32"/>
                  </a:cubicBezTo>
                  <a:cubicBezTo>
                    <a:pt x="76" y="26"/>
                    <a:pt x="77" y="14"/>
                    <a:pt x="85" y="14"/>
                  </a:cubicBezTo>
                  <a:cubicBezTo>
                    <a:pt x="90" y="14"/>
                    <a:pt x="93" y="16"/>
                    <a:pt x="95" y="22"/>
                  </a:cubicBezTo>
                  <a:cubicBezTo>
                    <a:pt x="99" y="33"/>
                    <a:pt x="105" y="48"/>
                    <a:pt x="127" y="87"/>
                  </a:cubicBezTo>
                  <a:cubicBezTo>
                    <a:pt x="134" y="71"/>
                    <a:pt x="135" y="61"/>
                    <a:pt x="145" y="23"/>
                  </a:cubicBezTo>
                  <a:cubicBezTo>
                    <a:pt x="146" y="23"/>
                    <a:pt x="146" y="11"/>
                    <a:pt x="152" y="11"/>
                  </a:cubicBezTo>
                  <a:cubicBezTo>
                    <a:pt x="154" y="11"/>
                    <a:pt x="162" y="14"/>
                    <a:pt x="162" y="20"/>
                  </a:cubicBezTo>
                  <a:cubicBezTo>
                    <a:pt x="162" y="23"/>
                    <a:pt x="161" y="25"/>
                    <a:pt x="160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617517" y="0"/>
              <a:ext cx="375285" cy="524510"/>
            </a:xfrm>
            <a:custGeom>
              <a:avLst/>
              <a:gdLst>
                <a:gd name="T0" fmla="*/ 65 w 100"/>
                <a:gd name="T1" fmla="*/ 93 h 141"/>
                <a:gd name="T2" fmla="*/ 70 w 100"/>
                <a:gd name="T3" fmla="*/ 117 h 141"/>
                <a:gd name="T4" fmla="*/ 94 w 100"/>
                <a:gd name="T5" fmla="*/ 94 h 141"/>
                <a:gd name="T6" fmla="*/ 97 w 100"/>
                <a:gd name="T7" fmla="*/ 93 h 141"/>
                <a:gd name="T8" fmla="*/ 100 w 100"/>
                <a:gd name="T9" fmla="*/ 95 h 141"/>
                <a:gd name="T10" fmla="*/ 98 w 100"/>
                <a:gd name="T11" fmla="*/ 101 h 141"/>
                <a:gd name="T12" fmla="*/ 69 w 100"/>
                <a:gd name="T13" fmla="*/ 130 h 141"/>
                <a:gd name="T14" fmla="*/ 52 w 100"/>
                <a:gd name="T15" fmla="*/ 73 h 141"/>
                <a:gd name="T16" fmla="*/ 19 w 100"/>
                <a:gd name="T17" fmla="*/ 133 h 141"/>
                <a:gd name="T18" fmla="*/ 11 w 100"/>
                <a:gd name="T19" fmla="*/ 141 h 141"/>
                <a:gd name="T20" fmla="*/ 5 w 100"/>
                <a:gd name="T21" fmla="*/ 134 h 141"/>
                <a:gd name="T22" fmla="*/ 3 w 100"/>
                <a:gd name="T23" fmla="*/ 89 h 141"/>
                <a:gd name="T24" fmla="*/ 0 w 100"/>
                <a:gd name="T25" fmla="*/ 13 h 141"/>
                <a:gd name="T26" fmla="*/ 0 w 100"/>
                <a:gd name="T27" fmla="*/ 10 h 141"/>
                <a:gd name="T28" fmla="*/ 11 w 100"/>
                <a:gd name="T29" fmla="*/ 0 h 141"/>
                <a:gd name="T30" fmla="*/ 17 w 100"/>
                <a:gd name="T31" fmla="*/ 6 h 141"/>
                <a:gd name="T32" fmla="*/ 17 w 100"/>
                <a:gd name="T33" fmla="*/ 12 h 141"/>
                <a:gd name="T34" fmla="*/ 14 w 100"/>
                <a:gd name="T35" fmla="*/ 68 h 141"/>
                <a:gd name="T36" fmla="*/ 15 w 100"/>
                <a:gd name="T37" fmla="*/ 100 h 141"/>
                <a:gd name="T38" fmla="*/ 16 w 100"/>
                <a:gd name="T39" fmla="*/ 111 h 141"/>
                <a:gd name="T40" fmla="*/ 51 w 100"/>
                <a:gd name="T41" fmla="*/ 54 h 141"/>
                <a:gd name="T42" fmla="*/ 59 w 100"/>
                <a:gd name="T43" fmla="*/ 51 h 141"/>
                <a:gd name="T44" fmla="*/ 66 w 100"/>
                <a:gd name="T45" fmla="*/ 65 h 141"/>
                <a:gd name="T46" fmla="*/ 65 w 100"/>
                <a:gd name="T47" fmla="*/ 9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0" h="141">
                  <a:moveTo>
                    <a:pt x="65" y="93"/>
                  </a:moveTo>
                  <a:cubicBezTo>
                    <a:pt x="65" y="110"/>
                    <a:pt x="70" y="117"/>
                    <a:pt x="70" y="117"/>
                  </a:cubicBezTo>
                  <a:cubicBezTo>
                    <a:pt x="77" y="116"/>
                    <a:pt x="88" y="101"/>
                    <a:pt x="94" y="94"/>
                  </a:cubicBezTo>
                  <a:cubicBezTo>
                    <a:pt x="95" y="93"/>
                    <a:pt x="96" y="93"/>
                    <a:pt x="97" y="93"/>
                  </a:cubicBezTo>
                  <a:cubicBezTo>
                    <a:pt x="98" y="93"/>
                    <a:pt x="100" y="93"/>
                    <a:pt x="100" y="95"/>
                  </a:cubicBezTo>
                  <a:cubicBezTo>
                    <a:pt x="100" y="98"/>
                    <a:pt x="99" y="100"/>
                    <a:pt x="98" y="101"/>
                  </a:cubicBezTo>
                  <a:cubicBezTo>
                    <a:pt x="83" y="122"/>
                    <a:pt x="75" y="130"/>
                    <a:pt x="69" y="130"/>
                  </a:cubicBezTo>
                  <a:cubicBezTo>
                    <a:pt x="53" y="130"/>
                    <a:pt x="52" y="95"/>
                    <a:pt x="52" y="73"/>
                  </a:cubicBezTo>
                  <a:cubicBezTo>
                    <a:pt x="39" y="87"/>
                    <a:pt x="23" y="124"/>
                    <a:pt x="19" y="133"/>
                  </a:cubicBezTo>
                  <a:cubicBezTo>
                    <a:pt x="18" y="136"/>
                    <a:pt x="16" y="141"/>
                    <a:pt x="11" y="141"/>
                  </a:cubicBezTo>
                  <a:cubicBezTo>
                    <a:pt x="7" y="141"/>
                    <a:pt x="5" y="136"/>
                    <a:pt x="5" y="134"/>
                  </a:cubicBezTo>
                  <a:cubicBezTo>
                    <a:pt x="4" y="112"/>
                    <a:pt x="3" y="100"/>
                    <a:pt x="3" y="89"/>
                  </a:cubicBezTo>
                  <a:cubicBezTo>
                    <a:pt x="1" y="49"/>
                    <a:pt x="0" y="21"/>
                    <a:pt x="0" y="13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"/>
                    <a:pt x="11" y="0"/>
                    <a:pt x="11" y="0"/>
                  </a:cubicBezTo>
                  <a:cubicBezTo>
                    <a:pt x="16" y="0"/>
                    <a:pt x="17" y="2"/>
                    <a:pt x="17" y="6"/>
                  </a:cubicBezTo>
                  <a:cubicBezTo>
                    <a:pt x="17" y="8"/>
                    <a:pt x="17" y="12"/>
                    <a:pt x="17" y="12"/>
                  </a:cubicBezTo>
                  <a:cubicBezTo>
                    <a:pt x="15" y="29"/>
                    <a:pt x="14" y="49"/>
                    <a:pt x="14" y="68"/>
                  </a:cubicBezTo>
                  <a:cubicBezTo>
                    <a:pt x="14" y="79"/>
                    <a:pt x="15" y="89"/>
                    <a:pt x="15" y="100"/>
                  </a:cubicBezTo>
                  <a:cubicBezTo>
                    <a:pt x="15" y="104"/>
                    <a:pt x="16" y="107"/>
                    <a:pt x="16" y="111"/>
                  </a:cubicBezTo>
                  <a:cubicBezTo>
                    <a:pt x="26" y="92"/>
                    <a:pt x="36" y="68"/>
                    <a:pt x="51" y="54"/>
                  </a:cubicBezTo>
                  <a:cubicBezTo>
                    <a:pt x="54" y="52"/>
                    <a:pt x="55" y="51"/>
                    <a:pt x="59" y="51"/>
                  </a:cubicBezTo>
                  <a:cubicBezTo>
                    <a:pt x="60" y="51"/>
                    <a:pt x="66" y="51"/>
                    <a:pt x="66" y="65"/>
                  </a:cubicBezTo>
                  <a:cubicBezTo>
                    <a:pt x="66" y="72"/>
                    <a:pt x="65" y="79"/>
                    <a:pt x="65" y="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938151" y="154379"/>
              <a:ext cx="446405" cy="346710"/>
            </a:xfrm>
            <a:custGeom>
              <a:avLst/>
              <a:gdLst>
                <a:gd name="T0" fmla="*/ 91 w 119"/>
                <a:gd name="T1" fmla="*/ 77 h 93"/>
                <a:gd name="T2" fmla="*/ 112 w 119"/>
                <a:gd name="T3" fmla="*/ 55 h 93"/>
                <a:gd name="T4" fmla="*/ 115 w 119"/>
                <a:gd name="T5" fmla="*/ 53 h 93"/>
                <a:gd name="T6" fmla="*/ 119 w 119"/>
                <a:gd name="T7" fmla="*/ 55 h 93"/>
                <a:gd name="T8" fmla="*/ 117 w 119"/>
                <a:gd name="T9" fmla="*/ 60 h 93"/>
                <a:gd name="T10" fmla="*/ 90 w 119"/>
                <a:gd name="T11" fmla="*/ 89 h 93"/>
                <a:gd name="T12" fmla="*/ 74 w 119"/>
                <a:gd name="T13" fmla="*/ 35 h 93"/>
                <a:gd name="T14" fmla="*/ 56 w 119"/>
                <a:gd name="T15" fmla="*/ 58 h 93"/>
                <a:gd name="T16" fmla="*/ 22 w 119"/>
                <a:gd name="T17" fmla="*/ 91 h 93"/>
                <a:gd name="T18" fmla="*/ 12 w 119"/>
                <a:gd name="T19" fmla="*/ 93 h 93"/>
                <a:gd name="T20" fmla="*/ 0 w 119"/>
                <a:gd name="T21" fmla="*/ 79 h 93"/>
                <a:gd name="T22" fmla="*/ 17 w 119"/>
                <a:gd name="T23" fmla="*/ 39 h 93"/>
                <a:gd name="T24" fmla="*/ 37 w 119"/>
                <a:gd name="T25" fmla="*/ 17 h 93"/>
                <a:gd name="T26" fmla="*/ 58 w 119"/>
                <a:gd name="T27" fmla="*/ 3 h 93"/>
                <a:gd name="T28" fmla="*/ 70 w 119"/>
                <a:gd name="T29" fmla="*/ 0 h 93"/>
                <a:gd name="T30" fmla="*/ 82 w 119"/>
                <a:gd name="T31" fmla="*/ 4 h 93"/>
                <a:gd name="T32" fmla="*/ 88 w 119"/>
                <a:gd name="T33" fmla="*/ 17 h 93"/>
                <a:gd name="T34" fmla="*/ 87 w 119"/>
                <a:gd name="T35" fmla="*/ 55 h 93"/>
                <a:gd name="T36" fmla="*/ 91 w 119"/>
                <a:gd name="T37" fmla="*/ 77 h 93"/>
                <a:gd name="T38" fmla="*/ 12 w 119"/>
                <a:gd name="T39" fmla="*/ 76 h 93"/>
                <a:gd name="T40" fmla="*/ 15 w 119"/>
                <a:gd name="T41" fmla="*/ 79 h 93"/>
                <a:gd name="T42" fmla="*/ 46 w 119"/>
                <a:gd name="T43" fmla="*/ 53 h 93"/>
                <a:gd name="T44" fmla="*/ 73 w 119"/>
                <a:gd name="T45" fmla="*/ 16 h 93"/>
                <a:gd name="T46" fmla="*/ 74 w 119"/>
                <a:gd name="T47" fmla="*/ 12 h 93"/>
                <a:gd name="T48" fmla="*/ 72 w 119"/>
                <a:gd name="T49" fmla="*/ 10 h 93"/>
                <a:gd name="T50" fmla="*/ 45 w 119"/>
                <a:gd name="T51" fmla="*/ 27 h 93"/>
                <a:gd name="T52" fmla="*/ 12 w 119"/>
                <a:gd name="T53" fmla="*/ 7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9" h="93">
                  <a:moveTo>
                    <a:pt x="91" y="77"/>
                  </a:moveTo>
                  <a:cubicBezTo>
                    <a:pt x="96" y="77"/>
                    <a:pt x="106" y="61"/>
                    <a:pt x="112" y="55"/>
                  </a:cubicBezTo>
                  <a:cubicBezTo>
                    <a:pt x="113" y="54"/>
                    <a:pt x="114" y="53"/>
                    <a:pt x="115" y="53"/>
                  </a:cubicBezTo>
                  <a:cubicBezTo>
                    <a:pt x="117" y="53"/>
                    <a:pt x="119" y="54"/>
                    <a:pt x="119" y="55"/>
                  </a:cubicBezTo>
                  <a:cubicBezTo>
                    <a:pt x="119" y="57"/>
                    <a:pt x="118" y="59"/>
                    <a:pt x="117" y="60"/>
                  </a:cubicBezTo>
                  <a:cubicBezTo>
                    <a:pt x="101" y="85"/>
                    <a:pt x="96" y="89"/>
                    <a:pt x="90" y="89"/>
                  </a:cubicBezTo>
                  <a:cubicBezTo>
                    <a:pt x="72" y="89"/>
                    <a:pt x="74" y="49"/>
                    <a:pt x="74" y="35"/>
                  </a:cubicBezTo>
                  <a:cubicBezTo>
                    <a:pt x="70" y="39"/>
                    <a:pt x="66" y="45"/>
                    <a:pt x="56" y="58"/>
                  </a:cubicBezTo>
                  <a:cubicBezTo>
                    <a:pt x="44" y="73"/>
                    <a:pt x="32" y="86"/>
                    <a:pt x="22" y="91"/>
                  </a:cubicBezTo>
                  <a:cubicBezTo>
                    <a:pt x="19" y="92"/>
                    <a:pt x="15" y="93"/>
                    <a:pt x="12" y="93"/>
                  </a:cubicBezTo>
                  <a:cubicBezTo>
                    <a:pt x="4" y="93"/>
                    <a:pt x="0" y="87"/>
                    <a:pt x="0" y="79"/>
                  </a:cubicBezTo>
                  <a:cubicBezTo>
                    <a:pt x="0" y="69"/>
                    <a:pt x="5" y="55"/>
                    <a:pt x="17" y="39"/>
                  </a:cubicBezTo>
                  <a:cubicBezTo>
                    <a:pt x="22" y="32"/>
                    <a:pt x="29" y="25"/>
                    <a:pt x="37" y="17"/>
                  </a:cubicBezTo>
                  <a:cubicBezTo>
                    <a:pt x="45" y="10"/>
                    <a:pt x="52" y="6"/>
                    <a:pt x="58" y="3"/>
                  </a:cubicBezTo>
                  <a:cubicBezTo>
                    <a:pt x="63" y="1"/>
                    <a:pt x="67" y="0"/>
                    <a:pt x="70" y="0"/>
                  </a:cubicBezTo>
                  <a:cubicBezTo>
                    <a:pt x="76" y="0"/>
                    <a:pt x="79" y="2"/>
                    <a:pt x="82" y="4"/>
                  </a:cubicBezTo>
                  <a:cubicBezTo>
                    <a:pt x="87" y="8"/>
                    <a:pt x="88" y="15"/>
                    <a:pt x="88" y="17"/>
                  </a:cubicBezTo>
                  <a:cubicBezTo>
                    <a:pt x="88" y="30"/>
                    <a:pt x="87" y="41"/>
                    <a:pt x="87" y="55"/>
                  </a:cubicBezTo>
                  <a:cubicBezTo>
                    <a:pt x="87" y="76"/>
                    <a:pt x="91" y="77"/>
                    <a:pt x="91" y="77"/>
                  </a:cubicBezTo>
                  <a:close/>
                  <a:moveTo>
                    <a:pt x="12" y="76"/>
                  </a:moveTo>
                  <a:cubicBezTo>
                    <a:pt x="12" y="77"/>
                    <a:pt x="13" y="79"/>
                    <a:pt x="15" y="79"/>
                  </a:cubicBezTo>
                  <a:cubicBezTo>
                    <a:pt x="20" y="79"/>
                    <a:pt x="32" y="68"/>
                    <a:pt x="46" y="53"/>
                  </a:cubicBezTo>
                  <a:cubicBezTo>
                    <a:pt x="46" y="53"/>
                    <a:pt x="63" y="35"/>
                    <a:pt x="73" y="16"/>
                  </a:cubicBezTo>
                  <a:cubicBezTo>
                    <a:pt x="73" y="15"/>
                    <a:pt x="74" y="14"/>
                    <a:pt x="74" y="12"/>
                  </a:cubicBezTo>
                  <a:cubicBezTo>
                    <a:pt x="74" y="11"/>
                    <a:pt x="73" y="10"/>
                    <a:pt x="72" y="10"/>
                  </a:cubicBezTo>
                  <a:cubicBezTo>
                    <a:pt x="69" y="10"/>
                    <a:pt x="62" y="11"/>
                    <a:pt x="45" y="27"/>
                  </a:cubicBezTo>
                  <a:cubicBezTo>
                    <a:pt x="24" y="45"/>
                    <a:pt x="12" y="67"/>
                    <a:pt x="12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282535" y="59377"/>
              <a:ext cx="326390" cy="435610"/>
            </a:xfrm>
            <a:custGeom>
              <a:avLst/>
              <a:gdLst>
                <a:gd name="T0" fmla="*/ 28 w 87"/>
                <a:gd name="T1" fmla="*/ 35 h 117"/>
                <a:gd name="T2" fmla="*/ 29 w 87"/>
                <a:gd name="T3" fmla="*/ 7 h 117"/>
                <a:gd name="T4" fmla="*/ 38 w 87"/>
                <a:gd name="T5" fmla="*/ 0 h 117"/>
                <a:gd name="T6" fmla="*/ 44 w 87"/>
                <a:gd name="T7" fmla="*/ 6 h 117"/>
                <a:gd name="T8" fmla="*/ 41 w 87"/>
                <a:gd name="T9" fmla="*/ 32 h 117"/>
                <a:gd name="T10" fmla="*/ 79 w 87"/>
                <a:gd name="T11" fmla="*/ 24 h 117"/>
                <a:gd name="T12" fmla="*/ 87 w 87"/>
                <a:gd name="T13" fmla="*/ 33 h 117"/>
                <a:gd name="T14" fmla="*/ 80 w 87"/>
                <a:gd name="T15" fmla="*/ 37 h 117"/>
                <a:gd name="T16" fmla="*/ 41 w 87"/>
                <a:gd name="T17" fmla="*/ 43 h 117"/>
                <a:gd name="T18" fmla="*/ 43 w 87"/>
                <a:gd name="T19" fmla="*/ 95 h 117"/>
                <a:gd name="T20" fmla="*/ 47 w 87"/>
                <a:gd name="T21" fmla="*/ 105 h 117"/>
                <a:gd name="T22" fmla="*/ 49 w 87"/>
                <a:gd name="T23" fmla="*/ 105 h 117"/>
                <a:gd name="T24" fmla="*/ 51 w 87"/>
                <a:gd name="T25" fmla="*/ 106 h 117"/>
                <a:gd name="T26" fmla="*/ 39 w 87"/>
                <a:gd name="T27" fmla="*/ 117 h 117"/>
                <a:gd name="T28" fmla="*/ 32 w 87"/>
                <a:gd name="T29" fmla="*/ 107 h 117"/>
                <a:gd name="T30" fmla="*/ 32 w 87"/>
                <a:gd name="T31" fmla="*/ 106 h 117"/>
                <a:gd name="T32" fmla="*/ 28 w 87"/>
                <a:gd name="T33" fmla="*/ 47 h 117"/>
                <a:gd name="T34" fmla="*/ 7 w 87"/>
                <a:gd name="T35" fmla="*/ 52 h 117"/>
                <a:gd name="T36" fmla="*/ 0 w 87"/>
                <a:gd name="T37" fmla="*/ 47 h 117"/>
                <a:gd name="T38" fmla="*/ 11 w 87"/>
                <a:gd name="T39" fmla="*/ 40 h 117"/>
                <a:gd name="T40" fmla="*/ 28 w 87"/>
                <a:gd name="T41" fmla="*/ 3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7" h="117">
                  <a:moveTo>
                    <a:pt x="28" y="35"/>
                  </a:moveTo>
                  <a:cubicBezTo>
                    <a:pt x="28" y="30"/>
                    <a:pt x="27" y="19"/>
                    <a:pt x="29" y="7"/>
                  </a:cubicBezTo>
                  <a:cubicBezTo>
                    <a:pt x="30" y="3"/>
                    <a:pt x="32" y="0"/>
                    <a:pt x="38" y="0"/>
                  </a:cubicBezTo>
                  <a:cubicBezTo>
                    <a:pt x="41" y="0"/>
                    <a:pt x="44" y="2"/>
                    <a:pt x="44" y="6"/>
                  </a:cubicBezTo>
                  <a:cubicBezTo>
                    <a:pt x="44" y="11"/>
                    <a:pt x="42" y="17"/>
                    <a:pt x="41" y="32"/>
                  </a:cubicBezTo>
                  <a:cubicBezTo>
                    <a:pt x="67" y="26"/>
                    <a:pt x="75" y="25"/>
                    <a:pt x="79" y="24"/>
                  </a:cubicBezTo>
                  <a:cubicBezTo>
                    <a:pt x="84" y="24"/>
                    <a:pt x="87" y="28"/>
                    <a:pt x="87" y="33"/>
                  </a:cubicBezTo>
                  <a:cubicBezTo>
                    <a:pt x="87" y="36"/>
                    <a:pt x="83" y="37"/>
                    <a:pt x="80" y="37"/>
                  </a:cubicBezTo>
                  <a:cubicBezTo>
                    <a:pt x="66" y="37"/>
                    <a:pt x="56" y="40"/>
                    <a:pt x="41" y="43"/>
                  </a:cubicBezTo>
                  <a:cubicBezTo>
                    <a:pt x="41" y="65"/>
                    <a:pt x="41" y="83"/>
                    <a:pt x="43" y="95"/>
                  </a:cubicBezTo>
                  <a:cubicBezTo>
                    <a:pt x="44" y="100"/>
                    <a:pt x="45" y="105"/>
                    <a:pt x="47" y="105"/>
                  </a:cubicBezTo>
                  <a:cubicBezTo>
                    <a:pt x="47" y="105"/>
                    <a:pt x="48" y="105"/>
                    <a:pt x="49" y="105"/>
                  </a:cubicBezTo>
                  <a:cubicBezTo>
                    <a:pt x="49" y="105"/>
                    <a:pt x="51" y="105"/>
                    <a:pt x="51" y="106"/>
                  </a:cubicBezTo>
                  <a:cubicBezTo>
                    <a:pt x="51" y="112"/>
                    <a:pt x="44" y="117"/>
                    <a:pt x="39" y="117"/>
                  </a:cubicBezTo>
                  <a:cubicBezTo>
                    <a:pt x="34" y="117"/>
                    <a:pt x="32" y="113"/>
                    <a:pt x="32" y="107"/>
                  </a:cubicBezTo>
                  <a:cubicBezTo>
                    <a:pt x="32" y="106"/>
                    <a:pt x="32" y="106"/>
                    <a:pt x="32" y="106"/>
                  </a:cubicBezTo>
                  <a:cubicBezTo>
                    <a:pt x="31" y="89"/>
                    <a:pt x="28" y="65"/>
                    <a:pt x="28" y="47"/>
                  </a:cubicBezTo>
                  <a:cubicBezTo>
                    <a:pt x="13" y="50"/>
                    <a:pt x="10" y="52"/>
                    <a:pt x="7" y="52"/>
                  </a:cubicBezTo>
                  <a:cubicBezTo>
                    <a:pt x="4" y="52"/>
                    <a:pt x="0" y="50"/>
                    <a:pt x="0" y="47"/>
                  </a:cubicBezTo>
                  <a:cubicBezTo>
                    <a:pt x="0" y="44"/>
                    <a:pt x="3" y="42"/>
                    <a:pt x="11" y="40"/>
                  </a:cubicBezTo>
                  <a:lnTo>
                    <a:pt x="28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615044" y="47502"/>
              <a:ext cx="56515" cy="160020"/>
            </a:xfrm>
            <a:custGeom>
              <a:avLst/>
              <a:gdLst>
                <a:gd name="T0" fmla="*/ 7 w 15"/>
                <a:gd name="T1" fmla="*/ 0 h 43"/>
                <a:gd name="T2" fmla="*/ 15 w 15"/>
                <a:gd name="T3" fmla="*/ 9 h 43"/>
                <a:gd name="T4" fmla="*/ 8 w 15"/>
                <a:gd name="T5" fmla="*/ 36 h 43"/>
                <a:gd name="T6" fmla="*/ 2 w 15"/>
                <a:gd name="T7" fmla="*/ 43 h 43"/>
                <a:gd name="T8" fmla="*/ 0 w 15"/>
                <a:gd name="T9" fmla="*/ 40 h 43"/>
                <a:gd name="T10" fmla="*/ 0 w 15"/>
                <a:gd name="T11" fmla="*/ 39 h 43"/>
                <a:gd name="T12" fmla="*/ 3 w 15"/>
                <a:gd name="T13" fmla="*/ 22 h 43"/>
                <a:gd name="T14" fmla="*/ 1 w 15"/>
                <a:gd name="T15" fmla="*/ 5 h 43"/>
                <a:gd name="T16" fmla="*/ 7 w 15"/>
                <a:gd name="T1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43">
                  <a:moveTo>
                    <a:pt x="7" y="0"/>
                  </a:moveTo>
                  <a:cubicBezTo>
                    <a:pt x="13" y="0"/>
                    <a:pt x="15" y="3"/>
                    <a:pt x="15" y="9"/>
                  </a:cubicBezTo>
                  <a:cubicBezTo>
                    <a:pt x="15" y="17"/>
                    <a:pt x="11" y="27"/>
                    <a:pt x="8" y="36"/>
                  </a:cubicBezTo>
                  <a:cubicBezTo>
                    <a:pt x="7" y="39"/>
                    <a:pt x="5" y="43"/>
                    <a:pt x="2" y="43"/>
                  </a:cubicBezTo>
                  <a:cubicBezTo>
                    <a:pt x="1" y="43"/>
                    <a:pt x="0" y="42"/>
                    <a:pt x="0" y="40"/>
                  </a:cubicBezTo>
                  <a:cubicBezTo>
                    <a:pt x="0" y="40"/>
                    <a:pt x="0" y="40"/>
                    <a:pt x="0" y="39"/>
                  </a:cubicBezTo>
                  <a:cubicBezTo>
                    <a:pt x="2" y="34"/>
                    <a:pt x="3" y="28"/>
                    <a:pt x="3" y="22"/>
                  </a:cubicBezTo>
                  <a:cubicBezTo>
                    <a:pt x="3" y="17"/>
                    <a:pt x="2" y="11"/>
                    <a:pt x="1" y="5"/>
                  </a:cubicBezTo>
                  <a:cubicBezTo>
                    <a:pt x="1" y="2"/>
                    <a:pt x="3" y="0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615044" y="134448"/>
              <a:ext cx="375285" cy="356870"/>
            </a:xfrm>
            <a:custGeom>
              <a:avLst/>
              <a:gdLst>
                <a:gd name="T0" fmla="*/ 89 w 100"/>
                <a:gd name="T1" fmla="*/ 57 h 96"/>
                <a:gd name="T2" fmla="*/ 95 w 100"/>
                <a:gd name="T3" fmla="*/ 54 h 96"/>
                <a:gd name="T4" fmla="*/ 100 w 100"/>
                <a:gd name="T5" fmla="*/ 58 h 96"/>
                <a:gd name="T6" fmla="*/ 86 w 100"/>
                <a:gd name="T7" fmla="*/ 68 h 96"/>
                <a:gd name="T8" fmla="*/ 66 w 100"/>
                <a:gd name="T9" fmla="*/ 78 h 96"/>
                <a:gd name="T10" fmla="*/ 54 w 100"/>
                <a:gd name="T11" fmla="*/ 85 h 96"/>
                <a:gd name="T12" fmla="*/ 40 w 100"/>
                <a:gd name="T13" fmla="*/ 94 h 96"/>
                <a:gd name="T14" fmla="*/ 30 w 100"/>
                <a:gd name="T15" fmla="*/ 96 h 96"/>
                <a:gd name="T16" fmla="*/ 23 w 100"/>
                <a:gd name="T17" fmla="*/ 90 h 96"/>
                <a:gd name="T18" fmla="*/ 30 w 100"/>
                <a:gd name="T19" fmla="*/ 82 h 96"/>
                <a:gd name="T20" fmla="*/ 48 w 100"/>
                <a:gd name="T21" fmla="*/ 75 h 96"/>
                <a:gd name="T22" fmla="*/ 70 w 100"/>
                <a:gd name="T23" fmla="*/ 55 h 96"/>
                <a:gd name="T24" fmla="*/ 66 w 100"/>
                <a:gd name="T25" fmla="*/ 51 h 96"/>
                <a:gd name="T26" fmla="*/ 40 w 100"/>
                <a:gd name="T27" fmla="*/ 59 h 96"/>
                <a:gd name="T28" fmla="*/ 12 w 100"/>
                <a:gd name="T29" fmla="*/ 66 h 96"/>
                <a:gd name="T30" fmla="*/ 0 w 100"/>
                <a:gd name="T31" fmla="*/ 54 h 96"/>
                <a:gd name="T32" fmla="*/ 2 w 100"/>
                <a:gd name="T33" fmla="*/ 45 h 96"/>
                <a:gd name="T34" fmla="*/ 25 w 100"/>
                <a:gd name="T35" fmla="*/ 15 h 96"/>
                <a:gd name="T36" fmla="*/ 52 w 100"/>
                <a:gd name="T37" fmla="*/ 0 h 96"/>
                <a:gd name="T38" fmla="*/ 65 w 100"/>
                <a:gd name="T39" fmla="*/ 12 h 96"/>
                <a:gd name="T40" fmla="*/ 61 w 100"/>
                <a:gd name="T41" fmla="*/ 18 h 96"/>
                <a:gd name="T42" fmla="*/ 57 w 100"/>
                <a:gd name="T43" fmla="*/ 16 h 96"/>
                <a:gd name="T44" fmla="*/ 52 w 100"/>
                <a:gd name="T45" fmla="*/ 13 h 96"/>
                <a:gd name="T46" fmla="*/ 12 w 100"/>
                <a:gd name="T47" fmla="*/ 51 h 96"/>
                <a:gd name="T48" fmla="*/ 16 w 100"/>
                <a:gd name="T49" fmla="*/ 54 h 96"/>
                <a:gd name="T50" fmla="*/ 47 w 100"/>
                <a:gd name="T51" fmla="*/ 45 h 96"/>
                <a:gd name="T52" fmla="*/ 69 w 100"/>
                <a:gd name="T53" fmla="*/ 40 h 96"/>
                <a:gd name="T54" fmla="*/ 83 w 100"/>
                <a:gd name="T55" fmla="*/ 50 h 96"/>
                <a:gd name="T56" fmla="*/ 83 w 100"/>
                <a:gd name="T57" fmla="*/ 52 h 96"/>
                <a:gd name="T58" fmla="*/ 80 w 100"/>
                <a:gd name="T59" fmla="*/ 61 h 96"/>
                <a:gd name="T60" fmla="*/ 89 w 100"/>
                <a:gd name="T61" fmla="*/ 5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0" h="96">
                  <a:moveTo>
                    <a:pt x="89" y="57"/>
                  </a:moveTo>
                  <a:cubicBezTo>
                    <a:pt x="93" y="55"/>
                    <a:pt x="94" y="54"/>
                    <a:pt x="95" y="54"/>
                  </a:cubicBezTo>
                  <a:cubicBezTo>
                    <a:pt x="98" y="54"/>
                    <a:pt x="100" y="56"/>
                    <a:pt x="100" y="58"/>
                  </a:cubicBezTo>
                  <a:cubicBezTo>
                    <a:pt x="100" y="61"/>
                    <a:pt x="97" y="62"/>
                    <a:pt x="86" y="68"/>
                  </a:cubicBezTo>
                  <a:cubicBezTo>
                    <a:pt x="78" y="71"/>
                    <a:pt x="72" y="75"/>
                    <a:pt x="66" y="78"/>
                  </a:cubicBezTo>
                  <a:cubicBezTo>
                    <a:pt x="62" y="81"/>
                    <a:pt x="58" y="83"/>
                    <a:pt x="54" y="85"/>
                  </a:cubicBezTo>
                  <a:cubicBezTo>
                    <a:pt x="48" y="89"/>
                    <a:pt x="44" y="92"/>
                    <a:pt x="40" y="94"/>
                  </a:cubicBezTo>
                  <a:cubicBezTo>
                    <a:pt x="36" y="95"/>
                    <a:pt x="33" y="96"/>
                    <a:pt x="30" y="96"/>
                  </a:cubicBezTo>
                  <a:cubicBezTo>
                    <a:pt x="27" y="96"/>
                    <a:pt x="23" y="93"/>
                    <a:pt x="23" y="90"/>
                  </a:cubicBezTo>
                  <a:cubicBezTo>
                    <a:pt x="23" y="87"/>
                    <a:pt x="24" y="85"/>
                    <a:pt x="30" y="82"/>
                  </a:cubicBezTo>
                  <a:cubicBezTo>
                    <a:pt x="30" y="82"/>
                    <a:pt x="36" y="81"/>
                    <a:pt x="48" y="75"/>
                  </a:cubicBezTo>
                  <a:cubicBezTo>
                    <a:pt x="59" y="68"/>
                    <a:pt x="69" y="59"/>
                    <a:pt x="70" y="55"/>
                  </a:cubicBezTo>
                  <a:cubicBezTo>
                    <a:pt x="70" y="53"/>
                    <a:pt x="68" y="51"/>
                    <a:pt x="66" y="51"/>
                  </a:cubicBezTo>
                  <a:cubicBezTo>
                    <a:pt x="61" y="51"/>
                    <a:pt x="49" y="55"/>
                    <a:pt x="40" y="59"/>
                  </a:cubicBezTo>
                  <a:cubicBezTo>
                    <a:pt x="32" y="62"/>
                    <a:pt x="23" y="66"/>
                    <a:pt x="12" y="66"/>
                  </a:cubicBezTo>
                  <a:cubicBezTo>
                    <a:pt x="7" y="66"/>
                    <a:pt x="0" y="62"/>
                    <a:pt x="0" y="54"/>
                  </a:cubicBezTo>
                  <a:cubicBezTo>
                    <a:pt x="0" y="51"/>
                    <a:pt x="1" y="47"/>
                    <a:pt x="2" y="45"/>
                  </a:cubicBezTo>
                  <a:cubicBezTo>
                    <a:pt x="7" y="32"/>
                    <a:pt x="16" y="23"/>
                    <a:pt x="25" y="15"/>
                  </a:cubicBezTo>
                  <a:cubicBezTo>
                    <a:pt x="33" y="7"/>
                    <a:pt x="44" y="0"/>
                    <a:pt x="52" y="0"/>
                  </a:cubicBezTo>
                  <a:cubicBezTo>
                    <a:pt x="58" y="0"/>
                    <a:pt x="65" y="5"/>
                    <a:pt x="65" y="12"/>
                  </a:cubicBezTo>
                  <a:cubicBezTo>
                    <a:pt x="65" y="14"/>
                    <a:pt x="64" y="18"/>
                    <a:pt x="61" y="18"/>
                  </a:cubicBezTo>
                  <a:cubicBezTo>
                    <a:pt x="59" y="18"/>
                    <a:pt x="58" y="17"/>
                    <a:pt x="57" y="16"/>
                  </a:cubicBezTo>
                  <a:cubicBezTo>
                    <a:pt x="56" y="15"/>
                    <a:pt x="54" y="13"/>
                    <a:pt x="52" y="13"/>
                  </a:cubicBezTo>
                  <a:cubicBezTo>
                    <a:pt x="40" y="13"/>
                    <a:pt x="13" y="43"/>
                    <a:pt x="12" y="51"/>
                  </a:cubicBezTo>
                  <a:cubicBezTo>
                    <a:pt x="12" y="53"/>
                    <a:pt x="13" y="53"/>
                    <a:pt x="16" y="54"/>
                  </a:cubicBezTo>
                  <a:cubicBezTo>
                    <a:pt x="27" y="53"/>
                    <a:pt x="37" y="48"/>
                    <a:pt x="47" y="45"/>
                  </a:cubicBezTo>
                  <a:cubicBezTo>
                    <a:pt x="55" y="42"/>
                    <a:pt x="61" y="40"/>
                    <a:pt x="69" y="40"/>
                  </a:cubicBezTo>
                  <a:cubicBezTo>
                    <a:pt x="70" y="40"/>
                    <a:pt x="81" y="41"/>
                    <a:pt x="83" y="50"/>
                  </a:cubicBezTo>
                  <a:cubicBezTo>
                    <a:pt x="83" y="51"/>
                    <a:pt x="83" y="51"/>
                    <a:pt x="83" y="52"/>
                  </a:cubicBezTo>
                  <a:cubicBezTo>
                    <a:pt x="83" y="57"/>
                    <a:pt x="80" y="61"/>
                    <a:pt x="80" y="61"/>
                  </a:cubicBezTo>
                  <a:lnTo>
                    <a:pt x="89" y="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2149434" y="249382"/>
              <a:ext cx="240030" cy="249555"/>
            </a:xfrm>
            <a:custGeom>
              <a:avLst/>
              <a:gdLst>
                <a:gd name="T0" fmla="*/ 0 w 64"/>
                <a:gd name="T1" fmla="*/ 34 h 67"/>
                <a:gd name="T2" fmla="*/ 32 w 64"/>
                <a:gd name="T3" fmla="*/ 0 h 67"/>
                <a:gd name="T4" fmla="*/ 64 w 64"/>
                <a:gd name="T5" fmla="*/ 33 h 67"/>
                <a:gd name="T6" fmla="*/ 32 w 64"/>
                <a:gd name="T7" fmla="*/ 67 h 67"/>
                <a:gd name="T8" fmla="*/ 0 w 64"/>
                <a:gd name="T9" fmla="*/ 34 h 67"/>
                <a:gd name="T10" fmla="*/ 49 w 64"/>
                <a:gd name="T11" fmla="*/ 33 h 67"/>
                <a:gd name="T12" fmla="*/ 31 w 64"/>
                <a:gd name="T13" fmla="*/ 8 h 67"/>
                <a:gd name="T14" fmla="*/ 14 w 64"/>
                <a:gd name="T15" fmla="*/ 33 h 67"/>
                <a:gd name="T16" fmla="*/ 32 w 64"/>
                <a:gd name="T17" fmla="*/ 59 h 67"/>
                <a:gd name="T18" fmla="*/ 49 w 64"/>
                <a:gd name="T19" fmla="*/ 3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7">
                  <a:moveTo>
                    <a:pt x="0" y="34"/>
                  </a:moveTo>
                  <a:cubicBezTo>
                    <a:pt x="0" y="14"/>
                    <a:pt x="13" y="0"/>
                    <a:pt x="32" y="0"/>
                  </a:cubicBezTo>
                  <a:cubicBezTo>
                    <a:pt x="52" y="0"/>
                    <a:pt x="64" y="14"/>
                    <a:pt x="64" y="33"/>
                  </a:cubicBezTo>
                  <a:cubicBezTo>
                    <a:pt x="64" y="53"/>
                    <a:pt x="51" y="67"/>
                    <a:pt x="32" y="67"/>
                  </a:cubicBezTo>
                  <a:cubicBezTo>
                    <a:pt x="12" y="67"/>
                    <a:pt x="0" y="53"/>
                    <a:pt x="0" y="34"/>
                  </a:cubicBezTo>
                  <a:close/>
                  <a:moveTo>
                    <a:pt x="49" y="33"/>
                  </a:moveTo>
                  <a:cubicBezTo>
                    <a:pt x="49" y="16"/>
                    <a:pt x="42" y="8"/>
                    <a:pt x="31" y="8"/>
                  </a:cubicBezTo>
                  <a:cubicBezTo>
                    <a:pt x="20" y="8"/>
                    <a:pt x="14" y="16"/>
                    <a:pt x="14" y="33"/>
                  </a:cubicBezTo>
                  <a:cubicBezTo>
                    <a:pt x="14" y="51"/>
                    <a:pt x="21" y="59"/>
                    <a:pt x="32" y="59"/>
                  </a:cubicBezTo>
                  <a:cubicBezTo>
                    <a:pt x="43" y="59"/>
                    <a:pt x="49" y="51"/>
                    <a:pt x="49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2434442" y="249382"/>
              <a:ext cx="277495" cy="241935"/>
            </a:xfrm>
            <a:custGeom>
              <a:avLst/>
              <a:gdLst>
                <a:gd name="T0" fmla="*/ 0 w 74"/>
                <a:gd name="T1" fmla="*/ 56 h 65"/>
                <a:gd name="T2" fmla="*/ 10 w 74"/>
                <a:gd name="T3" fmla="*/ 56 h 65"/>
                <a:gd name="T4" fmla="*/ 10 w 74"/>
                <a:gd name="T5" fmla="*/ 10 h 65"/>
                <a:gd name="T6" fmla="*/ 0 w 74"/>
                <a:gd name="T7" fmla="*/ 10 h 65"/>
                <a:gd name="T8" fmla="*/ 0 w 74"/>
                <a:gd name="T9" fmla="*/ 1 h 65"/>
                <a:gd name="T10" fmla="*/ 23 w 74"/>
                <a:gd name="T11" fmla="*/ 1 h 65"/>
                <a:gd name="T12" fmla="*/ 23 w 74"/>
                <a:gd name="T13" fmla="*/ 17 h 65"/>
                <a:gd name="T14" fmla="*/ 47 w 74"/>
                <a:gd name="T15" fmla="*/ 0 h 65"/>
                <a:gd name="T16" fmla="*/ 64 w 74"/>
                <a:gd name="T17" fmla="*/ 20 h 65"/>
                <a:gd name="T18" fmla="*/ 64 w 74"/>
                <a:gd name="T19" fmla="*/ 56 h 65"/>
                <a:gd name="T20" fmla="*/ 74 w 74"/>
                <a:gd name="T21" fmla="*/ 56 h 65"/>
                <a:gd name="T22" fmla="*/ 74 w 74"/>
                <a:gd name="T23" fmla="*/ 65 h 65"/>
                <a:gd name="T24" fmla="*/ 41 w 74"/>
                <a:gd name="T25" fmla="*/ 65 h 65"/>
                <a:gd name="T26" fmla="*/ 41 w 74"/>
                <a:gd name="T27" fmla="*/ 56 h 65"/>
                <a:gd name="T28" fmla="*/ 51 w 74"/>
                <a:gd name="T29" fmla="*/ 56 h 65"/>
                <a:gd name="T30" fmla="*/ 51 w 74"/>
                <a:gd name="T31" fmla="*/ 25 h 65"/>
                <a:gd name="T32" fmla="*/ 47 w 74"/>
                <a:gd name="T33" fmla="*/ 14 h 65"/>
                <a:gd name="T34" fmla="*/ 40 w 74"/>
                <a:gd name="T35" fmla="*/ 11 h 65"/>
                <a:gd name="T36" fmla="*/ 23 w 74"/>
                <a:gd name="T37" fmla="*/ 32 h 65"/>
                <a:gd name="T38" fmla="*/ 23 w 74"/>
                <a:gd name="T39" fmla="*/ 56 h 65"/>
                <a:gd name="T40" fmla="*/ 32 w 74"/>
                <a:gd name="T41" fmla="*/ 56 h 65"/>
                <a:gd name="T42" fmla="*/ 32 w 74"/>
                <a:gd name="T43" fmla="*/ 65 h 65"/>
                <a:gd name="T44" fmla="*/ 0 w 74"/>
                <a:gd name="T45" fmla="*/ 65 h 65"/>
                <a:gd name="T46" fmla="*/ 0 w 74"/>
                <a:gd name="T47" fmla="*/ 5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4" h="65">
                  <a:moveTo>
                    <a:pt x="0" y="56"/>
                  </a:moveTo>
                  <a:cubicBezTo>
                    <a:pt x="10" y="56"/>
                    <a:pt x="10" y="56"/>
                    <a:pt x="10" y="56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30" y="5"/>
                    <a:pt x="38" y="0"/>
                    <a:pt x="47" y="0"/>
                  </a:cubicBezTo>
                  <a:cubicBezTo>
                    <a:pt x="57" y="0"/>
                    <a:pt x="64" y="8"/>
                    <a:pt x="64" y="20"/>
                  </a:cubicBezTo>
                  <a:cubicBezTo>
                    <a:pt x="64" y="56"/>
                    <a:pt x="64" y="56"/>
                    <a:pt x="64" y="56"/>
                  </a:cubicBezTo>
                  <a:cubicBezTo>
                    <a:pt x="74" y="56"/>
                    <a:pt x="74" y="56"/>
                    <a:pt x="74" y="56"/>
                  </a:cubicBezTo>
                  <a:cubicBezTo>
                    <a:pt x="74" y="65"/>
                    <a:pt x="74" y="65"/>
                    <a:pt x="74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1" y="56"/>
                    <a:pt x="41" y="56"/>
                    <a:pt x="41" y="56"/>
                  </a:cubicBezTo>
                  <a:cubicBezTo>
                    <a:pt x="51" y="56"/>
                    <a:pt x="51" y="56"/>
                    <a:pt x="51" y="56"/>
                  </a:cubicBezTo>
                  <a:cubicBezTo>
                    <a:pt x="51" y="25"/>
                    <a:pt x="51" y="25"/>
                    <a:pt x="51" y="25"/>
                  </a:cubicBezTo>
                  <a:cubicBezTo>
                    <a:pt x="51" y="20"/>
                    <a:pt x="50" y="16"/>
                    <a:pt x="47" y="14"/>
                  </a:cubicBezTo>
                  <a:cubicBezTo>
                    <a:pt x="45" y="12"/>
                    <a:pt x="43" y="11"/>
                    <a:pt x="40" y="11"/>
                  </a:cubicBezTo>
                  <a:cubicBezTo>
                    <a:pt x="32" y="11"/>
                    <a:pt x="23" y="19"/>
                    <a:pt x="23" y="32"/>
                  </a:cubicBezTo>
                  <a:cubicBezTo>
                    <a:pt x="23" y="56"/>
                    <a:pt x="23" y="56"/>
                    <a:pt x="23" y="56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65"/>
                    <a:pt x="32" y="65"/>
                    <a:pt x="32" y="65"/>
                  </a:cubicBezTo>
                  <a:cubicBezTo>
                    <a:pt x="0" y="65"/>
                    <a:pt x="0" y="65"/>
                    <a:pt x="0" y="65"/>
                  </a:cubicBezTo>
                  <a:lnTo>
                    <a:pt x="0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814452" y="190005"/>
              <a:ext cx="184150" cy="305435"/>
            </a:xfrm>
            <a:custGeom>
              <a:avLst/>
              <a:gdLst>
                <a:gd name="T0" fmla="*/ 26 w 49"/>
                <a:gd name="T1" fmla="*/ 0 h 82"/>
                <a:gd name="T2" fmla="*/ 26 w 49"/>
                <a:gd name="T3" fmla="*/ 17 h 82"/>
                <a:gd name="T4" fmla="*/ 47 w 49"/>
                <a:gd name="T5" fmla="*/ 17 h 82"/>
                <a:gd name="T6" fmla="*/ 47 w 49"/>
                <a:gd name="T7" fmla="*/ 25 h 82"/>
                <a:gd name="T8" fmla="*/ 26 w 49"/>
                <a:gd name="T9" fmla="*/ 25 h 82"/>
                <a:gd name="T10" fmla="*/ 26 w 49"/>
                <a:gd name="T11" fmla="*/ 63 h 82"/>
                <a:gd name="T12" fmla="*/ 33 w 49"/>
                <a:gd name="T13" fmla="*/ 73 h 82"/>
                <a:gd name="T14" fmla="*/ 43 w 49"/>
                <a:gd name="T15" fmla="*/ 62 h 82"/>
                <a:gd name="T16" fmla="*/ 49 w 49"/>
                <a:gd name="T17" fmla="*/ 64 h 82"/>
                <a:gd name="T18" fmla="*/ 29 w 49"/>
                <a:gd name="T19" fmla="*/ 82 h 82"/>
                <a:gd name="T20" fmla="*/ 12 w 49"/>
                <a:gd name="T21" fmla="*/ 65 h 82"/>
                <a:gd name="T22" fmla="*/ 12 w 49"/>
                <a:gd name="T23" fmla="*/ 25 h 82"/>
                <a:gd name="T24" fmla="*/ 0 w 49"/>
                <a:gd name="T25" fmla="*/ 25 h 82"/>
                <a:gd name="T26" fmla="*/ 0 w 49"/>
                <a:gd name="T27" fmla="*/ 17 h 82"/>
                <a:gd name="T28" fmla="*/ 12 w 49"/>
                <a:gd name="T29" fmla="*/ 17 h 82"/>
                <a:gd name="T30" fmla="*/ 12 w 49"/>
                <a:gd name="T31" fmla="*/ 1 h 82"/>
                <a:gd name="T32" fmla="*/ 26 w 49"/>
                <a:gd name="T33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82">
                  <a:moveTo>
                    <a:pt x="26" y="0"/>
                  </a:moveTo>
                  <a:cubicBezTo>
                    <a:pt x="26" y="17"/>
                    <a:pt x="26" y="17"/>
                    <a:pt x="26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70"/>
                    <a:pt x="27" y="73"/>
                    <a:pt x="33" y="73"/>
                  </a:cubicBezTo>
                  <a:cubicBezTo>
                    <a:pt x="37" y="73"/>
                    <a:pt x="40" y="69"/>
                    <a:pt x="43" y="62"/>
                  </a:cubicBezTo>
                  <a:cubicBezTo>
                    <a:pt x="49" y="64"/>
                    <a:pt x="49" y="64"/>
                    <a:pt x="49" y="64"/>
                  </a:cubicBezTo>
                  <a:cubicBezTo>
                    <a:pt x="46" y="77"/>
                    <a:pt x="38" y="82"/>
                    <a:pt x="29" y="82"/>
                  </a:cubicBezTo>
                  <a:cubicBezTo>
                    <a:pt x="18" y="82"/>
                    <a:pt x="12" y="75"/>
                    <a:pt x="12" y="6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"/>
                    <a:pt x="12" y="1"/>
                    <a:pt x="12" y="1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3016333" y="130629"/>
              <a:ext cx="277495" cy="357505"/>
            </a:xfrm>
            <a:custGeom>
              <a:avLst/>
              <a:gdLst>
                <a:gd name="T0" fmla="*/ 0 w 74"/>
                <a:gd name="T1" fmla="*/ 87 h 96"/>
                <a:gd name="T2" fmla="*/ 10 w 74"/>
                <a:gd name="T3" fmla="*/ 87 h 96"/>
                <a:gd name="T4" fmla="*/ 10 w 74"/>
                <a:gd name="T5" fmla="*/ 10 h 96"/>
                <a:gd name="T6" fmla="*/ 0 w 74"/>
                <a:gd name="T7" fmla="*/ 10 h 96"/>
                <a:gd name="T8" fmla="*/ 0 w 74"/>
                <a:gd name="T9" fmla="*/ 0 h 96"/>
                <a:gd name="T10" fmla="*/ 23 w 74"/>
                <a:gd name="T11" fmla="*/ 0 h 96"/>
                <a:gd name="T12" fmla="*/ 23 w 74"/>
                <a:gd name="T13" fmla="*/ 48 h 96"/>
                <a:gd name="T14" fmla="*/ 47 w 74"/>
                <a:gd name="T15" fmla="*/ 31 h 96"/>
                <a:gd name="T16" fmla="*/ 64 w 74"/>
                <a:gd name="T17" fmla="*/ 51 h 96"/>
                <a:gd name="T18" fmla="*/ 64 w 74"/>
                <a:gd name="T19" fmla="*/ 87 h 96"/>
                <a:gd name="T20" fmla="*/ 74 w 74"/>
                <a:gd name="T21" fmla="*/ 87 h 96"/>
                <a:gd name="T22" fmla="*/ 74 w 74"/>
                <a:gd name="T23" fmla="*/ 96 h 96"/>
                <a:gd name="T24" fmla="*/ 42 w 74"/>
                <a:gd name="T25" fmla="*/ 96 h 96"/>
                <a:gd name="T26" fmla="*/ 42 w 74"/>
                <a:gd name="T27" fmla="*/ 87 h 96"/>
                <a:gd name="T28" fmla="*/ 51 w 74"/>
                <a:gd name="T29" fmla="*/ 87 h 96"/>
                <a:gd name="T30" fmla="*/ 51 w 74"/>
                <a:gd name="T31" fmla="*/ 56 h 96"/>
                <a:gd name="T32" fmla="*/ 48 w 74"/>
                <a:gd name="T33" fmla="*/ 45 h 96"/>
                <a:gd name="T34" fmla="*/ 40 w 74"/>
                <a:gd name="T35" fmla="*/ 42 h 96"/>
                <a:gd name="T36" fmla="*/ 23 w 74"/>
                <a:gd name="T37" fmla="*/ 63 h 96"/>
                <a:gd name="T38" fmla="*/ 23 w 74"/>
                <a:gd name="T39" fmla="*/ 87 h 96"/>
                <a:gd name="T40" fmla="*/ 33 w 74"/>
                <a:gd name="T41" fmla="*/ 87 h 96"/>
                <a:gd name="T42" fmla="*/ 33 w 74"/>
                <a:gd name="T43" fmla="*/ 96 h 96"/>
                <a:gd name="T44" fmla="*/ 0 w 74"/>
                <a:gd name="T45" fmla="*/ 96 h 96"/>
                <a:gd name="T46" fmla="*/ 0 w 74"/>
                <a:gd name="T47" fmla="*/ 8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4" h="96">
                  <a:moveTo>
                    <a:pt x="0" y="87"/>
                  </a:moveTo>
                  <a:cubicBezTo>
                    <a:pt x="10" y="87"/>
                    <a:pt x="10" y="87"/>
                    <a:pt x="10" y="87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48"/>
                    <a:pt x="23" y="48"/>
                    <a:pt x="23" y="48"/>
                  </a:cubicBezTo>
                  <a:cubicBezTo>
                    <a:pt x="31" y="36"/>
                    <a:pt x="38" y="31"/>
                    <a:pt x="47" y="31"/>
                  </a:cubicBezTo>
                  <a:cubicBezTo>
                    <a:pt x="57" y="31"/>
                    <a:pt x="64" y="39"/>
                    <a:pt x="64" y="51"/>
                  </a:cubicBezTo>
                  <a:cubicBezTo>
                    <a:pt x="64" y="87"/>
                    <a:pt x="64" y="87"/>
                    <a:pt x="64" y="87"/>
                  </a:cubicBezTo>
                  <a:cubicBezTo>
                    <a:pt x="74" y="87"/>
                    <a:pt x="74" y="87"/>
                    <a:pt x="74" y="87"/>
                  </a:cubicBezTo>
                  <a:cubicBezTo>
                    <a:pt x="74" y="96"/>
                    <a:pt x="74" y="96"/>
                    <a:pt x="74" y="96"/>
                  </a:cubicBezTo>
                  <a:cubicBezTo>
                    <a:pt x="42" y="96"/>
                    <a:pt x="42" y="96"/>
                    <a:pt x="42" y="96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51" y="87"/>
                    <a:pt x="51" y="87"/>
                    <a:pt x="51" y="87"/>
                  </a:cubicBezTo>
                  <a:cubicBezTo>
                    <a:pt x="51" y="56"/>
                    <a:pt x="51" y="56"/>
                    <a:pt x="51" y="56"/>
                  </a:cubicBezTo>
                  <a:cubicBezTo>
                    <a:pt x="51" y="51"/>
                    <a:pt x="50" y="47"/>
                    <a:pt x="48" y="45"/>
                  </a:cubicBezTo>
                  <a:cubicBezTo>
                    <a:pt x="46" y="43"/>
                    <a:pt x="43" y="42"/>
                    <a:pt x="40" y="42"/>
                  </a:cubicBezTo>
                  <a:cubicBezTo>
                    <a:pt x="32" y="42"/>
                    <a:pt x="23" y="50"/>
                    <a:pt x="23" y="63"/>
                  </a:cubicBezTo>
                  <a:cubicBezTo>
                    <a:pt x="23" y="87"/>
                    <a:pt x="23" y="87"/>
                    <a:pt x="23" y="87"/>
                  </a:cubicBezTo>
                  <a:cubicBezTo>
                    <a:pt x="33" y="87"/>
                    <a:pt x="33" y="87"/>
                    <a:pt x="33" y="87"/>
                  </a:cubicBezTo>
                  <a:cubicBezTo>
                    <a:pt x="33" y="96"/>
                    <a:pt x="33" y="96"/>
                    <a:pt x="33" y="96"/>
                  </a:cubicBezTo>
                  <a:cubicBezTo>
                    <a:pt x="0" y="96"/>
                    <a:pt x="0" y="96"/>
                    <a:pt x="0" y="96"/>
                  </a:cubicBezTo>
                  <a:lnTo>
                    <a:pt x="0" y="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3325091" y="249382"/>
              <a:ext cx="220980" cy="249555"/>
            </a:xfrm>
            <a:custGeom>
              <a:avLst/>
              <a:gdLst>
                <a:gd name="T0" fmla="*/ 14 w 59"/>
                <a:gd name="T1" fmla="*/ 34 h 67"/>
                <a:gd name="T2" fmla="*/ 34 w 59"/>
                <a:gd name="T3" fmla="*/ 58 h 67"/>
                <a:gd name="T4" fmla="*/ 51 w 59"/>
                <a:gd name="T5" fmla="*/ 46 h 67"/>
                <a:gd name="T6" fmla="*/ 58 w 59"/>
                <a:gd name="T7" fmla="*/ 46 h 67"/>
                <a:gd name="T8" fmla="*/ 30 w 59"/>
                <a:gd name="T9" fmla="*/ 67 h 67"/>
                <a:gd name="T10" fmla="*/ 0 w 59"/>
                <a:gd name="T11" fmla="*/ 34 h 67"/>
                <a:gd name="T12" fmla="*/ 31 w 59"/>
                <a:gd name="T13" fmla="*/ 0 h 67"/>
                <a:gd name="T14" fmla="*/ 58 w 59"/>
                <a:gd name="T15" fmla="*/ 34 h 67"/>
                <a:gd name="T16" fmla="*/ 14 w 59"/>
                <a:gd name="T17" fmla="*/ 34 h 67"/>
                <a:gd name="T18" fmla="*/ 14 w 59"/>
                <a:gd name="T19" fmla="*/ 28 h 67"/>
                <a:gd name="T20" fmla="*/ 45 w 59"/>
                <a:gd name="T21" fmla="*/ 28 h 67"/>
                <a:gd name="T22" fmla="*/ 30 w 59"/>
                <a:gd name="T23" fmla="*/ 8 h 67"/>
                <a:gd name="T24" fmla="*/ 14 w 59"/>
                <a:gd name="T25" fmla="*/ 28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7">
                  <a:moveTo>
                    <a:pt x="14" y="34"/>
                  </a:moveTo>
                  <a:cubicBezTo>
                    <a:pt x="15" y="50"/>
                    <a:pt x="21" y="58"/>
                    <a:pt x="34" y="58"/>
                  </a:cubicBezTo>
                  <a:cubicBezTo>
                    <a:pt x="42" y="58"/>
                    <a:pt x="47" y="54"/>
                    <a:pt x="51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4" y="60"/>
                    <a:pt x="44" y="67"/>
                    <a:pt x="30" y="67"/>
                  </a:cubicBezTo>
                  <a:cubicBezTo>
                    <a:pt x="11" y="67"/>
                    <a:pt x="0" y="52"/>
                    <a:pt x="0" y="34"/>
                  </a:cubicBezTo>
                  <a:cubicBezTo>
                    <a:pt x="0" y="15"/>
                    <a:pt x="13" y="0"/>
                    <a:pt x="31" y="0"/>
                  </a:cubicBezTo>
                  <a:cubicBezTo>
                    <a:pt x="50" y="0"/>
                    <a:pt x="59" y="17"/>
                    <a:pt x="58" y="34"/>
                  </a:cubicBezTo>
                  <a:lnTo>
                    <a:pt x="14" y="34"/>
                  </a:lnTo>
                  <a:close/>
                  <a:moveTo>
                    <a:pt x="14" y="28"/>
                  </a:moveTo>
                  <a:cubicBezTo>
                    <a:pt x="45" y="28"/>
                    <a:pt x="45" y="28"/>
                    <a:pt x="45" y="28"/>
                  </a:cubicBezTo>
                  <a:cubicBezTo>
                    <a:pt x="44" y="16"/>
                    <a:pt x="40" y="8"/>
                    <a:pt x="30" y="8"/>
                  </a:cubicBezTo>
                  <a:cubicBezTo>
                    <a:pt x="21" y="8"/>
                    <a:pt x="15" y="13"/>
                    <a:pt x="14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3693226" y="83127"/>
              <a:ext cx="641350" cy="464820"/>
            </a:xfrm>
            <a:custGeom>
              <a:avLst/>
              <a:gdLst>
                <a:gd name="T0" fmla="*/ 26 w 171"/>
                <a:gd name="T1" fmla="*/ 101 h 125"/>
                <a:gd name="T2" fmla="*/ 36 w 171"/>
                <a:gd name="T3" fmla="*/ 75 h 125"/>
                <a:gd name="T4" fmla="*/ 51 w 171"/>
                <a:gd name="T5" fmla="*/ 20 h 125"/>
                <a:gd name="T6" fmla="*/ 66 w 171"/>
                <a:gd name="T7" fmla="*/ 4 h 125"/>
                <a:gd name="T8" fmla="*/ 80 w 171"/>
                <a:gd name="T9" fmla="*/ 22 h 125"/>
                <a:gd name="T10" fmla="*/ 92 w 171"/>
                <a:gd name="T11" fmla="*/ 84 h 125"/>
                <a:gd name="T12" fmla="*/ 124 w 171"/>
                <a:gd name="T13" fmla="*/ 18 h 125"/>
                <a:gd name="T14" fmla="*/ 133 w 171"/>
                <a:gd name="T15" fmla="*/ 23 h 125"/>
                <a:gd name="T16" fmla="*/ 140 w 171"/>
                <a:gd name="T17" fmla="*/ 59 h 125"/>
                <a:gd name="T18" fmla="*/ 149 w 171"/>
                <a:gd name="T19" fmla="*/ 93 h 125"/>
                <a:gd name="T20" fmla="*/ 165 w 171"/>
                <a:gd name="T21" fmla="*/ 74 h 125"/>
                <a:gd name="T22" fmla="*/ 169 w 171"/>
                <a:gd name="T23" fmla="*/ 71 h 125"/>
                <a:gd name="T24" fmla="*/ 171 w 171"/>
                <a:gd name="T25" fmla="*/ 73 h 125"/>
                <a:gd name="T26" fmla="*/ 170 w 171"/>
                <a:gd name="T27" fmla="*/ 77 h 125"/>
                <a:gd name="T28" fmla="*/ 146 w 171"/>
                <a:gd name="T29" fmla="*/ 106 h 125"/>
                <a:gd name="T30" fmla="*/ 122 w 171"/>
                <a:gd name="T31" fmla="*/ 35 h 125"/>
                <a:gd name="T32" fmla="*/ 102 w 171"/>
                <a:gd name="T33" fmla="*/ 90 h 125"/>
                <a:gd name="T34" fmla="*/ 90 w 171"/>
                <a:gd name="T35" fmla="*/ 101 h 125"/>
                <a:gd name="T36" fmla="*/ 65 w 171"/>
                <a:gd name="T37" fmla="*/ 23 h 125"/>
                <a:gd name="T38" fmla="*/ 32 w 171"/>
                <a:gd name="T39" fmla="*/ 119 h 125"/>
                <a:gd name="T40" fmla="*/ 27 w 171"/>
                <a:gd name="T41" fmla="*/ 125 h 125"/>
                <a:gd name="T42" fmla="*/ 15 w 171"/>
                <a:gd name="T43" fmla="*/ 118 h 125"/>
                <a:gd name="T44" fmla="*/ 11 w 171"/>
                <a:gd name="T45" fmla="*/ 92 h 125"/>
                <a:gd name="T46" fmla="*/ 1 w 171"/>
                <a:gd name="T47" fmla="*/ 12 h 125"/>
                <a:gd name="T48" fmla="*/ 0 w 171"/>
                <a:gd name="T49" fmla="*/ 6 h 125"/>
                <a:gd name="T50" fmla="*/ 7 w 171"/>
                <a:gd name="T51" fmla="*/ 0 h 125"/>
                <a:gd name="T52" fmla="*/ 17 w 171"/>
                <a:gd name="T53" fmla="*/ 5 h 125"/>
                <a:gd name="T54" fmla="*/ 24 w 171"/>
                <a:gd name="T55" fmla="*/ 85 h 125"/>
                <a:gd name="T56" fmla="*/ 26 w 171"/>
                <a:gd name="T57" fmla="*/ 10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71" h="125">
                  <a:moveTo>
                    <a:pt x="26" y="101"/>
                  </a:moveTo>
                  <a:cubicBezTo>
                    <a:pt x="28" y="101"/>
                    <a:pt x="31" y="88"/>
                    <a:pt x="36" y="75"/>
                  </a:cubicBezTo>
                  <a:cubicBezTo>
                    <a:pt x="42" y="56"/>
                    <a:pt x="48" y="29"/>
                    <a:pt x="51" y="20"/>
                  </a:cubicBezTo>
                  <a:cubicBezTo>
                    <a:pt x="55" y="8"/>
                    <a:pt x="60" y="4"/>
                    <a:pt x="66" y="4"/>
                  </a:cubicBezTo>
                  <a:cubicBezTo>
                    <a:pt x="75" y="4"/>
                    <a:pt x="78" y="13"/>
                    <a:pt x="80" y="22"/>
                  </a:cubicBezTo>
                  <a:cubicBezTo>
                    <a:pt x="83" y="36"/>
                    <a:pt x="85" y="62"/>
                    <a:pt x="92" y="84"/>
                  </a:cubicBezTo>
                  <a:cubicBezTo>
                    <a:pt x="101" y="70"/>
                    <a:pt x="108" y="19"/>
                    <a:pt x="124" y="18"/>
                  </a:cubicBezTo>
                  <a:cubicBezTo>
                    <a:pt x="127" y="18"/>
                    <a:pt x="131" y="20"/>
                    <a:pt x="133" y="23"/>
                  </a:cubicBezTo>
                  <a:cubicBezTo>
                    <a:pt x="137" y="30"/>
                    <a:pt x="138" y="46"/>
                    <a:pt x="140" y="59"/>
                  </a:cubicBezTo>
                  <a:cubicBezTo>
                    <a:pt x="142" y="75"/>
                    <a:pt x="146" y="93"/>
                    <a:pt x="149" y="93"/>
                  </a:cubicBezTo>
                  <a:cubicBezTo>
                    <a:pt x="154" y="93"/>
                    <a:pt x="158" y="83"/>
                    <a:pt x="165" y="74"/>
                  </a:cubicBezTo>
                  <a:cubicBezTo>
                    <a:pt x="167" y="72"/>
                    <a:pt x="168" y="71"/>
                    <a:pt x="169" y="71"/>
                  </a:cubicBezTo>
                  <a:cubicBezTo>
                    <a:pt x="170" y="71"/>
                    <a:pt x="171" y="72"/>
                    <a:pt x="171" y="73"/>
                  </a:cubicBezTo>
                  <a:cubicBezTo>
                    <a:pt x="171" y="75"/>
                    <a:pt x="170" y="75"/>
                    <a:pt x="170" y="77"/>
                  </a:cubicBezTo>
                  <a:cubicBezTo>
                    <a:pt x="157" y="102"/>
                    <a:pt x="152" y="106"/>
                    <a:pt x="146" y="106"/>
                  </a:cubicBezTo>
                  <a:cubicBezTo>
                    <a:pt x="129" y="106"/>
                    <a:pt x="130" y="50"/>
                    <a:pt x="122" y="35"/>
                  </a:cubicBezTo>
                  <a:cubicBezTo>
                    <a:pt x="116" y="42"/>
                    <a:pt x="106" y="83"/>
                    <a:pt x="102" y="90"/>
                  </a:cubicBezTo>
                  <a:cubicBezTo>
                    <a:pt x="97" y="100"/>
                    <a:pt x="95" y="101"/>
                    <a:pt x="90" y="101"/>
                  </a:cubicBezTo>
                  <a:cubicBezTo>
                    <a:pt x="74" y="101"/>
                    <a:pt x="67" y="23"/>
                    <a:pt x="65" y="23"/>
                  </a:cubicBezTo>
                  <a:cubicBezTo>
                    <a:pt x="64" y="23"/>
                    <a:pt x="62" y="28"/>
                    <a:pt x="32" y="119"/>
                  </a:cubicBezTo>
                  <a:cubicBezTo>
                    <a:pt x="31" y="123"/>
                    <a:pt x="29" y="125"/>
                    <a:pt x="27" y="125"/>
                  </a:cubicBezTo>
                  <a:cubicBezTo>
                    <a:pt x="22" y="125"/>
                    <a:pt x="17" y="124"/>
                    <a:pt x="15" y="118"/>
                  </a:cubicBezTo>
                  <a:cubicBezTo>
                    <a:pt x="13" y="112"/>
                    <a:pt x="12" y="101"/>
                    <a:pt x="11" y="92"/>
                  </a:cubicBezTo>
                  <a:cubicBezTo>
                    <a:pt x="10" y="70"/>
                    <a:pt x="3" y="24"/>
                    <a:pt x="1" y="12"/>
                  </a:cubicBezTo>
                  <a:cubicBezTo>
                    <a:pt x="0" y="10"/>
                    <a:pt x="0" y="8"/>
                    <a:pt x="0" y="6"/>
                  </a:cubicBezTo>
                  <a:cubicBezTo>
                    <a:pt x="0" y="1"/>
                    <a:pt x="7" y="0"/>
                    <a:pt x="7" y="0"/>
                  </a:cubicBezTo>
                  <a:cubicBezTo>
                    <a:pt x="12" y="0"/>
                    <a:pt x="17" y="1"/>
                    <a:pt x="17" y="5"/>
                  </a:cubicBezTo>
                  <a:cubicBezTo>
                    <a:pt x="18" y="39"/>
                    <a:pt x="22" y="66"/>
                    <a:pt x="24" y="85"/>
                  </a:cubicBezTo>
                  <a:cubicBezTo>
                    <a:pt x="24" y="92"/>
                    <a:pt x="25" y="97"/>
                    <a:pt x="26" y="10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/>
            <p:cNvSpPr>
              <a:spLocks noEditPoints="1"/>
            </p:cNvSpPr>
            <p:nvPr/>
          </p:nvSpPr>
          <p:spPr bwMode="auto">
            <a:xfrm>
              <a:off x="4298868" y="154379"/>
              <a:ext cx="326390" cy="353695"/>
            </a:xfrm>
            <a:custGeom>
              <a:avLst/>
              <a:gdLst>
                <a:gd name="T0" fmla="*/ 55 w 87"/>
                <a:gd name="T1" fmla="*/ 0 h 95"/>
                <a:gd name="T2" fmla="*/ 68 w 87"/>
                <a:gd name="T3" fmla="*/ 14 h 95"/>
                <a:gd name="T4" fmla="*/ 15 w 87"/>
                <a:gd name="T5" fmla="*/ 62 h 95"/>
                <a:gd name="T6" fmla="*/ 13 w 87"/>
                <a:gd name="T7" fmla="*/ 68 h 95"/>
                <a:gd name="T8" fmla="*/ 28 w 87"/>
                <a:gd name="T9" fmla="*/ 84 h 95"/>
                <a:gd name="T10" fmla="*/ 63 w 87"/>
                <a:gd name="T11" fmla="*/ 66 h 95"/>
                <a:gd name="T12" fmla="*/ 83 w 87"/>
                <a:gd name="T13" fmla="*/ 48 h 95"/>
                <a:gd name="T14" fmla="*/ 87 w 87"/>
                <a:gd name="T15" fmla="*/ 51 h 95"/>
                <a:gd name="T16" fmla="*/ 83 w 87"/>
                <a:gd name="T17" fmla="*/ 59 h 95"/>
                <a:gd name="T18" fmla="*/ 68 w 87"/>
                <a:gd name="T19" fmla="*/ 76 h 95"/>
                <a:gd name="T20" fmla="*/ 26 w 87"/>
                <a:gd name="T21" fmla="*/ 95 h 95"/>
                <a:gd name="T22" fmla="*/ 5 w 87"/>
                <a:gd name="T23" fmla="*/ 87 h 95"/>
                <a:gd name="T24" fmla="*/ 0 w 87"/>
                <a:gd name="T25" fmla="*/ 68 h 95"/>
                <a:gd name="T26" fmla="*/ 15 w 87"/>
                <a:gd name="T27" fmla="*/ 33 h 95"/>
                <a:gd name="T28" fmla="*/ 55 w 87"/>
                <a:gd name="T29" fmla="*/ 0 h 95"/>
                <a:gd name="T30" fmla="*/ 55 w 87"/>
                <a:gd name="T31" fmla="*/ 15 h 95"/>
                <a:gd name="T32" fmla="*/ 54 w 87"/>
                <a:gd name="T33" fmla="*/ 13 h 95"/>
                <a:gd name="T34" fmla="*/ 17 w 87"/>
                <a:gd name="T35" fmla="*/ 49 h 95"/>
                <a:gd name="T36" fmla="*/ 54 w 87"/>
                <a:gd name="T37" fmla="*/ 21 h 95"/>
                <a:gd name="T38" fmla="*/ 55 w 87"/>
                <a:gd name="T39" fmla="*/ 1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7" h="95">
                  <a:moveTo>
                    <a:pt x="55" y="0"/>
                  </a:moveTo>
                  <a:cubicBezTo>
                    <a:pt x="62" y="0"/>
                    <a:pt x="68" y="6"/>
                    <a:pt x="68" y="14"/>
                  </a:cubicBezTo>
                  <a:cubicBezTo>
                    <a:pt x="68" y="36"/>
                    <a:pt x="33" y="58"/>
                    <a:pt x="15" y="62"/>
                  </a:cubicBezTo>
                  <a:cubicBezTo>
                    <a:pt x="14" y="64"/>
                    <a:pt x="13" y="66"/>
                    <a:pt x="13" y="68"/>
                  </a:cubicBezTo>
                  <a:cubicBezTo>
                    <a:pt x="13" y="77"/>
                    <a:pt x="18" y="84"/>
                    <a:pt x="28" y="84"/>
                  </a:cubicBezTo>
                  <a:cubicBezTo>
                    <a:pt x="41" y="84"/>
                    <a:pt x="53" y="76"/>
                    <a:pt x="63" y="66"/>
                  </a:cubicBezTo>
                  <a:cubicBezTo>
                    <a:pt x="69" y="62"/>
                    <a:pt x="80" y="47"/>
                    <a:pt x="83" y="48"/>
                  </a:cubicBezTo>
                  <a:cubicBezTo>
                    <a:pt x="84" y="48"/>
                    <a:pt x="87" y="49"/>
                    <a:pt x="87" y="51"/>
                  </a:cubicBezTo>
                  <a:cubicBezTo>
                    <a:pt x="87" y="53"/>
                    <a:pt x="86" y="56"/>
                    <a:pt x="83" y="59"/>
                  </a:cubicBezTo>
                  <a:cubicBezTo>
                    <a:pt x="79" y="65"/>
                    <a:pt x="75" y="70"/>
                    <a:pt x="68" y="76"/>
                  </a:cubicBezTo>
                  <a:cubicBezTo>
                    <a:pt x="56" y="86"/>
                    <a:pt x="40" y="95"/>
                    <a:pt x="26" y="95"/>
                  </a:cubicBezTo>
                  <a:cubicBezTo>
                    <a:pt x="19" y="95"/>
                    <a:pt x="11" y="93"/>
                    <a:pt x="5" y="87"/>
                  </a:cubicBezTo>
                  <a:cubicBezTo>
                    <a:pt x="2" y="82"/>
                    <a:pt x="0" y="77"/>
                    <a:pt x="0" y="68"/>
                  </a:cubicBezTo>
                  <a:cubicBezTo>
                    <a:pt x="0" y="56"/>
                    <a:pt x="7" y="43"/>
                    <a:pt x="15" y="33"/>
                  </a:cubicBezTo>
                  <a:cubicBezTo>
                    <a:pt x="20" y="24"/>
                    <a:pt x="41" y="0"/>
                    <a:pt x="55" y="0"/>
                  </a:cubicBezTo>
                  <a:close/>
                  <a:moveTo>
                    <a:pt x="55" y="15"/>
                  </a:moveTo>
                  <a:cubicBezTo>
                    <a:pt x="55" y="14"/>
                    <a:pt x="55" y="13"/>
                    <a:pt x="54" y="13"/>
                  </a:cubicBezTo>
                  <a:cubicBezTo>
                    <a:pt x="40" y="20"/>
                    <a:pt x="27" y="34"/>
                    <a:pt x="17" y="49"/>
                  </a:cubicBezTo>
                  <a:cubicBezTo>
                    <a:pt x="36" y="43"/>
                    <a:pt x="49" y="30"/>
                    <a:pt x="54" y="21"/>
                  </a:cubicBezTo>
                  <a:cubicBezTo>
                    <a:pt x="55" y="19"/>
                    <a:pt x="55" y="17"/>
                    <a:pt x="55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4607626" y="190005"/>
              <a:ext cx="363855" cy="309245"/>
            </a:xfrm>
            <a:custGeom>
              <a:avLst/>
              <a:gdLst>
                <a:gd name="T0" fmla="*/ 68 w 97"/>
                <a:gd name="T1" fmla="*/ 58 h 83"/>
                <a:gd name="T2" fmla="*/ 72 w 97"/>
                <a:gd name="T3" fmla="*/ 63 h 83"/>
                <a:gd name="T4" fmla="*/ 90 w 97"/>
                <a:gd name="T5" fmla="*/ 44 h 83"/>
                <a:gd name="T6" fmla="*/ 93 w 97"/>
                <a:gd name="T7" fmla="*/ 42 h 83"/>
                <a:gd name="T8" fmla="*/ 97 w 97"/>
                <a:gd name="T9" fmla="*/ 45 h 83"/>
                <a:gd name="T10" fmla="*/ 94 w 97"/>
                <a:gd name="T11" fmla="*/ 50 h 83"/>
                <a:gd name="T12" fmla="*/ 70 w 97"/>
                <a:gd name="T13" fmla="*/ 76 h 83"/>
                <a:gd name="T14" fmla="*/ 54 w 97"/>
                <a:gd name="T15" fmla="*/ 25 h 83"/>
                <a:gd name="T16" fmla="*/ 52 w 97"/>
                <a:gd name="T17" fmla="*/ 16 h 83"/>
                <a:gd name="T18" fmla="*/ 29 w 97"/>
                <a:gd name="T19" fmla="*/ 53 h 83"/>
                <a:gd name="T20" fmla="*/ 19 w 97"/>
                <a:gd name="T21" fmla="*/ 80 h 83"/>
                <a:gd name="T22" fmla="*/ 12 w 97"/>
                <a:gd name="T23" fmla="*/ 83 h 83"/>
                <a:gd name="T24" fmla="*/ 6 w 97"/>
                <a:gd name="T25" fmla="*/ 75 h 83"/>
                <a:gd name="T26" fmla="*/ 6 w 97"/>
                <a:gd name="T27" fmla="*/ 68 h 83"/>
                <a:gd name="T28" fmla="*/ 0 w 97"/>
                <a:gd name="T29" fmla="*/ 6 h 83"/>
                <a:gd name="T30" fmla="*/ 7 w 97"/>
                <a:gd name="T31" fmla="*/ 0 h 83"/>
                <a:gd name="T32" fmla="*/ 15 w 97"/>
                <a:gd name="T33" fmla="*/ 8 h 83"/>
                <a:gd name="T34" fmla="*/ 18 w 97"/>
                <a:gd name="T35" fmla="*/ 52 h 83"/>
                <a:gd name="T36" fmla="*/ 56 w 97"/>
                <a:gd name="T37" fmla="*/ 0 h 83"/>
                <a:gd name="T38" fmla="*/ 63 w 97"/>
                <a:gd name="T39" fmla="*/ 4 h 83"/>
                <a:gd name="T40" fmla="*/ 66 w 97"/>
                <a:gd name="T41" fmla="*/ 14 h 83"/>
                <a:gd name="T42" fmla="*/ 68 w 97"/>
                <a:gd name="T43" fmla="*/ 58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7" h="83">
                  <a:moveTo>
                    <a:pt x="68" y="58"/>
                  </a:moveTo>
                  <a:cubicBezTo>
                    <a:pt x="68" y="59"/>
                    <a:pt x="70" y="63"/>
                    <a:pt x="72" y="63"/>
                  </a:cubicBezTo>
                  <a:cubicBezTo>
                    <a:pt x="78" y="63"/>
                    <a:pt x="84" y="53"/>
                    <a:pt x="90" y="44"/>
                  </a:cubicBezTo>
                  <a:cubicBezTo>
                    <a:pt x="91" y="43"/>
                    <a:pt x="92" y="42"/>
                    <a:pt x="93" y="42"/>
                  </a:cubicBezTo>
                  <a:cubicBezTo>
                    <a:pt x="95" y="42"/>
                    <a:pt x="97" y="43"/>
                    <a:pt x="97" y="45"/>
                  </a:cubicBezTo>
                  <a:cubicBezTo>
                    <a:pt x="97" y="46"/>
                    <a:pt x="95" y="49"/>
                    <a:pt x="94" y="50"/>
                  </a:cubicBezTo>
                  <a:cubicBezTo>
                    <a:pt x="80" y="76"/>
                    <a:pt x="76" y="76"/>
                    <a:pt x="70" y="76"/>
                  </a:cubicBezTo>
                  <a:cubicBezTo>
                    <a:pt x="54" y="76"/>
                    <a:pt x="54" y="41"/>
                    <a:pt x="54" y="25"/>
                  </a:cubicBezTo>
                  <a:cubicBezTo>
                    <a:pt x="54" y="21"/>
                    <a:pt x="54" y="16"/>
                    <a:pt x="52" y="16"/>
                  </a:cubicBezTo>
                  <a:cubicBezTo>
                    <a:pt x="47" y="16"/>
                    <a:pt x="35" y="38"/>
                    <a:pt x="29" y="53"/>
                  </a:cubicBezTo>
                  <a:cubicBezTo>
                    <a:pt x="22" y="72"/>
                    <a:pt x="21" y="75"/>
                    <a:pt x="19" y="80"/>
                  </a:cubicBezTo>
                  <a:cubicBezTo>
                    <a:pt x="17" y="83"/>
                    <a:pt x="16" y="83"/>
                    <a:pt x="12" y="83"/>
                  </a:cubicBezTo>
                  <a:cubicBezTo>
                    <a:pt x="8" y="83"/>
                    <a:pt x="6" y="80"/>
                    <a:pt x="6" y="75"/>
                  </a:cubicBezTo>
                  <a:cubicBezTo>
                    <a:pt x="6" y="73"/>
                    <a:pt x="6" y="70"/>
                    <a:pt x="6" y="68"/>
                  </a:cubicBezTo>
                  <a:cubicBezTo>
                    <a:pt x="6" y="47"/>
                    <a:pt x="3" y="28"/>
                    <a:pt x="0" y="6"/>
                  </a:cubicBezTo>
                  <a:cubicBezTo>
                    <a:pt x="0" y="2"/>
                    <a:pt x="4" y="0"/>
                    <a:pt x="7" y="0"/>
                  </a:cubicBezTo>
                  <a:cubicBezTo>
                    <a:pt x="12" y="0"/>
                    <a:pt x="15" y="2"/>
                    <a:pt x="15" y="8"/>
                  </a:cubicBezTo>
                  <a:cubicBezTo>
                    <a:pt x="15" y="10"/>
                    <a:pt x="16" y="27"/>
                    <a:pt x="18" y="52"/>
                  </a:cubicBezTo>
                  <a:cubicBezTo>
                    <a:pt x="28" y="27"/>
                    <a:pt x="45" y="0"/>
                    <a:pt x="56" y="0"/>
                  </a:cubicBezTo>
                  <a:cubicBezTo>
                    <a:pt x="60" y="0"/>
                    <a:pt x="62" y="2"/>
                    <a:pt x="63" y="4"/>
                  </a:cubicBezTo>
                  <a:cubicBezTo>
                    <a:pt x="65" y="7"/>
                    <a:pt x="66" y="11"/>
                    <a:pt x="66" y="14"/>
                  </a:cubicBezTo>
                  <a:cubicBezTo>
                    <a:pt x="66" y="19"/>
                    <a:pt x="66" y="46"/>
                    <a:pt x="68" y="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4916385" y="178130"/>
              <a:ext cx="389890" cy="327025"/>
            </a:xfrm>
            <a:custGeom>
              <a:avLst/>
              <a:gdLst>
                <a:gd name="T0" fmla="*/ 7 w 104"/>
                <a:gd name="T1" fmla="*/ 38 h 88"/>
                <a:gd name="T2" fmla="*/ 4 w 104"/>
                <a:gd name="T3" fmla="*/ 11 h 88"/>
                <a:gd name="T4" fmla="*/ 0 w 104"/>
                <a:gd name="T5" fmla="*/ 6 h 88"/>
                <a:gd name="T6" fmla="*/ 9 w 104"/>
                <a:gd name="T7" fmla="*/ 0 h 88"/>
                <a:gd name="T8" fmla="*/ 17 w 104"/>
                <a:gd name="T9" fmla="*/ 5 h 88"/>
                <a:gd name="T10" fmla="*/ 19 w 104"/>
                <a:gd name="T11" fmla="*/ 17 h 88"/>
                <a:gd name="T12" fmla="*/ 19 w 104"/>
                <a:gd name="T13" fmla="*/ 66 h 88"/>
                <a:gd name="T14" fmla="*/ 22 w 104"/>
                <a:gd name="T15" fmla="*/ 74 h 88"/>
                <a:gd name="T16" fmla="*/ 28 w 104"/>
                <a:gd name="T17" fmla="*/ 70 h 88"/>
                <a:gd name="T18" fmla="*/ 52 w 104"/>
                <a:gd name="T19" fmla="*/ 32 h 88"/>
                <a:gd name="T20" fmla="*/ 65 w 104"/>
                <a:gd name="T21" fmla="*/ 5 h 88"/>
                <a:gd name="T22" fmla="*/ 71 w 104"/>
                <a:gd name="T23" fmla="*/ 2 h 88"/>
                <a:gd name="T24" fmla="*/ 77 w 104"/>
                <a:gd name="T25" fmla="*/ 8 h 88"/>
                <a:gd name="T26" fmla="*/ 76 w 104"/>
                <a:gd name="T27" fmla="*/ 12 h 88"/>
                <a:gd name="T28" fmla="*/ 74 w 104"/>
                <a:gd name="T29" fmla="*/ 39 h 88"/>
                <a:gd name="T30" fmla="*/ 80 w 104"/>
                <a:gd name="T31" fmla="*/ 67 h 88"/>
                <a:gd name="T32" fmla="*/ 97 w 104"/>
                <a:gd name="T33" fmla="*/ 48 h 88"/>
                <a:gd name="T34" fmla="*/ 101 w 104"/>
                <a:gd name="T35" fmla="*/ 45 h 88"/>
                <a:gd name="T36" fmla="*/ 104 w 104"/>
                <a:gd name="T37" fmla="*/ 49 h 88"/>
                <a:gd name="T38" fmla="*/ 102 w 104"/>
                <a:gd name="T39" fmla="*/ 54 h 88"/>
                <a:gd name="T40" fmla="*/ 77 w 104"/>
                <a:gd name="T41" fmla="*/ 80 h 88"/>
                <a:gd name="T42" fmla="*/ 62 w 104"/>
                <a:gd name="T43" fmla="*/ 36 h 88"/>
                <a:gd name="T44" fmla="*/ 19 w 104"/>
                <a:gd name="T45" fmla="*/ 88 h 88"/>
                <a:gd name="T46" fmla="*/ 6 w 104"/>
                <a:gd name="T47" fmla="*/ 65 h 88"/>
                <a:gd name="T48" fmla="*/ 7 w 104"/>
                <a:gd name="T49" fmla="*/ 3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4" h="88">
                  <a:moveTo>
                    <a:pt x="7" y="38"/>
                  </a:moveTo>
                  <a:cubicBezTo>
                    <a:pt x="7" y="33"/>
                    <a:pt x="7" y="16"/>
                    <a:pt x="4" y="11"/>
                  </a:cubicBezTo>
                  <a:cubicBezTo>
                    <a:pt x="3" y="8"/>
                    <a:pt x="0" y="6"/>
                    <a:pt x="0" y="6"/>
                  </a:cubicBezTo>
                  <a:cubicBezTo>
                    <a:pt x="0" y="2"/>
                    <a:pt x="6" y="0"/>
                    <a:pt x="9" y="0"/>
                  </a:cubicBezTo>
                  <a:cubicBezTo>
                    <a:pt x="12" y="0"/>
                    <a:pt x="15" y="2"/>
                    <a:pt x="17" y="5"/>
                  </a:cubicBezTo>
                  <a:cubicBezTo>
                    <a:pt x="19" y="11"/>
                    <a:pt x="19" y="17"/>
                    <a:pt x="19" y="17"/>
                  </a:cubicBezTo>
                  <a:cubicBezTo>
                    <a:pt x="19" y="17"/>
                    <a:pt x="19" y="50"/>
                    <a:pt x="19" y="66"/>
                  </a:cubicBezTo>
                  <a:cubicBezTo>
                    <a:pt x="19" y="73"/>
                    <a:pt x="19" y="74"/>
                    <a:pt x="22" y="74"/>
                  </a:cubicBezTo>
                  <a:cubicBezTo>
                    <a:pt x="24" y="74"/>
                    <a:pt x="28" y="70"/>
                    <a:pt x="28" y="70"/>
                  </a:cubicBezTo>
                  <a:cubicBezTo>
                    <a:pt x="37" y="59"/>
                    <a:pt x="46" y="44"/>
                    <a:pt x="52" y="32"/>
                  </a:cubicBezTo>
                  <a:cubicBezTo>
                    <a:pt x="55" y="26"/>
                    <a:pt x="63" y="9"/>
                    <a:pt x="65" y="5"/>
                  </a:cubicBezTo>
                  <a:cubicBezTo>
                    <a:pt x="66" y="4"/>
                    <a:pt x="68" y="2"/>
                    <a:pt x="71" y="2"/>
                  </a:cubicBezTo>
                  <a:cubicBezTo>
                    <a:pt x="76" y="2"/>
                    <a:pt x="77" y="5"/>
                    <a:pt x="77" y="8"/>
                  </a:cubicBezTo>
                  <a:cubicBezTo>
                    <a:pt x="77" y="11"/>
                    <a:pt x="76" y="12"/>
                    <a:pt x="76" y="12"/>
                  </a:cubicBezTo>
                  <a:cubicBezTo>
                    <a:pt x="76" y="12"/>
                    <a:pt x="74" y="22"/>
                    <a:pt x="74" y="39"/>
                  </a:cubicBezTo>
                  <a:cubicBezTo>
                    <a:pt x="74" y="43"/>
                    <a:pt x="75" y="67"/>
                    <a:pt x="80" y="67"/>
                  </a:cubicBezTo>
                  <a:cubicBezTo>
                    <a:pt x="86" y="67"/>
                    <a:pt x="92" y="56"/>
                    <a:pt x="97" y="48"/>
                  </a:cubicBezTo>
                  <a:cubicBezTo>
                    <a:pt x="98" y="47"/>
                    <a:pt x="99" y="45"/>
                    <a:pt x="101" y="45"/>
                  </a:cubicBezTo>
                  <a:cubicBezTo>
                    <a:pt x="102" y="45"/>
                    <a:pt x="104" y="47"/>
                    <a:pt x="104" y="49"/>
                  </a:cubicBezTo>
                  <a:cubicBezTo>
                    <a:pt x="104" y="50"/>
                    <a:pt x="102" y="52"/>
                    <a:pt x="102" y="54"/>
                  </a:cubicBezTo>
                  <a:cubicBezTo>
                    <a:pt x="88" y="80"/>
                    <a:pt x="83" y="80"/>
                    <a:pt x="77" y="80"/>
                  </a:cubicBezTo>
                  <a:cubicBezTo>
                    <a:pt x="63" y="78"/>
                    <a:pt x="62" y="46"/>
                    <a:pt x="62" y="36"/>
                  </a:cubicBezTo>
                  <a:cubicBezTo>
                    <a:pt x="47" y="60"/>
                    <a:pt x="36" y="88"/>
                    <a:pt x="19" y="88"/>
                  </a:cubicBezTo>
                  <a:cubicBezTo>
                    <a:pt x="6" y="88"/>
                    <a:pt x="6" y="74"/>
                    <a:pt x="6" y="65"/>
                  </a:cubicBezTo>
                  <a:cubicBezTo>
                    <a:pt x="6" y="57"/>
                    <a:pt x="7" y="49"/>
                    <a:pt x="7" y="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5248894" y="83127"/>
              <a:ext cx="356235" cy="424180"/>
            </a:xfrm>
            <a:custGeom>
              <a:avLst/>
              <a:gdLst>
                <a:gd name="T0" fmla="*/ 83 w 95"/>
                <a:gd name="T1" fmla="*/ 21 h 114"/>
                <a:gd name="T2" fmla="*/ 64 w 95"/>
                <a:gd name="T3" fmla="*/ 12 h 114"/>
                <a:gd name="T4" fmla="*/ 12 w 95"/>
                <a:gd name="T5" fmla="*/ 38 h 114"/>
                <a:gd name="T6" fmla="*/ 21 w 95"/>
                <a:gd name="T7" fmla="*/ 44 h 114"/>
                <a:gd name="T8" fmla="*/ 13 w 95"/>
                <a:gd name="T9" fmla="*/ 47 h 114"/>
                <a:gd name="T10" fmla="*/ 0 w 95"/>
                <a:gd name="T11" fmla="*/ 36 h 114"/>
                <a:gd name="T12" fmla="*/ 36 w 95"/>
                <a:gd name="T13" fmla="*/ 5 h 114"/>
                <a:gd name="T14" fmla="*/ 65 w 95"/>
                <a:gd name="T15" fmla="*/ 0 h 114"/>
                <a:gd name="T16" fmla="*/ 95 w 95"/>
                <a:gd name="T17" fmla="*/ 19 h 114"/>
                <a:gd name="T18" fmla="*/ 72 w 95"/>
                <a:gd name="T19" fmla="*/ 50 h 114"/>
                <a:gd name="T20" fmla="*/ 42 w 95"/>
                <a:gd name="T21" fmla="*/ 77 h 114"/>
                <a:gd name="T22" fmla="*/ 44 w 95"/>
                <a:gd name="T23" fmla="*/ 83 h 114"/>
                <a:gd name="T24" fmla="*/ 38 w 95"/>
                <a:gd name="T25" fmla="*/ 89 h 114"/>
                <a:gd name="T26" fmla="*/ 27 w 95"/>
                <a:gd name="T27" fmla="*/ 79 h 114"/>
                <a:gd name="T28" fmla="*/ 51 w 95"/>
                <a:gd name="T29" fmla="*/ 53 h 114"/>
                <a:gd name="T30" fmla="*/ 83 w 95"/>
                <a:gd name="T31" fmla="*/ 21 h 114"/>
                <a:gd name="T32" fmla="*/ 43 w 95"/>
                <a:gd name="T33" fmla="*/ 114 h 114"/>
                <a:gd name="T34" fmla="*/ 35 w 95"/>
                <a:gd name="T35" fmla="*/ 103 h 114"/>
                <a:gd name="T36" fmla="*/ 43 w 95"/>
                <a:gd name="T37" fmla="*/ 95 h 114"/>
                <a:gd name="T38" fmla="*/ 52 w 95"/>
                <a:gd name="T39" fmla="*/ 102 h 114"/>
                <a:gd name="T40" fmla="*/ 43 w 95"/>
                <a:gd name="T41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14">
                  <a:moveTo>
                    <a:pt x="83" y="21"/>
                  </a:moveTo>
                  <a:cubicBezTo>
                    <a:pt x="83" y="14"/>
                    <a:pt x="74" y="12"/>
                    <a:pt x="64" y="12"/>
                  </a:cubicBezTo>
                  <a:cubicBezTo>
                    <a:pt x="45" y="12"/>
                    <a:pt x="13" y="26"/>
                    <a:pt x="12" y="38"/>
                  </a:cubicBezTo>
                  <a:cubicBezTo>
                    <a:pt x="12" y="41"/>
                    <a:pt x="21" y="41"/>
                    <a:pt x="21" y="44"/>
                  </a:cubicBezTo>
                  <a:cubicBezTo>
                    <a:pt x="21" y="47"/>
                    <a:pt x="18" y="47"/>
                    <a:pt x="13" y="47"/>
                  </a:cubicBezTo>
                  <a:cubicBezTo>
                    <a:pt x="4" y="47"/>
                    <a:pt x="0" y="42"/>
                    <a:pt x="0" y="36"/>
                  </a:cubicBezTo>
                  <a:cubicBezTo>
                    <a:pt x="1" y="22"/>
                    <a:pt x="18" y="11"/>
                    <a:pt x="36" y="5"/>
                  </a:cubicBezTo>
                  <a:cubicBezTo>
                    <a:pt x="44" y="3"/>
                    <a:pt x="54" y="0"/>
                    <a:pt x="65" y="0"/>
                  </a:cubicBezTo>
                  <a:cubicBezTo>
                    <a:pt x="76" y="0"/>
                    <a:pt x="95" y="5"/>
                    <a:pt x="95" y="19"/>
                  </a:cubicBezTo>
                  <a:cubicBezTo>
                    <a:pt x="93" y="32"/>
                    <a:pt x="83" y="42"/>
                    <a:pt x="72" y="50"/>
                  </a:cubicBezTo>
                  <a:cubicBezTo>
                    <a:pt x="65" y="55"/>
                    <a:pt x="42" y="73"/>
                    <a:pt x="42" y="77"/>
                  </a:cubicBezTo>
                  <a:cubicBezTo>
                    <a:pt x="42" y="79"/>
                    <a:pt x="44" y="80"/>
                    <a:pt x="44" y="83"/>
                  </a:cubicBezTo>
                  <a:cubicBezTo>
                    <a:pt x="44" y="86"/>
                    <a:pt x="41" y="89"/>
                    <a:pt x="38" y="89"/>
                  </a:cubicBezTo>
                  <a:cubicBezTo>
                    <a:pt x="32" y="89"/>
                    <a:pt x="27" y="85"/>
                    <a:pt x="27" y="79"/>
                  </a:cubicBezTo>
                  <a:cubicBezTo>
                    <a:pt x="28" y="68"/>
                    <a:pt x="46" y="58"/>
                    <a:pt x="51" y="53"/>
                  </a:cubicBezTo>
                  <a:cubicBezTo>
                    <a:pt x="56" y="49"/>
                    <a:pt x="83" y="31"/>
                    <a:pt x="83" y="21"/>
                  </a:cubicBezTo>
                  <a:close/>
                  <a:moveTo>
                    <a:pt x="43" y="114"/>
                  </a:moveTo>
                  <a:cubicBezTo>
                    <a:pt x="39" y="114"/>
                    <a:pt x="35" y="108"/>
                    <a:pt x="35" y="103"/>
                  </a:cubicBezTo>
                  <a:cubicBezTo>
                    <a:pt x="35" y="98"/>
                    <a:pt x="39" y="95"/>
                    <a:pt x="43" y="95"/>
                  </a:cubicBezTo>
                  <a:cubicBezTo>
                    <a:pt x="47" y="95"/>
                    <a:pt x="52" y="97"/>
                    <a:pt x="52" y="102"/>
                  </a:cubicBezTo>
                  <a:cubicBezTo>
                    <a:pt x="52" y="106"/>
                    <a:pt x="51" y="114"/>
                    <a:pt x="43" y="1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6" name="Group 25"/>
          <p:cNvGrpSpPr>
            <a:grpSpLocks noChangeAspect="1"/>
          </p:cNvGrpSpPr>
          <p:nvPr/>
        </p:nvGrpSpPr>
        <p:grpSpPr>
          <a:xfrm rot="20985727">
            <a:off x="6297472" y="385734"/>
            <a:ext cx="478155" cy="1320010"/>
            <a:chOff x="0" y="0"/>
            <a:chExt cx="1424305" cy="4874705"/>
          </a:xfrm>
          <a:solidFill>
            <a:srgbClr val="FDB515"/>
          </a:solidFill>
        </p:grpSpPr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0" y="11875"/>
              <a:ext cx="1424305" cy="4862830"/>
            </a:xfrm>
            <a:custGeom>
              <a:avLst/>
              <a:gdLst>
                <a:gd name="T0" fmla="*/ 332 w 379"/>
                <a:gd name="T1" fmla="*/ 518 h 1298"/>
                <a:gd name="T2" fmla="*/ 367 w 379"/>
                <a:gd name="T3" fmla="*/ 118 h 1298"/>
                <a:gd name="T4" fmla="*/ 77 w 379"/>
                <a:gd name="T5" fmla="*/ 23 h 1298"/>
                <a:gd name="T6" fmla="*/ 81 w 379"/>
                <a:gd name="T7" fmla="*/ 482 h 1298"/>
                <a:gd name="T8" fmla="*/ 187 w 379"/>
                <a:gd name="T9" fmla="*/ 533 h 1298"/>
                <a:gd name="T10" fmla="*/ 211 w 379"/>
                <a:gd name="T11" fmla="*/ 570 h 1298"/>
                <a:gd name="T12" fmla="*/ 275 w 379"/>
                <a:gd name="T13" fmla="*/ 1273 h 1298"/>
                <a:gd name="T14" fmla="*/ 319 w 379"/>
                <a:gd name="T15" fmla="*/ 785 h 1298"/>
                <a:gd name="T16" fmla="*/ 295 w 379"/>
                <a:gd name="T17" fmla="*/ 524 h 1298"/>
                <a:gd name="T18" fmla="*/ 310 w 379"/>
                <a:gd name="T19" fmla="*/ 52 h 1298"/>
                <a:gd name="T20" fmla="*/ 328 w 379"/>
                <a:gd name="T21" fmla="*/ 59 h 1298"/>
                <a:gd name="T22" fmla="*/ 325 w 379"/>
                <a:gd name="T23" fmla="*/ 452 h 1298"/>
                <a:gd name="T24" fmla="*/ 303 w 379"/>
                <a:gd name="T25" fmla="*/ 60 h 1298"/>
                <a:gd name="T26" fmla="*/ 128 w 379"/>
                <a:gd name="T27" fmla="*/ 478 h 1298"/>
                <a:gd name="T28" fmla="*/ 54 w 379"/>
                <a:gd name="T29" fmla="*/ 82 h 1298"/>
                <a:gd name="T30" fmla="*/ 70 w 379"/>
                <a:gd name="T31" fmla="*/ 72 h 1298"/>
                <a:gd name="T32" fmla="*/ 134 w 379"/>
                <a:gd name="T33" fmla="*/ 470 h 1298"/>
                <a:gd name="T34" fmla="*/ 190 w 379"/>
                <a:gd name="T35" fmla="*/ 486 h 1298"/>
                <a:gd name="T36" fmla="*/ 115 w 379"/>
                <a:gd name="T37" fmla="*/ 82 h 1298"/>
                <a:gd name="T38" fmla="*/ 131 w 379"/>
                <a:gd name="T39" fmla="*/ 72 h 1298"/>
                <a:gd name="T40" fmla="*/ 196 w 379"/>
                <a:gd name="T41" fmla="*/ 478 h 1298"/>
                <a:gd name="T42" fmla="*/ 243 w 379"/>
                <a:gd name="T43" fmla="*/ 490 h 1298"/>
                <a:gd name="T44" fmla="*/ 188 w 379"/>
                <a:gd name="T45" fmla="*/ 78 h 1298"/>
                <a:gd name="T46" fmla="*/ 205 w 379"/>
                <a:gd name="T47" fmla="*/ 68 h 1298"/>
                <a:gd name="T48" fmla="*/ 249 w 379"/>
                <a:gd name="T49" fmla="*/ 482 h 1298"/>
                <a:gd name="T50" fmla="*/ 304 w 379"/>
                <a:gd name="T51" fmla="*/ 1205 h 1298"/>
                <a:gd name="T52" fmla="*/ 304 w 379"/>
                <a:gd name="T53" fmla="*/ 1252 h 1298"/>
                <a:gd name="T54" fmla="*/ 304 w 379"/>
                <a:gd name="T55" fmla="*/ 1205 h 1298"/>
                <a:gd name="T56" fmla="*/ 272 w 379"/>
                <a:gd name="T57" fmla="*/ 469 h 1298"/>
                <a:gd name="T58" fmla="*/ 252 w 379"/>
                <a:gd name="T59" fmla="*/ 59 h 1298"/>
                <a:gd name="T60" fmla="*/ 270 w 379"/>
                <a:gd name="T61" fmla="*/ 66 h 1298"/>
                <a:gd name="T62" fmla="*/ 280 w 379"/>
                <a:gd name="T63" fmla="*/ 476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" h="1298">
                  <a:moveTo>
                    <a:pt x="297" y="522"/>
                  </a:moveTo>
                  <a:cubicBezTo>
                    <a:pt x="332" y="518"/>
                    <a:pt x="332" y="518"/>
                    <a:pt x="332" y="518"/>
                  </a:cubicBezTo>
                  <a:cubicBezTo>
                    <a:pt x="363" y="514"/>
                    <a:pt x="371" y="430"/>
                    <a:pt x="367" y="398"/>
                  </a:cubicBezTo>
                  <a:cubicBezTo>
                    <a:pt x="367" y="118"/>
                    <a:pt x="367" y="118"/>
                    <a:pt x="367" y="118"/>
                  </a:cubicBezTo>
                  <a:cubicBezTo>
                    <a:pt x="379" y="8"/>
                    <a:pt x="326" y="0"/>
                    <a:pt x="294" y="4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45" y="28"/>
                    <a:pt x="0" y="41"/>
                    <a:pt x="26" y="169"/>
                  </a:cubicBezTo>
                  <a:cubicBezTo>
                    <a:pt x="81" y="482"/>
                    <a:pt x="81" y="482"/>
                    <a:pt x="81" y="482"/>
                  </a:cubicBezTo>
                  <a:cubicBezTo>
                    <a:pt x="85" y="513"/>
                    <a:pt x="111" y="542"/>
                    <a:pt x="156" y="536"/>
                  </a:cubicBezTo>
                  <a:cubicBezTo>
                    <a:pt x="187" y="533"/>
                    <a:pt x="187" y="533"/>
                    <a:pt x="187" y="533"/>
                  </a:cubicBezTo>
                  <a:cubicBezTo>
                    <a:pt x="197" y="539"/>
                    <a:pt x="207" y="549"/>
                    <a:pt x="210" y="566"/>
                  </a:cubicBezTo>
                  <a:cubicBezTo>
                    <a:pt x="210" y="568"/>
                    <a:pt x="210" y="569"/>
                    <a:pt x="211" y="570"/>
                  </a:cubicBezTo>
                  <a:cubicBezTo>
                    <a:pt x="214" y="601"/>
                    <a:pt x="224" y="648"/>
                    <a:pt x="230" y="724"/>
                  </a:cubicBezTo>
                  <a:cubicBezTo>
                    <a:pt x="243" y="907"/>
                    <a:pt x="247" y="1259"/>
                    <a:pt x="275" y="1273"/>
                  </a:cubicBezTo>
                  <a:cubicBezTo>
                    <a:pt x="324" y="1298"/>
                    <a:pt x="349" y="1264"/>
                    <a:pt x="349" y="1264"/>
                  </a:cubicBezTo>
                  <a:cubicBezTo>
                    <a:pt x="348" y="1223"/>
                    <a:pt x="345" y="979"/>
                    <a:pt x="319" y="785"/>
                  </a:cubicBezTo>
                  <a:cubicBezTo>
                    <a:pt x="304" y="674"/>
                    <a:pt x="300" y="596"/>
                    <a:pt x="287" y="554"/>
                  </a:cubicBezTo>
                  <a:cubicBezTo>
                    <a:pt x="288" y="544"/>
                    <a:pt x="290" y="532"/>
                    <a:pt x="295" y="524"/>
                  </a:cubicBezTo>
                  <a:cubicBezTo>
                    <a:pt x="296" y="523"/>
                    <a:pt x="297" y="523"/>
                    <a:pt x="297" y="522"/>
                  </a:cubicBezTo>
                  <a:close/>
                  <a:moveTo>
                    <a:pt x="310" y="52"/>
                  </a:moveTo>
                  <a:cubicBezTo>
                    <a:pt x="320" y="51"/>
                    <a:pt x="320" y="51"/>
                    <a:pt x="320" y="51"/>
                  </a:cubicBezTo>
                  <a:cubicBezTo>
                    <a:pt x="325" y="51"/>
                    <a:pt x="328" y="54"/>
                    <a:pt x="328" y="59"/>
                  </a:cubicBezTo>
                  <a:cubicBezTo>
                    <a:pt x="343" y="433"/>
                    <a:pt x="343" y="433"/>
                    <a:pt x="343" y="433"/>
                  </a:cubicBezTo>
                  <a:cubicBezTo>
                    <a:pt x="345" y="455"/>
                    <a:pt x="335" y="452"/>
                    <a:pt x="325" y="452"/>
                  </a:cubicBezTo>
                  <a:cubicBezTo>
                    <a:pt x="321" y="452"/>
                    <a:pt x="317" y="449"/>
                    <a:pt x="317" y="445"/>
                  </a:cubicBezTo>
                  <a:cubicBezTo>
                    <a:pt x="303" y="60"/>
                    <a:pt x="303" y="60"/>
                    <a:pt x="303" y="60"/>
                  </a:cubicBezTo>
                  <a:cubicBezTo>
                    <a:pt x="302" y="55"/>
                    <a:pt x="306" y="52"/>
                    <a:pt x="310" y="52"/>
                  </a:cubicBezTo>
                  <a:close/>
                  <a:moveTo>
                    <a:pt x="128" y="478"/>
                  </a:moveTo>
                  <a:cubicBezTo>
                    <a:pt x="117" y="479"/>
                    <a:pt x="108" y="484"/>
                    <a:pt x="106" y="461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3" y="78"/>
                    <a:pt x="56" y="74"/>
                    <a:pt x="60" y="73"/>
                  </a:cubicBezTo>
                  <a:cubicBezTo>
                    <a:pt x="70" y="72"/>
                    <a:pt x="70" y="72"/>
                    <a:pt x="70" y="72"/>
                  </a:cubicBezTo>
                  <a:cubicBezTo>
                    <a:pt x="74" y="71"/>
                    <a:pt x="79" y="74"/>
                    <a:pt x="79" y="79"/>
                  </a:cubicBezTo>
                  <a:cubicBezTo>
                    <a:pt x="134" y="470"/>
                    <a:pt x="134" y="470"/>
                    <a:pt x="134" y="470"/>
                  </a:cubicBezTo>
                  <a:cubicBezTo>
                    <a:pt x="134" y="474"/>
                    <a:pt x="131" y="477"/>
                    <a:pt x="128" y="478"/>
                  </a:cubicBezTo>
                  <a:close/>
                  <a:moveTo>
                    <a:pt x="190" y="486"/>
                  </a:moveTo>
                  <a:cubicBezTo>
                    <a:pt x="179" y="487"/>
                    <a:pt x="171" y="492"/>
                    <a:pt x="168" y="469"/>
                  </a:cubicBezTo>
                  <a:cubicBezTo>
                    <a:pt x="115" y="82"/>
                    <a:pt x="115" y="82"/>
                    <a:pt x="115" y="82"/>
                  </a:cubicBezTo>
                  <a:cubicBezTo>
                    <a:pt x="114" y="78"/>
                    <a:pt x="117" y="74"/>
                    <a:pt x="121" y="73"/>
                  </a:cubicBezTo>
                  <a:cubicBezTo>
                    <a:pt x="131" y="72"/>
                    <a:pt x="131" y="72"/>
                    <a:pt x="131" y="72"/>
                  </a:cubicBezTo>
                  <a:cubicBezTo>
                    <a:pt x="135" y="71"/>
                    <a:pt x="140" y="74"/>
                    <a:pt x="140" y="79"/>
                  </a:cubicBezTo>
                  <a:cubicBezTo>
                    <a:pt x="196" y="478"/>
                    <a:pt x="196" y="478"/>
                    <a:pt x="196" y="478"/>
                  </a:cubicBezTo>
                  <a:cubicBezTo>
                    <a:pt x="196" y="482"/>
                    <a:pt x="194" y="485"/>
                    <a:pt x="190" y="486"/>
                  </a:cubicBezTo>
                  <a:close/>
                  <a:moveTo>
                    <a:pt x="243" y="490"/>
                  </a:moveTo>
                  <a:cubicBezTo>
                    <a:pt x="232" y="491"/>
                    <a:pt x="223" y="495"/>
                    <a:pt x="222" y="472"/>
                  </a:cubicBezTo>
                  <a:cubicBezTo>
                    <a:pt x="188" y="78"/>
                    <a:pt x="188" y="78"/>
                    <a:pt x="188" y="78"/>
                  </a:cubicBezTo>
                  <a:cubicBezTo>
                    <a:pt x="188" y="74"/>
                    <a:pt x="191" y="70"/>
                    <a:pt x="195" y="69"/>
                  </a:cubicBezTo>
                  <a:cubicBezTo>
                    <a:pt x="205" y="68"/>
                    <a:pt x="205" y="68"/>
                    <a:pt x="205" y="68"/>
                  </a:cubicBezTo>
                  <a:cubicBezTo>
                    <a:pt x="209" y="68"/>
                    <a:pt x="213" y="71"/>
                    <a:pt x="214" y="76"/>
                  </a:cubicBezTo>
                  <a:cubicBezTo>
                    <a:pt x="249" y="482"/>
                    <a:pt x="249" y="482"/>
                    <a:pt x="249" y="482"/>
                  </a:cubicBezTo>
                  <a:cubicBezTo>
                    <a:pt x="249" y="486"/>
                    <a:pt x="247" y="489"/>
                    <a:pt x="243" y="490"/>
                  </a:cubicBezTo>
                  <a:close/>
                  <a:moveTo>
                    <a:pt x="304" y="1205"/>
                  </a:moveTo>
                  <a:cubicBezTo>
                    <a:pt x="319" y="1209"/>
                    <a:pt x="327" y="1214"/>
                    <a:pt x="327" y="1228"/>
                  </a:cubicBezTo>
                  <a:cubicBezTo>
                    <a:pt x="327" y="1242"/>
                    <a:pt x="325" y="1251"/>
                    <a:pt x="304" y="1252"/>
                  </a:cubicBezTo>
                  <a:cubicBezTo>
                    <a:pt x="291" y="1253"/>
                    <a:pt x="277" y="1242"/>
                    <a:pt x="279" y="1227"/>
                  </a:cubicBezTo>
                  <a:cubicBezTo>
                    <a:pt x="282" y="1214"/>
                    <a:pt x="291" y="1201"/>
                    <a:pt x="304" y="1205"/>
                  </a:cubicBezTo>
                  <a:close/>
                  <a:moveTo>
                    <a:pt x="280" y="476"/>
                  </a:moveTo>
                  <a:cubicBezTo>
                    <a:pt x="276" y="476"/>
                    <a:pt x="273" y="473"/>
                    <a:pt x="272" y="469"/>
                  </a:cubicBezTo>
                  <a:cubicBezTo>
                    <a:pt x="244" y="68"/>
                    <a:pt x="244" y="68"/>
                    <a:pt x="244" y="68"/>
                  </a:cubicBezTo>
                  <a:cubicBezTo>
                    <a:pt x="244" y="63"/>
                    <a:pt x="247" y="59"/>
                    <a:pt x="252" y="59"/>
                  </a:cubicBezTo>
                  <a:cubicBezTo>
                    <a:pt x="261" y="58"/>
                    <a:pt x="261" y="58"/>
                    <a:pt x="261" y="58"/>
                  </a:cubicBezTo>
                  <a:cubicBezTo>
                    <a:pt x="266" y="58"/>
                    <a:pt x="270" y="61"/>
                    <a:pt x="270" y="66"/>
                  </a:cubicBezTo>
                  <a:cubicBezTo>
                    <a:pt x="297" y="455"/>
                    <a:pt x="297" y="455"/>
                    <a:pt x="297" y="455"/>
                  </a:cubicBezTo>
                  <a:cubicBezTo>
                    <a:pt x="300" y="478"/>
                    <a:pt x="290" y="475"/>
                    <a:pt x="280" y="4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8" name="Freeform 27"/>
            <p:cNvSpPr>
              <a:spLocks noEditPoints="1"/>
            </p:cNvSpPr>
            <p:nvPr/>
          </p:nvSpPr>
          <p:spPr bwMode="auto">
            <a:xfrm>
              <a:off x="0" y="11875"/>
              <a:ext cx="1424305" cy="4862830"/>
            </a:xfrm>
            <a:custGeom>
              <a:avLst/>
              <a:gdLst>
                <a:gd name="T0" fmla="*/ 332 w 379"/>
                <a:gd name="T1" fmla="*/ 518 h 1298"/>
                <a:gd name="T2" fmla="*/ 367 w 379"/>
                <a:gd name="T3" fmla="*/ 118 h 1298"/>
                <a:gd name="T4" fmla="*/ 77 w 379"/>
                <a:gd name="T5" fmla="*/ 23 h 1298"/>
                <a:gd name="T6" fmla="*/ 81 w 379"/>
                <a:gd name="T7" fmla="*/ 482 h 1298"/>
                <a:gd name="T8" fmla="*/ 187 w 379"/>
                <a:gd name="T9" fmla="*/ 533 h 1298"/>
                <a:gd name="T10" fmla="*/ 211 w 379"/>
                <a:gd name="T11" fmla="*/ 570 h 1298"/>
                <a:gd name="T12" fmla="*/ 275 w 379"/>
                <a:gd name="T13" fmla="*/ 1273 h 1298"/>
                <a:gd name="T14" fmla="*/ 319 w 379"/>
                <a:gd name="T15" fmla="*/ 785 h 1298"/>
                <a:gd name="T16" fmla="*/ 295 w 379"/>
                <a:gd name="T17" fmla="*/ 524 h 1298"/>
                <a:gd name="T18" fmla="*/ 310 w 379"/>
                <a:gd name="T19" fmla="*/ 52 h 1298"/>
                <a:gd name="T20" fmla="*/ 328 w 379"/>
                <a:gd name="T21" fmla="*/ 59 h 1298"/>
                <a:gd name="T22" fmla="*/ 325 w 379"/>
                <a:gd name="T23" fmla="*/ 452 h 1298"/>
                <a:gd name="T24" fmla="*/ 303 w 379"/>
                <a:gd name="T25" fmla="*/ 60 h 1298"/>
                <a:gd name="T26" fmla="*/ 128 w 379"/>
                <a:gd name="T27" fmla="*/ 478 h 1298"/>
                <a:gd name="T28" fmla="*/ 54 w 379"/>
                <a:gd name="T29" fmla="*/ 82 h 1298"/>
                <a:gd name="T30" fmla="*/ 70 w 379"/>
                <a:gd name="T31" fmla="*/ 72 h 1298"/>
                <a:gd name="T32" fmla="*/ 134 w 379"/>
                <a:gd name="T33" fmla="*/ 470 h 1298"/>
                <a:gd name="T34" fmla="*/ 190 w 379"/>
                <a:gd name="T35" fmla="*/ 486 h 1298"/>
                <a:gd name="T36" fmla="*/ 115 w 379"/>
                <a:gd name="T37" fmla="*/ 82 h 1298"/>
                <a:gd name="T38" fmla="*/ 131 w 379"/>
                <a:gd name="T39" fmla="*/ 72 h 1298"/>
                <a:gd name="T40" fmla="*/ 196 w 379"/>
                <a:gd name="T41" fmla="*/ 478 h 1298"/>
                <a:gd name="T42" fmla="*/ 243 w 379"/>
                <a:gd name="T43" fmla="*/ 490 h 1298"/>
                <a:gd name="T44" fmla="*/ 188 w 379"/>
                <a:gd name="T45" fmla="*/ 78 h 1298"/>
                <a:gd name="T46" fmla="*/ 205 w 379"/>
                <a:gd name="T47" fmla="*/ 68 h 1298"/>
                <a:gd name="T48" fmla="*/ 249 w 379"/>
                <a:gd name="T49" fmla="*/ 482 h 1298"/>
                <a:gd name="T50" fmla="*/ 304 w 379"/>
                <a:gd name="T51" fmla="*/ 1205 h 1298"/>
                <a:gd name="T52" fmla="*/ 304 w 379"/>
                <a:gd name="T53" fmla="*/ 1252 h 1298"/>
                <a:gd name="T54" fmla="*/ 304 w 379"/>
                <a:gd name="T55" fmla="*/ 1205 h 1298"/>
                <a:gd name="T56" fmla="*/ 272 w 379"/>
                <a:gd name="T57" fmla="*/ 469 h 1298"/>
                <a:gd name="T58" fmla="*/ 252 w 379"/>
                <a:gd name="T59" fmla="*/ 59 h 1298"/>
                <a:gd name="T60" fmla="*/ 270 w 379"/>
                <a:gd name="T61" fmla="*/ 66 h 1298"/>
                <a:gd name="T62" fmla="*/ 280 w 379"/>
                <a:gd name="T63" fmla="*/ 476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" h="1298">
                  <a:moveTo>
                    <a:pt x="297" y="522"/>
                  </a:moveTo>
                  <a:cubicBezTo>
                    <a:pt x="332" y="518"/>
                    <a:pt x="332" y="518"/>
                    <a:pt x="332" y="518"/>
                  </a:cubicBezTo>
                  <a:cubicBezTo>
                    <a:pt x="363" y="514"/>
                    <a:pt x="371" y="430"/>
                    <a:pt x="367" y="398"/>
                  </a:cubicBezTo>
                  <a:cubicBezTo>
                    <a:pt x="367" y="118"/>
                    <a:pt x="367" y="118"/>
                    <a:pt x="367" y="118"/>
                  </a:cubicBezTo>
                  <a:cubicBezTo>
                    <a:pt x="379" y="8"/>
                    <a:pt x="326" y="0"/>
                    <a:pt x="294" y="4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45" y="28"/>
                    <a:pt x="0" y="41"/>
                    <a:pt x="26" y="169"/>
                  </a:cubicBezTo>
                  <a:cubicBezTo>
                    <a:pt x="81" y="482"/>
                    <a:pt x="81" y="482"/>
                    <a:pt x="81" y="482"/>
                  </a:cubicBezTo>
                  <a:cubicBezTo>
                    <a:pt x="85" y="513"/>
                    <a:pt x="111" y="542"/>
                    <a:pt x="156" y="536"/>
                  </a:cubicBezTo>
                  <a:cubicBezTo>
                    <a:pt x="187" y="533"/>
                    <a:pt x="187" y="533"/>
                    <a:pt x="187" y="533"/>
                  </a:cubicBezTo>
                  <a:cubicBezTo>
                    <a:pt x="197" y="539"/>
                    <a:pt x="207" y="549"/>
                    <a:pt x="210" y="566"/>
                  </a:cubicBezTo>
                  <a:cubicBezTo>
                    <a:pt x="210" y="568"/>
                    <a:pt x="210" y="569"/>
                    <a:pt x="211" y="570"/>
                  </a:cubicBezTo>
                  <a:cubicBezTo>
                    <a:pt x="214" y="601"/>
                    <a:pt x="224" y="648"/>
                    <a:pt x="230" y="724"/>
                  </a:cubicBezTo>
                  <a:cubicBezTo>
                    <a:pt x="243" y="907"/>
                    <a:pt x="247" y="1259"/>
                    <a:pt x="275" y="1273"/>
                  </a:cubicBezTo>
                  <a:cubicBezTo>
                    <a:pt x="324" y="1298"/>
                    <a:pt x="349" y="1264"/>
                    <a:pt x="349" y="1264"/>
                  </a:cubicBezTo>
                  <a:cubicBezTo>
                    <a:pt x="348" y="1223"/>
                    <a:pt x="345" y="979"/>
                    <a:pt x="319" y="785"/>
                  </a:cubicBezTo>
                  <a:cubicBezTo>
                    <a:pt x="304" y="674"/>
                    <a:pt x="300" y="596"/>
                    <a:pt x="287" y="554"/>
                  </a:cubicBezTo>
                  <a:cubicBezTo>
                    <a:pt x="288" y="544"/>
                    <a:pt x="290" y="532"/>
                    <a:pt x="295" y="524"/>
                  </a:cubicBezTo>
                  <a:cubicBezTo>
                    <a:pt x="296" y="523"/>
                    <a:pt x="297" y="523"/>
                    <a:pt x="297" y="522"/>
                  </a:cubicBezTo>
                  <a:close/>
                  <a:moveTo>
                    <a:pt x="310" y="52"/>
                  </a:moveTo>
                  <a:cubicBezTo>
                    <a:pt x="320" y="51"/>
                    <a:pt x="320" y="51"/>
                    <a:pt x="320" y="51"/>
                  </a:cubicBezTo>
                  <a:cubicBezTo>
                    <a:pt x="325" y="51"/>
                    <a:pt x="328" y="54"/>
                    <a:pt x="328" y="59"/>
                  </a:cubicBezTo>
                  <a:cubicBezTo>
                    <a:pt x="343" y="433"/>
                    <a:pt x="343" y="433"/>
                    <a:pt x="343" y="433"/>
                  </a:cubicBezTo>
                  <a:cubicBezTo>
                    <a:pt x="345" y="455"/>
                    <a:pt x="335" y="452"/>
                    <a:pt x="325" y="452"/>
                  </a:cubicBezTo>
                  <a:cubicBezTo>
                    <a:pt x="321" y="452"/>
                    <a:pt x="317" y="449"/>
                    <a:pt x="317" y="445"/>
                  </a:cubicBezTo>
                  <a:cubicBezTo>
                    <a:pt x="303" y="60"/>
                    <a:pt x="303" y="60"/>
                    <a:pt x="303" y="60"/>
                  </a:cubicBezTo>
                  <a:cubicBezTo>
                    <a:pt x="302" y="55"/>
                    <a:pt x="306" y="52"/>
                    <a:pt x="310" y="52"/>
                  </a:cubicBezTo>
                  <a:close/>
                  <a:moveTo>
                    <a:pt x="128" y="478"/>
                  </a:moveTo>
                  <a:cubicBezTo>
                    <a:pt x="117" y="479"/>
                    <a:pt x="108" y="484"/>
                    <a:pt x="106" y="461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3" y="78"/>
                    <a:pt x="56" y="74"/>
                    <a:pt x="60" y="73"/>
                  </a:cubicBezTo>
                  <a:cubicBezTo>
                    <a:pt x="70" y="72"/>
                    <a:pt x="70" y="72"/>
                    <a:pt x="70" y="72"/>
                  </a:cubicBezTo>
                  <a:cubicBezTo>
                    <a:pt x="74" y="71"/>
                    <a:pt x="79" y="74"/>
                    <a:pt x="79" y="79"/>
                  </a:cubicBezTo>
                  <a:cubicBezTo>
                    <a:pt x="134" y="470"/>
                    <a:pt x="134" y="470"/>
                    <a:pt x="134" y="470"/>
                  </a:cubicBezTo>
                  <a:cubicBezTo>
                    <a:pt x="134" y="474"/>
                    <a:pt x="131" y="477"/>
                    <a:pt x="128" y="478"/>
                  </a:cubicBezTo>
                  <a:close/>
                  <a:moveTo>
                    <a:pt x="190" y="486"/>
                  </a:moveTo>
                  <a:cubicBezTo>
                    <a:pt x="179" y="487"/>
                    <a:pt x="171" y="492"/>
                    <a:pt x="168" y="469"/>
                  </a:cubicBezTo>
                  <a:cubicBezTo>
                    <a:pt x="115" y="82"/>
                    <a:pt x="115" y="82"/>
                    <a:pt x="115" y="82"/>
                  </a:cubicBezTo>
                  <a:cubicBezTo>
                    <a:pt x="114" y="78"/>
                    <a:pt x="117" y="74"/>
                    <a:pt x="121" y="73"/>
                  </a:cubicBezTo>
                  <a:cubicBezTo>
                    <a:pt x="131" y="72"/>
                    <a:pt x="131" y="72"/>
                    <a:pt x="131" y="72"/>
                  </a:cubicBezTo>
                  <a:cubicBezTo>
                    <a:pt x="135" y="71"/>
                    <a:pt x="140" y="74"/>
                    <a:pt x="140" y="79"/>
                  </a:cubicBezTo>
                  <a:cubicBezTo>
                    <a:pt x="196" y="478"/>
                    <a:pt x="196" y="478"/>
                    <a:pt x="196" y="478"/>
                  </a:cubicBezTo>
                  <a:cubicBezTo>
                    <a:pt x="196" y="482"/>
                    <a:pt x="194" y="485"/>
                    <a:pt x="190" y="486"/>
                  </a:cubicBezTo>
                  <a:close/>
                  <a:moveTo>
                    <a:pt x="243" y="490"/>
                  </a:moveTo>
                  <a:cubicBezTo>
                    <a:pt x="232" y="491"/>
                    <a:pt x="223" y="495"/>
                    <a:pt x="222" y="472"/>
                  </a:cubicBezTo>
                  <a:cubicBezTo>
                    <a:pt x="188" y="78"/>
                    <a:pt x="188" y="78"/>
                    <a:pt x="188" y="78"/>
                  </a:cubicBezTo>
                  <a:cubicBezTo>
                    <a:pt x="188" y="74"/>
                    <a:pt x="191" y="70"/>
                    <a:pt x="195" y="69"/>
                  </a:cubicBezTo>
                  <a:cubicBezTo>
                    <a:pt x="205" y="68"/>
                    <a:pt x="205" y="68"/>
                    <a:pt x="205" y="68"/>
                  </a:cubicBezTo>
                  <a:cubicBezTo>
                    <a:pt x="209" y="68"/>
                    <a:pt x="213" y="71"/>
                    <a:pt x="214" y="76"/>
                  </a:cubicBezTo>
                  <a:cubicBezTo>
                    <a:pt x="249" y="482"/>
                    <a:pt x="249" y="482"/>
                    <a:pt x="249" y="482"/>
                  </a:cubicBezTo>
                  <a:cubicBezTo>
                    <a:pt x="249" y="486"/>
                    <a:pt x="247" y="489"/>
                    <a:pt x="243" y="490"/>
                  </a:cubicBezTo>
                  <a:close/>
                  <a:moveTo>
                    <a:pt x="304" y="1205"/>
                  </a:moveTo>
                  <a:cubicBezTo>
                    <a:pt x="319" y="1209"/>
                    <a:pt x="327" y="1214"/>
                    <a:pt x="327" y="1228"/>
                  </a:cubicBezTo>
                  <a:cubicBezTo>
                    <a:pt x="327" y="1242"/>
                    <a:pt x="325" y="1251"/>
                    <a:pt x="304" y="1252"/>
                  </a:cubicBezTo>
                  <a:cubicBezTo>
                    <a:pt x="291" y="1253"/>
                    <a:pt x="277" y="1242"/>
                    <a:pt x="279" y="1227"/>
                  </a:cubicBezTo>
                  <a:cubicBezTo>
                    <a:pt x="282" y="1214"/>
                    <a:pt x="291" y="1201"/>
                    <a:pt x="304" y="1205"/>
                  </a:cubicBezTo>
                  <a:close/>
                  <a:moveTo>
                    <a:pt x="280" y="476"/>
                  </a:moveTo>
                  <a:cubicBezTo>
                    <a:pt x="276" y="476"/>
                    <a:pt x="273" y="473"/>
                    <a:pt x="272" y="469"/>
                  </a:cubicBezTo>
                  <a:cubicBezTo>
                    <a:pt x="244" y="68"/>
                    <a:pt x="244" y="68"/>
                    <a:pt x="244" y="68"/>
                  </a:cubicBezTo>
                  <a:cubicBezTo>
                    <a:pt x="244" y="63"/>
                    <a:pt x="247" y="59"/>
                    <a:pt x="252" y="59"/>
                  </a:cubicBezTo>
                  <a:cubicBezTo>
                    <a:pt x="261" y="58"/>
                    <a:pt x="261" y="58"/>
                    <a:pt x="261" y="58"/>
                  </a:cubicBezTo>
                  <a:cubicBezTo>
                    <a:pt x="266" y="58"/>
                    <a:pt x="270" y="61"/>
                    <a:pt x="270" y="66"/>
                  </a:cubicBezTo>
                  <a:cubicBezTo>
                    <a:pt x="297" y="455"/>
                    <a:pt x="297" y="455"/>
                    <a:pt x="297" y="455"/>
                  </a:cubicBezTo>
                  <a:cubicBezTo>
                    <a:pt x="300" y="478"/>
                    <a:pt x="290" y="475"/>
                    <a:pt x="280" y="4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9" name="Freeform 28"/>
            <p:cNvSpPr>
              <a:spLocks noEditPoints="1"/>
            </p:cNvSpPr>
            <p:nvPr/>
          </p:nvSpPr>
          <p:spPr bwMode="auto">
            <a:xfrm>
              <a:off x="35626" y="0"/>
              <a:ext cx="1375410" cy="4844415"/>
            </a:xfrm>
            <a:custGeom>
              <a:avLst/>
              <a:gdLst>
                <a:gd name="T0" fmla="*/ 216 w 366"/>
                <a:gd name="T1" fmla="*/ 726 h 1293"/>
                <a:gd name="T2" fmla="*/ 177 w 366"/>
                <a:gd name="T3" fmla="*/ 539 h 1293"/>
                <a:gd name="T4" fmla="*/ 12 w 366"/>
                <a:gd name="T5" fmla="*/ 171 h 1293"/>
                <a:gd name="T6" fmla="*/ 339 w 366"/>
                <a:gd name="T7" fmla="*/ 18 h 1293"/>
                <a:gd name="T8" fmla="*/ 322 w 366"/>
                <a:gd name="T9" fmla="*/ 524 h 1293"/>
                <a:gd name="T10" fmla="*/ 300 w 366"/>
                <a:gd name="T11" fmla="*/ 678 h 1293"/>
                <a:gd name="T12" fmla="*/ 343 w 366"/>
                <a:gd name="T13" fmla="*/ 1267 h 1293"/>
                <a:gd name="T14" fmla="*/ 179 w 366"/>
                <a:gd name="T15" fmla="*/ 532 h 1293"/>
                <a:gd name="T16" fmla="*/ 209 w 366"/>
                <a:gd name="T17" fmla="*/ 607 h 1293"/>
                <a:gd name="T18" fmla="*/ 335 w 366"/>
                <a:gd name="T19" fmla="*/ 1265 h 1293"/>
                <a:gd name="T20" fmla="*/ 274 w 366"/>
                <a:gd name="T21" fmla="*/ 557 h 1293"/>
                <a:gd name="T22" fmla="*/ 286 w 366"/>
                <a:gd name="T23" fmla="*/ 520 h 1293"/>
                <a:gd name="T24" fmla="*/ 334 w 366"/>
                <a:gd name="T25" fmla="*/ 23 h 1293"/>
                <a:gd name="T26" fmla="*/ 19 w 366"/>
                <a:gd name="T27" fmla="*/ 170 h 1293"/>
                <a:gd name="T28" fmla="*/ 178 w 366"/>
                <a:gd name="T29" fmla="*/ 531 h 1293"/>
                <a:gd name="T30" fmla="*/ 279 w 366"/>
                <a:gd name="T31" fmla="*/ 1205 h 1293"/>
                <a:gd name="T32" fmla="*/ 295 w 366"/>
                <a:gd name="T33" fmla="*/ 1258 h 1293"/>
                <a:gd name="T34" fmla="*/ 273 w 366"/>
                <a:gd name="T35" fmla="*/ 1230 h 1293"/>
                <a:gd name="T36" fmla="*/ 293 w 366"/>
                <a:gd name="T37" fmla="*/ 1210 h 1293"/>
                <a:gd name="T38" fmla="*/ 215 w 366"/>
                <a:gd name="T39" fmla="*/ 494 h 1293"/>
                <a:gd name="T40" fmla="*/ 185 w 366"/>
                <a:gd name="T41" fmla="*/ 68 h 1293"/>
                <a:gd name="T42" fmla="*/ 243 w 366"/>
                <a:gd name="T43" fmla="*/ 483 h 1293"/>
                <a:gd name="T44" fmla="*/ 223 w 366"/>
                <a:gd name="T45" fmla="*/ 496 h 1293"/>
                <a:gd name="T46" fmla="*/ 183 w 366"/>
                <a:gd name="T47" fmla="*/ 76 h 1293"/>
                <a:gd name="T48" fmla="*/ 228 w 366"/>
                <a:gd name="T49" fmla="*/ 489 h 1293"/>
                <a:gd name="T50" fmla="*/ 200 w 366"/>
                <a:gd name="T51" fmla="*/ 78 h 1293"/>
                <a:gd name="T52" fmla="*/ 162 w 366"/>
                <a:gd name="T53" fmla="*/ 491 h 1293"/>
                <a:gd name="T54" fmla="*/ 111 w 366"/>
                <a:gd name="T55" fmla="*/ 71 h 1293"/>
                <a:gd name="T56" fmla="*/ 180 w 366"/>
                <a:gd name="T57" fmla="*/ 492 h 1293"/>
                <a:gd name="T58" fmla="*/ 122 w 366"/>
                <a:gd name="T59" fmla="*/ 77 h 1293"/>
                <a:gd name="T60" fmla="*/ 108 w 366"/>
                <a:gd name="T61" fmla="*/ 84 h 1293"/>
                <a:gd name="T62" fmla="*/ 179 w 366"/>
                <a:gd name="T63" fmla="*/ 484 h 1293"/>
                <a:gd name="T64" fmla="*/ 107 w 366"/>
                <a:gd name="T65" fmla="*/ 485 h 1293"/>
                <a:gd name="T66" fmla="*/ 50 w 366"/>
                <a:gd name="T67" fmla="*/ 71 h 1293"/>
                <a:gd name="T68" fmla="*/ 127 w 366"/>
                <a:gd name="T69" fmla="*/ 471 h 1293"/>
                <a:gd name="T70" fmla="*/ 114 w 366"/>
                <a:gd name="T71" fmla="*/ 484 h 1293"/>
                <a:gd name="T72" fmla="*/ 51 w 366"/>
                <a:gd name="T73" fmla="*/ 79 h 1293"/>
                <a:gd name="T74" fmla="*/ 113 w 366"/>
                <a:gd name="T75" fmla="*/ 477 h 1293"/>
                <a:gd name="T76" fmla="*/ 120 w 366"/>
                <a:gd name="T77" fmla="*/ 472 h 1293"/>
                <a:gd name="T78" fmla="*/ 269 w 366"/>
                <a:gd name="T79" fmla="*/ 482 h 1293"/>
                <a:gd name="T80" fmla="*/ 233 w 366"/>
                <a:gd name="T81" fmla="*/ 61 h 1293"/>
                <a:gd name="T82" fmla="*/ 264 w 366"/>
                <a:gd name="T83" fmla="*/ 67 h 1293"/>
                <a:gd name="T84" fmla="*/ 270 w 366"/>
                <a:gd name="T85" fmla="*/ 482 h 1293"/>
                <a:gd name="T86" fmla="*/ 252 w 366"/>
                <a:gd name="T87" fmla="*/ 64 h 1293"/>
                <a:gd name="T88" fmla="*/ 266 w 366"/>
                <a:gd name="T89" fmla="*/ 471 h 1293"/>
                <a:gd name="T90" fmla="*/ 274 w 366"/>
                <a:gd name="T91" fmla="*/ 474 h 1293"/>
                <a:gd name="T92" fmla="*/ 255 w 366"/>
                <a:gd name="T93" fmla="*/ 65 h 1293"/>
                <a:gd name="T94" fmla="*/ 289 w 366"/>
                <a:gd name="T95" fmla="*/ 62 h 1293"/>
                <a:gd name="T96" fmla="*/ 322 w 366"/>
                <a:gd name="T97" fmla="*/ 61 h 1293"/>
                <a:gd name="T98" fmla="*/ 315 w 366"/>
                <a:gd name="T99" fmla="*/ 458 h 1293"/>
                <a:gd name="T100" fmla="*/ 300 w 366"/>
                <a:gd name="T101" fmla="*/ 57 h 1293"/>
                <a:gd name="T102" fmla="*/ 314 w 366"/>
                <a:gd name="T103" fmla="*/ 451 h 1293"/>
                <a:gd name="T104" fmla="*/ 315 w 366"/>
                <a:gd name="T105" fmla="*/ 61 h 1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66" h="1293">
                  <a:moveTo>
                    <a:pt x="299" y="1288"/>
                  </a:moveTo>
                  <a:cubicBezTo>
                    <a:pt x="289" y="1288"/>
                    <a:pt x="277" y="1285"/>
                    <a:pt x="263" y="1279"/>
                  </a:cubicBezTo>
                  <a:cubicBezTo>
                    <a:pt x="243" y="1269"/>
                    <a:pt x="236" y="1137"/>
                    <a:pt x="226" y="921"/>
                  </a:cubicBezTo>
                  <a:cubicBezTo>
                    <a:pt x="223" y="849"/>
                    <a:pt x="220" y="781"/>
                    <a:pt x="216" y="726"/>
                  </a:cubicBezTo>
                  <a:cubicBezTo>
                    <a:pt x="213" y="675"/>
                    <a:pt x="207" y="636"/>
                    <a:pt x="202" y="608"/>
                  </a:cubicBezTo>
                  <a:cubicBezTo>
                    <a:pt x="200" y="595"/>
                    <a:pt x="198" y="583"/>
                    <a:pt x="197" y="573"/>
                  </a:cubicBezTo>
                  <a:cubicBezTo>
                    <a:pt x="197" y="572"/>
                    <a:pt x="197" y="570"/>
                    <a:pt x="196" y="569"/>
                  </a:cubicBezTo>
                  <a:cubicBezTo>
                    <a:pt x="194" y="556"/>
                    <a:pt x="188" y="546"/>
                    <a:pt x="177" y="539"/>
                  </a:cubicBezTo>
                  <a:cubicBezTo>
                    <a:pt x="147" y="542"/>
                    <a:pt x="147" y="542"/>
                    <a:pt x="147" y="542"/>
                  </a:cubicBezTo>
                  <a:cubicBezTo>
                    <a:pt x="126" y="545"/>
                    <a:pt x="107" y="540"/>
                    <a:pt x="93" y="529"/>
                  </a:cubicBezTo>
                  <a:cubicBezTo>
                    <a:pt x="79" y="519"/>
                    <a:pt x="70" y="503"/>
                    <a:pt x="68" y="484"/>
                  </a:cubicBezTo>
                  <a:cubicBezTo>
                    <a:pt x="12" y="171"/>
                    <a:pt x="12" y="171"/>
                    <a:pt x="12" y="171"/>
                  </a:cubicBezTo>
                  <a:cubicBezTo>
                    <a:pt x="0" y="110"/>
                    <a:pt x="2" y="69"/>
                    <a:pt x="19" y="46"/>
                  </a:cubicBezTo>
                  <a:cubicBezTo>
                    <a:pt x="32" y="28"/>
                    <a:pt x="50" y="24"/>
                    <a:pt x="66" y="22"/>
                  </a:cubicBezTo>
                  <a:cubicBezTo>
                    <a:pt x="284" y="3"/>
                    <a:pt x="284" y="3"/>
                    <a:pt x="284" y="3"/>
                  </a:cubicBezTo>
                  <a:cubicBezTo>
                    <a:pt x="307" y="0"/>
                    <a:pt x="326" y="5"/>
                    <a:pt x="339" y="18"/>
                  </a:cubicBezTo>
                  <a:cubicBezTo>
                    <a:pt x="359" y="37"/>
                    <a:pt x="366" y="71"/>
                    <a:pt x="360" y="120"/>
                  </a:cubicBezTo>
                  <a:cubicBezTo>
                    <a:pt x="360" y="400"/>
                    <a:pt x="360" y="400"/>
                    <a:pt x="360" y="400"/>
                  </a:cubicBezTo>
                  <a:cubicBezTo>
                    <a:pt x="362" y="416"/>
                    <a:pt x="362" y="445"/>
                    <a:pt x="356" y="471"/>
                  </a:cubicBezTo>
                  <a:cubicBezTo>
                    <a:pt x="351" y="494"/>
                    <a:pt x="342" y="521"/>
                    <a:pt x="322" y="524"/>
                  </a:cubicBezTo>
                  <a:cubicBezTo>
                    <a:pt x="289" y="527"/>
                    <a:pt x="289" y="527"/>
                    <a:pt x="289" y="527"/>
                  </a:cubicBezTo>
                  <a:cubicBezTo>
                    <a:pt x="288" y="529"/>
                    <a:pt x="288" y="529"/>
                    <a:pt x="288" y="529"/>
                  </a:cubicBezTo>
                  <a:cubicBezTo>
                    <a:pt x="284" y="534"/>
                    <a:pt x="282" y="543"/>
                    <a:pt x="281" y="555"/>
                  </a:cubicBezTo>
                  <a:cubicBezTo>
                    <a:pt x="289" y="583"/>
                    <a:pt x="294" y="623"/>
                    <a:pt x="300" y="678"/>
                  </a:cubicBezTo>
                  <a:cubicBezTo>
                    <a:pt x="303" y="710"/>
                    <a:pt x="307" y="746"/>
                    <a:pt x="312" y="787"/>
                  </a:cubicBezTo>
                  <a:cubicBezTo>
                    <a:pt x="335" y="959"/>
                    <a:pt x="341" y="1175"/>
                    <a:pt x="342" y="1245"/>
                  </a:cubicBezTo>
                  <a:cubicBezTo>
                    <a:pt x="342" y="1254"/>
                    <a:pt x="343" y="1261"/>
                    <a:pt x="343" y="1266"/>
                  </a:cubicBezTo>
                  <a:cubicBezTo>
                    <a:pt x="343" y="1267"/>
                    <a:pt x="343" y="1267"/>
                    <a:pt x="343" y="1267"/>
                  </a:cubicBezTo>
                  <a:cubicBezTo>
                    <a:pt x="342" y="1268"/>
                    <a:pt x="342" y="1268"/>
                    <a:pt x="342" y="1268"/>
                  </a:cubicBezTo>
                  <a:cubicBezTo>
                    <a:pt x="342" y="1269"/>
                    <a:pt x="327" y="1288"/>
                    <a:pt x="299" y="1288"/>
                  </a:cubicBezTo>
                  <a:close/>
                  <a:moveTo>
                    <a:pt x="178" y="531"/>
                  </a:moveTo>
                  <a:cubicBezTo>
                    <a:pt x="179" y="532"/>
                    <a:pt x="179" y="532"/>
                    <a:pt x="179" y="532"/>
                  </a:cubicBezTo>
                  <a:cubicBezTo>
                    <a:pt x="189" y="538"/>
                    <a:pt x="201" y="549"/>
                    <a:pt x="203" y="568"/>
                  </a:cubicBezTo>
                  <a:cubicBezTo>
                    <a:pt x="204" y="569"/>
                    <a:pt x="204" y="570"/>
                    <a:pt x="204" y="571"/>
                  </a:cubicBezTo>
                  <a:cubicBezTo>
                    <a:pt x="205" y="572"/>
                    <a:pt x="205" y="572"/>
                    <a:pt x="205" y="572"/>
                  </a:cubicBezTo>
                  <a:cubicBezTo>
                    <a:pt x="206" y="582"/>
                    <a:pt x="207" y="593"/>
                    <a:pt x="209" y="607"/>
                  </a:cubicBezTo>
                  <a:cubicBezTo>
                    <a:pt x="214" y="636"/>
                    <a:pt x="220" y="675"/>
                    <a:pt x="223" y="726"/>
                  </a:cubicBezTo>
                  <a:cubicBezTo>
                    <a:pt x="227" y="780"/>
                    <a:pt x="230" y="848"/>
                    <a:pt x="234" y="920"/>
                  </a:cubicBezTo>
                  <a:cubicBezTo>
                    <a:pt x="240" y="1073"/>
                    <a:pt x="249" y="1263"/>
                    <a:pt x="266" y="1272"/>
                  </a:cubicBezTo>
                  <a:cubicBezTo>
                    <a:pt x="308" y="1293"/>
                    <a:pt x="331" y="1270"/>
                    <a:pt x="335" y="1265"/>
                  </a:cubicBezTo>
                  <a:cubicBezTo>
                    <a:pt x="335" y="1260"/>
                    <a:pt x="335" y="1254"/>
                    <a:pt x="335" y="1246"/>
                  </a:cubicBezTo>
                  <a:cubicBezTo>
                    <a:pt x="333" y="1175"/>
                    <a:pt x="328" y="960"/>
                    <a:pt x="305" y="788"/>
                  </a:cubicBezTo>
                  <a:cubicBezTo>
                    <a:pt x="300" y="747"/>
                    <a:pt x="296" y="711"/>
                    <a:pt x="292" y="679"/>
                  </a:cubicBezTo>
                  <a:cubicBezTo>
                    <a:pt x="286" y="623"/>
                    <a:pt x="282" y="583"/>
                    <a:pt x="274" y="557"/>
                  </a:cubicBezTo>
                  <a:cubicBezTo>
                    <a:pt x="274" y="556"/>
                    <a:pt x="274" y="556"/>
                    <a:pt x="274" y="556"/>
                  </a:cubicBezTo>
                  <a:cubicBezTo>
                    <a:pt x="274" y="556"/>
                    <a:pt x="274" y="556"/>
                    <a:pt x="274" y="556"/>
                  </a:cubicBezTo>
                  <a:cubicBezTo>
                    <a:pt x="275" y="541"/>
                    <a:pt x="277" y="531"/>
                    <a:pt x="282" y="524"/>
                  </a:cubicBezTo>
                  <a:cubicBezTo>
                    <a:pt x="286" y="520"/>
                    <a:pt x="286" y="520"/>
                    <a:pt x="286" y="520"/>
                  </a:cubicBezTo>
                  <a:cubicBezTo>
                    <a:pt x="321" y="517"/>
                    <a:pt x="321" y="517"/>
                    <a:pt x="321" y="517"/>
                  </a:cubicBezTo>
                  <a:cubicBezTo>
                    <a:pt x="349" y="513"/>
                    <a:pt x="357" y="432"/>
                    <a:pt x="353" y="401"/>
                  </a:cubicBezTo>
                  <a:cubicBezTo>
                    <a:pt x="353" y="120"/>
                    <a:pt x="353" y="120"/>
                    <a:pt x="353" y="120"/>
                  </a:cubicBezTo>
                  <a:cubicBezTo>
                    <a:pt x="358" y="73"/>
                    <a:pt x="352" y="40"/>
                    <a:pt x="334" y="23"/>
                  </a:cubicBezTo>
                  <a:cubicBezTo>
                    <a:pt x="322" y="11"/>
                    <a:pt x="306" y="7"/>
                    <a:pt x="284" y="10"/>
                  </a:cubicBezTo>
                  <a:cubicBezTo>
                    <a:pt x="67" y="29"/>
                    <a:pt x="67" y="29"/>
                    <a:pt x="67" y="29"/>
                  </a:cubicBezTo>
                  <a:cubicBezTo>
                    <a:pt x="52" y="31"/>
                    <a:pt x="36" y="35"/>
                    <a:pt x="25" y="50"/>
                  </a:cubicBezTo>
                  <a:cubicBezTo>
                    <a:pt x="10" y="72"/>
                    <a:pt x="8" y="112"/>
                    <a:pt x="19" y="170"/>
                  </a:cubicBezTo>
                  <a:cubicBezTo>
                    <a:pt x="75" y="483"/>
                    <a:pt x="75" y="483"/>
                    <a:pt x="75" y="483"/>
                  </a:cubicBezTo>
                  <a:cubicBezTo>
                    <a:pt x="77" y="500"/>
                    <a:pt x="85" y="514"/>
                    <a:pt x="97" y="524"/>
                  </a:cubicBezTo>
                  <a:cubicBezTo>
                    <a:pt x="110" y="533"/>
                    <a:pt x="127" y="537"/>
                    <a:pt x="146" y="535"/>
                  </a:cubicBezTo>
                  <a:lnTo>
                    <a:pt x="178" y="531"/>
                  </a:lnTo>
                  <a:close/>
                  <a:moveTo>
                    <a:pt x="293" y="1258"/>
                  </a:moveTo>
                  <a:cubicBezTo>
                    <a:pt x="285" y="1258"/>
                    <a:pt x="277" y="1254"/>
                    <a:pt x="272" y="1248"/>
                  </a:cubicBezTo>
                  <a:cubicBezTo>
                    <a:pt x="267" y="1243"/>
                    <a:pt x="265" y="1236"/>
                    <a:pt x="266" y="1229"/>
                  </a:cubicBezTo>
                  <a:cubicBezTo>
                    <a:pt x="268" y="1219"/>
                    <a:pt x="273" y="1210"/>
                    <a:pt x="279" y="1205"/>
                  </a:cubicBezTo>
                  <a:cubicBezTo>
                    <a:pt x="284" y="1202"/>
                    <a:pt x="290" y="1202"/>
                    <a:pt x="295" y="1203"/>
                  </a:cubicBezTo>
                  <a:cubicBezTo>
                    <a:pt x="295" y="1203"/>
                    <a:pt x="295" y="1203"/>
                    <a:pt x="295" y="1203"/>
                  </a:cubicBezTo>
                  <a:cubicBezTo>
                    <a:pt x="308" y="1207"/>
                    <a:pt x="320" y="1212"/>
                    <a:pt x="320" y="1230"/>
                  </a:cubicBezTo>
                  <a:cubicBezTo>
                    <a:pt x="320" y="1244"/>
                    <a:pt x="318" y="1257"/>
                    <a:pt x="295" y="1258"/>
                  </a:cubicBezTo>
                  <a:cubicBezTo>
                    <a:pt x="294" y="1258"/>
                    <a:pt x="294" y="1258"/>
                    <a:pt x="293" y="1258"/>
                  </a:cubicBezTo>
                  <a:close/>
                  <a:moveTo>
                    <a:pt x="290" y="1210"/>
                  </a:moveTo>
                  <a:cubicBezTo>
                    <a:pt x="288" y="1210"/>
                    <a:pt x="285" y="1210"/>
                    <a:pt x="283" y="1212"/>
                  </a:cubicBezTo>
                  <a:cubicBezTo>
                    <a:pt x="278" y="1215"/>
                    <a:pt x="274" y="1222"/>
                    <a:pt x="273" y="1230"/>
                  </a:cubicBezTo>
                  <a:cubicBezTo>
                    <a:pt x="272" y="1236"/>
                    <a:pt x="275" y="1241"/>
                    <a:pt x="277" y="1244"/>
                  </a:cubicBezTo>
                  <a:cubicBezTo>
                    <a:pt x="281" y="1248"/>
                    <a:pt x="288" y="1251"/>
                    <a:pt x="294" y="1251"/>
                  </a:cubicBezTo>
                  <a:cubicBezTo>
                    <a:pt x="312" y="1250"/>
                    <a:pt x="313" y="1243"/>
                    <a:pt x="313" y="1230"/>
                  </a:cubicBezTo>
                  <a:cubicBezTo>
                    <a:pt x="313" y="1219"/>
                    <a:pt x="308" y="1214"/>
                    <a:pt x="293" y="1210"/>
                  </a:cubicBezTo>
                  <a:cubicBezTo>
                    <a:pt x="293" y="1210"/>
                    <a:pt x="293" y="1210"/>
                    <a:pt x="293" y="1210"/>
                  </a:cubicBezTo>
                  <a:cubicBezTo>
                    <a:pt x="292" y="1210"/>
                    <a:pt x="291" y="1210"/>
                    <a:pt x="290" y="1210"/>
                  </a:cubicBezTo>
                  <a:close/>
                  <a:moveTo>
                    <a:pt x="223" y="496"/>
                  </a:moveTo>
                  <a:cubicBezTo>
                    <a:pt x="220" y="496"/>
                    <a:pt x="217" y="496"/>
                    <a:pt x="215" y="494"/>
                  </a:cubicBezTo>
                  <a:cubicBezTo>
                    <a:pt x="211" y="490"/>
                    <a:pt x="209" y="484"/>
                    <a:pt x="209" y="474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77"/>
                    <a:pt x="175" y="74"/>
                    <a:pt x="177" y="72"/>
                  </a:cubicBezTo>
                  <a:cubicBezTo>
                    <a:pt x="179" y="69"/>
                    <a:pt x="182" y="68"/>
                    <a:pt x="185" y="68"/>
                  </a:cubicBezTo>
                  <a:cubicBezTo>
                    <a:pt x="195" y="67"/>
                    <a:pt x="195" y="67"/>
                    <a:pt x="195" y="67"/>
                  </a:cubicBezTo>
                  <a:cubicBezTo>
                    <a:pt x="198" y="66"/>
                    <a:pt x="201" y="67"/>
                    <a:pt x="203" y="70"/>
                  </a:cubicBezTo>
                  <a:cubicBezTo>
                    <a:pt x="206" y="72"/>
                    <a:pt x="207" y="75"/>
                    <a:pt x="207" y="78"/>
                  </a:cubicBezTo>
                  <a:cubicBezTo>
                    <a:pt x="243" y="483"/>
                    <a:pt x="243" y="483"/>
                    <a:pt x="243" y="483"/>
                  </a:cubicBezTo>
                  <a:cubicBezTo>
                    <a:pt x="243" y="489"/>
                    <a:pt x="239" y="495"/>
                    <a:pt x="233" y="495"/>
                  </a:cubicBezTo>
                  <a:cubicBezTo>
                    <a:pt x="233" y="495"/>
                    <a:pt x="233" y="495"/>
                    <a:pt x="233" y="495"/>
                  </a:cubicBezTo>
                  <a:cubicBezTo>
                    <a:pt x="232" y="495"/>
                    <a:pt x="231" y="496"/>
                    <a:pt x="229" y="496"/>
                  </a:cubicBezTo>
                  <a:cubicBezTo>
                    <a:pt x="227" y="496"/>
                    <a:pt x="225" y="496"/>
                    <a:pt x="223" y="496"/>
                  </a:cubicBezTo>
                  <a:close/>
                  <a:moveTo>
                    <a:pt x="196" y="74"/>
                  </a:moveTo>
                  <a:cubicBezTo>
                    <a:pt x="196" y="74"/>
                    <a:pt x="195" y="74"/>
                    <a:pt x="195" y="74"/>
                  </a:cubicBezTo>
                  <a:cubicBezTo>
                    <a:pt x="186" y="75"/>
                    <a:pt x="186" y="75"/>
                    <a:pt x="186" y="75"/>
                  </a:cubicBezTo>
                  <a:cubicBezTo>
                    <a:pt x="184" y="75"/>
                    <a:pt x="183" y="75"/>
                    <a:pt x="183" y="76"/>
                  </a:cubicBezTo>
                  <a:cubicBezTo>
                    <a:pt x="182" y="77"/>
                    <a:pt x="181" y="79"/>
                    <a:pt x="182" y="80"/>
                  </a:cubicBezTo>
                  <a:cubicBezTo>
                    <a:pt x="216" y="473"/>
                    <a:pt x="216" y="473"/>
                    <a:pt x="216" y="473"/>
                  </a:cubicBezTo>
                  <a:cubicBezTo>
                    <a:pt x="216" y="483"/>
                    <a:pt x="218" y="487"/>
                    <a:pt x="220" y="488"/>
                  </a:cubicBezTo>
                  <a:cubicBezTo>
                    <a:pt x="221" y="489"/>
                    <a:pt x="224" y="489"/>
                    <a:pt x="228" y="489"/>
                  </a:cubicBezTo>
                  <a:cubicBezTo>
                    <a:pt x="230" y="488"/>
                    <a:pt x="231" y="488"/>
                    <a:pt x="232" y="488"/>
                  </a:cubicBezTo>
                  <a:cubicBezTo>
                    <a:pt x="232" y="488"/>
                    <a:pt x="232" y="488"/>
                    <a:pt x="232" y="488"/>
                  </a:cubicBezTo>
                  <a:cubicBezTo>
                    <a:pt x="234" y="488"/>
                    <a:pt x="236" y="486"/>
                    <a:pt x="235" y="484"/>
                  </a:cubicBezTo>
                  <a:cubicBezTo>
                    <a:pt x="200" y="78"/>
                    <a:pt x="200" y="78"/>
                    <a:pt x="200" y="78"/>
                  </a:cubicBezTo>
                  <a:cubicBezTo>
                    <a:pt x="200" y="77"/>
                    <a:pt x="199" y="76"/>
                    <a:pt x="198" y="75"/>
                  </a:cubicBezTo>
                  <a:cubicBezTo>
                    <a:pt x="198" y="74"/>
                    <a:pt x="197" y="74"/>
                    <a:pt x="196" y="74"/>
                  </a:cubicBezTo>
                  <a:close/>
                  <a:moveTo>
                    <a:pt x="170" y="493"/>
                  </a:moveTo>
                  <a:cubicBezTo>
                    <a:pt x="167" y="493"/>
                    <a:pt x="164" y="492"/>
                    <a:pt x="162" y="491"/>
                  </a:cubicBezTo>
                  <a:cubicBezTo>
                    <a:pt x="158" y="488"/>
                    <a:pt x="156" y="482"/>
                    <a:pt x="155" y="472"/>
                  </a:cubicBezTo>
                  <a:cubicBezTo>
                    <a:pt x="101" y="85"/>
                    <a:pt x="101" y="85"/>
                    <a:pt x="101" y="85"/>
                  </a:cubicBezTo>
                  <a:cubicBezTo>
                    <a:pt x="101" y="82"/>
                    <a:pt x="101" y="79"/>
                    <a:pt x="103" y="76"/>
                  </a:cubicBezTo>
                  <a:cubicBezTo>
                    <a:pt x="105" y="74"/>
                    <a:pt x="108" y="72"/>
                    <a:pt x="111" y="71"/>
                  </a:cubicBezTo>
                  <a:cubicBezTo>
                    <a:pt x="121" y="70"/>
                    <a:pt x="121" y="70"/>
                    <a:pt x="121" y="70"/>
                  </a:cubicBezTo>
                  <a:cubicBezTo>
                    <a:pt x="127" y="69"/>
                    <a:pt x="133" y="74"/>
                    <a:pt x="134" y="80"/>
                  </a:cubicBezTo>
                  <a:cubicBezTo>
                    <a:pt x="189" y="479"/>
                    <a:pt x="189" y="479"/>
                    <a:pt x="189" y="479"/>
                  </a:cubicBezTo>
                  <a:cubicBezTo>
                    <a:pt x="190" y="485"/>
                    <a:pt x="186" y="491"/>
                    <a:pt x="180" y="492"/>
                  </a:cubicBezTo>
                  <a:cubicBezTo>
                    <a:pt x="180" y="492"/>
                    <a:pt x="180" y="492"/>
                    <a:pt x="180" y="492"/>
                  </a:cubicBezTo>
                  <a:cubicBezTo>
                    <a:pt x="179" y="492"/>
                    <a:pt x="178" y="492"/>
                    <a:pt x="177" y="492"/>
                  </a:cubicBezTo>
                  <a:cubicBezTo>
                    <a:pt x="174" y="493"/>
                    <a:pt x="172" y="493"/>
                    <a:pt x="170" y="493"/>
                  </a:cubicBezTo>
                  <a:close/>
                  <a:moveTo>
                    <a:pt x="122" y="77"/>
                  </a:moveTo>
                  <a:cubicBezTo>
                    <a:pt x="122" y="77"/>
                    <a:pt x="122" y="77"/>
                    <a:pt x="122" y="77"/>
                  </a:cubicBezTo>
                  <a:cubicBezTo>
                    <a:pt x="112" y="79"/>
                    <a:pt x="112" y="79"/>
                    <a:pt x="112" y="79"/>
                  </a:cubicBezTo>
                  <a:cubicBezTo>
                    <a:pt x="111" y="79"/>
                    <a:pt x="110" y="79"/>
                    <a:pt x="109" y="80"/>
                  </a:cubicBezTo>
                  <a:cubicBezTo>
                    <a:pt x="108" y="81"/>
                    <a:pt x="108" y="83"/>
                    <a:pt x="108" y="84"/>
                  </a:cubicBezTo>
                  <a:cubicBezTo>
                    <a:pt x="162" y="471"/>
                    <a:pt x="162" y="471"/>
                    <a:pt x="162" y="471"/>
                  </a:cubicBezTo>
                  <a:cubicBezTo>
                    <a:pt x="163" y="480"/>
                    <a:pt x="165" y="484"/>
                    <a:pt x="166" y="485"/>
                  </a:cubicBezTo>
                  <a:cubicBezTo>
                    <a:pt x="168" y="486"/>
                    <a:pt x="171" y="486"/>
                    <a:pt x="175" y="485"/>
                  </a:cubicBezTo>
                  <a:cubicBezTo>
                    <a:pt x="177" y="485"/>
                    <a:pt x="178" y="485"/>
                    <a:pt x="179" y="484"/>
                  </a:cubicBezTo>
                  <a:cubicBezTo>
                    <a:pt x="181" y="484"/>
                    <a:pt x="182" y="482"/>
                    <a:pt x="182" y="480"/>
                  </a:cubicBezTo>
                  <a:cubicBezTo>
                    <a:pt x="127" y="81"/>
                    <a:pt x="127" y="81"/>
                    <a:pt x="127" y="81"/>
                  </a:cubicBezTo>
                  <a:cubicBezTo>
                    <a:pt x="126" y="79"/>
                    <a:pt x="124" y="77"/>
                    <a:pt x="122" y="77"/>
                  </a:cubicBezTo>
                  <a:close/>
                  <a:moveTo>
                    <a:pt x="107" y="485"/>
                  </a:moveTo>
                  <a:cubicBezTo>
                    <a:pt x="105" y="485"/>
                    <a:pt x="102" y="484"/>
                    <a:pt x="100" y="482"/>
                  </a:cubicBezTo>
                  <a:cubicBezTo>
                    <a:pt x="96" y="479"/>
                    <a:pt x="94" y="474"/>
                    <a:pt x="93" y="464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39" y="78"/>
                    <a:pt x="43" y="72"/>
                    <a:pt x="50" y="71"/>
                  </a:cubicBezTo>
                  <a:cubicBezTo>
                    <a:pt x="60" y="70"/>
                    <a:pt x="60" y="70"/>
                    <a:pt x="60" y="70"/>
                  </a:cubicBezTo>
                  <a:cubicBezTo>
                    <a:pt x="63" y="70"/>
                    <a:pt x="66" y="70"/>
                    <a:pt x="68" y="72"/>
                  </a:cubicBezTo>
                  <a:cubicBezTo>
                    <a:pt x="71" y="74"/>
                    <a:pt x="72" y="77"/>
                    <a:pt x="73" y="80"/>
                  </a:cubicBezTo>
                  <a:cubicBezTo>
                    <a:pt x="127" y="471"/>
                    <a:pt x="127" y="471"/>
                    <a:pt x="127" y="471"/>
                  </a:cubicBezTo>
                  <a:cubicBezTo>
                    <a:pt x="128" y="474"/>
                    <a:pt x="127" y="477"/>
                    <a:pt x="125" y="479"/>
                  </a:cubicBezTo>
                  <a:cubicBezTo>
                    <a:pt x="123" y="481"/>
                    <a:pt x="121" y="483"/>
                    <a:pt x="118" y="483"/>
                  </a:cubicBezTo>
                  <a:cubicBezTo>
                    <a:pt x="118" y="483"/>
                    <a:pt x="118" y="483"/>
                    <a:pt x="118" y="483"/>
                  </a:cubicBezTo>
                  <a:cubicBezTo>
                    <a:pt x="117" y="483"/>
                    <a:pt x="116" y="484"/>
                    <a:pt x="114" y="484"/>
                  </a:cubicBezTo>
                  <a:cubicBezTo>
                    <a:pt x="112" y="484"/>
                    <a:pt x="110" y="485"/>
                    <a:pt x="107" y="485"/>
                  </a:cubicBezTo>
                  <a:close/>
                  <a:moveTo>
                    <a:pt x="61" y="77"/>
                  </a:moveTo>
                  <a:cubicBezTo>
                    <a:pt x="61" y="77"/>
                    <a:pt x="61" y="77"/>
                    <a:pt x="61" y="77"/>
                  </a:cubicBezTo>
                  <a:cubicBezTo>
                    <a:pt x="51" y="79"/>
                    <a:pt x="51" y="79"/>
                    <a:pt x="51" y="79"/>
                  </a:cubicBezTo>
                  <a:cubicBezTo>
                    <a:pt x="48" y="79"/>
                    <a:pt x="47" y="81"/>
                    <a:pt x="47" y="84"/>
                  </a:cubicBezTo>
                  <a:cubicBezTo>
                    <a:pt x="100" y="463"/>
                    <a:pt x="100" y="463"/>
                    <a:pt x="100" y="463"/>
                  </a:cubicBezTo>
                  <a:cubicBezTo>
                    <a:pt x="101" y="472"/>
                    <a:pt x="103" y="476"/>
                    <a:pt x="104" y="477"/>
                  </a:cubicBezTo>
                  <a:cubicBezTo>
                    <a:pt x="106" y="478"/>
                    <a:pt x="109" y="478"/>
                    <a:pt x="113" y="477"/>
                  </a:cubicBezTo>
                  <a:cubicBezTo>
                    <a:pt x="114" y="477"/>
                    <a:pt x="116" y="476"/>
                    <a:pt x="117" y="476"/>
                  </a:cubicBezTo>
                  <a:cubicBezTo>
                    <a:pt x="117" y="476"/>
                    <a:pt x="117" y="476"/>
                    <a:pt x="117" y="476"/>
                  </a:cubicBezTo>
                  <a:cubicBezTo>
                    <a:pt x="118" y="476"/>
                    <a:pt x="119" y="476"/>
                    <a:pt x="119" y="475"/>
                  </a:cubicBezTo>
                  <a:cubicBezTo>
                    <a:pt x="120" y="474"/>
                    <a:pt x="120" y="473"/>
                    <a:pt x="120" y="472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5" y="80"/>
                    <a:pt x="65" y="79"/>
                    <a:pt x="64" y="78"/>
                  </a:cubicBezTo>
                  <a:cubicBezTo>
                    <a:pt x="63" y="78"/>
                    <a:pt x="62" y="77"/>
                    <a:pt x="61" y="77"/>
                  </a:cubicBezTo>
                  <a:close/>
                  <a:moveTo>
                    <a:pt x="269" y="482"/>
                  </a:moveTo>
                  <a:cubicBezTo>
                    <a:pt x="267" y="482"/>
                    <a:pt x="264" y="481"/>
                    <a:pt x="262" y="479"/>
                  </a:cubicBezTo>
                  <a:cubicBezTo>
                    <a:pt x="260" y="477"/>
                    <a:pt x="259" y="474"/>
                    <a:pt x="259" y="471"/>
                  </a:cubicBezTo>
                  <a:cubicBezTo>
                    <a:pt x="231" y="70"/>
                    <a:pt x="231" y="70"/>
                    <a:pt x="231" y="70"/>
                  </a:cubicBezTo>
                  <a:cubicBezTo>
                    <a:pt x="230" y="67"/>
                    <a:pt x="231" y="64"/>
                    <a:pt x="233" y="61"/>
                  </a:cubicBezTo>
                  <a:cubicBezTo>
                    <a:pt x="235" y="59"/>
                    <a:pt x="238" y="57"/>
                    <a:pt x="241" y="57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4" y="56"/>
                    <a:pt x="257" y="57"/>
                    <a:pt x="260" y="59"/>
                  </a:cubicBezTo>
                  <a:cubicBezTo>
                    <a:pt x="262" y="61"/>
                    <a:pt x="263" y="64"/>
                    <a:pt x="264" y="67"/>
                  </a:cubicBezTo>
                  <a:cubicBezTo>
                    <a:pt x="291" y="457"/>
                    <a:pt x="291" y="457"/>
                    <a:pt x="291" y="457"/>
                  </a:cubicBezTo>
                  <a:cubicBezTo>
                    <a:pt x="292" y="467"/>
                    <a:pt x="291" y="473"/>
                    <a:pt x="288" y="477"/>
                  </a:cubicBezTo>
                  <a:cubicBezTo>
                    <a:pt x="284" y="481"/>
                    <a:pt x="279" y="481"/>
                    <a:pt x="274" y="482"/>
                  </a:cubicBezTo>
                  <a:cubicBezTo>
                    <a:pt x="273" y="482"/>
                    <a:pt x="271" y="482"/>
                    <a:pt x="270" y="482"/>
                  </a:cubicBezTo>
                  <a:cubicBezTo>
                    <a:pt x="270" y="482"/>
                    <a:pt x="270" y="482"/>
                    <a:pt x="270" y="482"/>
                  </a:cubicBezTo>
                  <a:cubicBezTo>
                    <a:pt x="270" y="482"/>
                    <a:pt x="270" y="482"/>
                    <a:pt x="269" y="482"/>
                  </a:cubicBezTo>
                  <a:close/>
                  <a:moveTo>
                    <a:pt x="252" y="64"/>
                  </a:moveTo>
                  <a:cubicBezTo>
                    <a:pt x="252" y="64"/>
                    <a:pt x="252" y="64"/>
                    <a:pt x="252" y="64"/>
                  </a:cubicBezTo>
                  <a:cubicBezTo>
                    <a:pt x="242" y="64"/>
                    <a:pt x="242" y="64"/>
                    <a:pt x="242" y="64"/>
                  </a:cubicBezTo>
                  <a:cubicBezTo>
                    <a:pt x="241" y="64"/>
                    <a:pt x="240" y="65"/>
                    <a:pt x="239" y="66"/>
                  </a:cubicBezTo>
                  <a:cubicBezTo>
                    <a:pt x="238" y="67"/>
                    <a:pt x="238" y="68"/>
                    <a:pt x="238" y="69"/>
                  </a:cubicBezTo>
                  <a:cubicBezTo>
                    <a:pt x="266" y="471"/>
                    <a:pt x="266" y="471"/>
                    <a:pt x="266" y="471"/>
                  </a:cubicBezTo>
                  <a:cubicBezTo>
                    <a:pt x="266" y="472"/>
                    <a:pt x="267" y="473"/>
                    <a:pt x="267" y="474"/>
                  </a:cubicBezTo>
                  <a:cubicBezTo>
                    <a:pt x="268" y="474"/>
                    <a:pt x="269" y="475"/>
                    <a:pt x="270" y="474"/>
                  </a:cubicBezTo>
                  <a:cubicBezTo>
                    <a:pt x="270" y="474"/>
                    <a:pt x="270" y="474"/>
                    <a:pt x="270" y="474"/>
                  </a:cubicBezTo>
                  <a:cubicBezTo>
                    <a:pt x="271" y="474"/>
                    <a:pt x="272" y="474"/>
                    <a:pt x="274" y="474"/>
                  </a:cubicBezTo>
                  <a:cubicBezTo>
                    <a:pt x="278" y="474"/>
                    <a:pt x="281" y="474"/>
                    <a:pt x="282" y="472"/>
                  </a:cubicBezTo>
                  <a:cubicBezTo>
                    <a:pt x="284" y="471"/>
                    <a:pt x="285" y="467"/>
                    <a:pt x="284" y="458"/>
                  </a:cubicBezTo>
                  <a:cubicBezTo>
                    <a:pt x="256" y="68"/>
                    <a:pt x="256" y="68"/>
                    <a:pt x="256" y="68"/>
                  </a:cubicBezTo>
                  <a:cubicBezTo>
                    <a:pt x="256" y="67"/>
                    <a:pt x="256" y="66"/>
                    <a:pt x="255" y="65"/>
                  </a:cubicBezTo>
                  <a:cubicBezTo>
                    <a:pt x="254" y="64"/>
                    <a:pt x="253" y="64"/>
                    <a:pt x="252" y="64"/>
                  </a:cubicBezTo>
                  <a:close/>
                  <a:moveTo>
                    <a:pt x="314" y="458"/>
                  </a:moveTo>
                  <a:cubicBezTo>
                    <a:pt x="309" y="458"/>
                    <a:pt x="304" y="453"/>
                    <a:pt x="304" y="448"/>
                  </a:cubicBezTo>
                  <a:cubicBezTo>
                    <a:pt x="289" y="62"/>
                    <a:pt x="289" y="62"/>
                    <a:pt x="289" y="62"/>
                  </a:cubicBezTo>
                  <a:cubicBezTo>
                    <a:pt x="289" y="59"/>
                    <a:pt x="290" y="56"/>
                    <a:pt x="292" y="54"/>
                  </a:cubicBezTo>
                  <a:cubicBezTo>
                    <a:pt x="294" y="51"/>
                    <a:pt x="297" y="50"/>
                    <a:pt x="300" y="50"/>
                  </a:cubicBezTo>
                  <a:cubicBezTo>
                    <a:pt x="310" y="50"/>
                    <a:pt x="310" y="50"/>
                    <a:pt x="310" y="50"/>
                  </a:cubicBezTo>
                  <a:cubicBezTo>
                    <a:pt x="316" y="49"/>
                    <a:pt x="322" y="54"/>
                    <a:pt x="322" y="61"/>
                  </a:cubicBezTo>
                  <a:cubicBezTo>
                    <a:pt x="336" y="435"/>
                    <a:pt x="336" y="435"/>
                    <a:pt x="336" y="435"/>
                  </a:cubicBezTo>
                  <a:cubicBezTo>
                    <a:pt x="337" y="444"/>
                    <a:pt x="336" y="450"/>
                    <a:pt x="333" y="454"/>
                  </a:cubicBezTo>
                  <a:cubicBezTo>
                    <a:pt x="329" y="458"/>
                    <a:pt x="323" y="458"/>
                    <a:pt x="318" y="458"/>
                  </a:cubicBezTo>
                  <a:cubicBezTo>
                    <a:pt x="317" y="458"/>
                    <a:pt x="316" y="458"/>
                    <a:pt x="315" y="458"/>
                  </a:cubicBezTo>
                  <a:cubicBezTo>
                    <a:pt x="315" y="458"/>
                    <a:pt x="314" y="458"/>
                    <a:pt x="314" y="458"/>
                  </a:cubicBezTo>
                  <a:close/>
                  <a:moveTo>
                    <a:pt x="310" y="57"/>
                  </a:moveTo>
                  <a:cubicBezTo>
                    <a:pt x="310" y="57"/>
                    <a:pt x="310" y="57"/>
                    <a:pt x="310" y="57"/>
                  </a:cubicBezTo>
                  <a:cubicBezTo>
                    <a:pt x="300" y="57"/>
                    <a:pt x="300" y="57"/>
                    <a:pt x="300" y="57"/>
                  </a:cubicBezTo>
                  <a:cubicBezTo>
                    <a:pt x="299" y="57"/>
                    <a:pt x="298" y="58"/>
                    <a:pt x="297" y="59"/>
                  </a:cubicBezTo>
                  <a:cubicBezTo>
                    <a:pt x="297" y="59"/>
                    <a:pt x="296" y="61"/>
                    <a:pt x="296" y="62"/>
                  </a:cubicBezTo>
                  <a:cubicBezTo>
                    <a:pt x="311" y="447"/>
                    <a:pt x="311" y="447"/>
                    <a:pt x="311" y="447"/>
                  </a:cubicBezTo>
                  <a:cubicBezTo>
                    <a:pt x="311" y="449"/>
                    <a:pt x="312" y="451"/>
                    <a:pt x="314" y="451"/>
                  </a:cubicBezTo>
                  <a:cubicBezTo>
                    <a:pt x="316" y="451"/>
                    <a:pt x="317" y="451"/>
                    <a:pt x="318" y="451"/>
                  </a:cubicBezTo>
                  <a:cubicBezTo>
                    <a:pt x="322" y="451"/>
                    <a:pt x="326" y="451"/>
                    <a:pt x="327" y="449"/>
                  </a:cubicBezTo>
                  <a:cubicBezTo>
                    <a:pt x="328" y="448"/>
                    <a:pt x="330" y="444"/>
                    <a:pt x="329" y="435"/>
                  </a:cubicBezTo>
                  <a:cubicBezTo>
                    <a:pt x="315" y="61"/>
                    <a:pt x="315" y="61"/>
                    <a:pt x="315" y="61"/>
                  </a:cubicBezTo>
                  <a:cubicBezTo>
                    <a:pt x="315" y="59"/>
                    <a:pt x="313" y="57"/>
                    <a:pt x="310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0" name="Freeform 29"/>
          <p:cNvSpPr>
            <a:spLocks noChangeAspect="1" noEditPoints="1"/>
          </p:cNvSpPr>
          <p:nvPr/>
        </p:nvSpPr>
        <p:spPr bwMode="auto">
          <a:xfrm rot="10800000">
            <a:off x="6959600" y="356914"/>
            <a:ext cx="584200" cy="1294766"/>
          </a:xfrm>
          <a:custGeom>
            <a:avLst/>
            <a:gdLst>
              <a:gd name="T0" fmla="*/ 44 w 496"/>
              <a:gd name="T1" fmla="*/ 1181 h 1290"/>
              <a:gd name="T2" fmla="*/ 44 w 496"/>
              <a:gd name="T3" fmla="*/ 1173 h 1290"/>
              <a:gd name="T4" fmla="*/ 214 w 496"/>
              <a:gd name="T5" fmla="*/ 647 h 1290"/>
              <a:gd name="T6" fmla="*/ 261 w 496"/>
              <a:gd name="T7" fmla="*/ 39 h 1290"/>
              <a:gd name="T8" fmla="*/ 361 w 496"/>
              <a:gd name="T9" fmla="*/ 10 h 1290"/>
              <a:gd name="T10" fmla="*/ 421 w 496"/>
              <a:gd name="T11" fmla="*/ 2 h 1290"/>
              <a:gd name="T12" fmla="*/ 479 w 496"/>
              <a:gd name="T13" fmla="*/ 194 h 1290"/>
              <a:gd name="T14" fmla="*/ 277 w 496"/>
              <a:gd name="T15" fmla="*/ 649 h 1290"/>
              <a:gd name="T16" fmla="*/ 272 w 496"/>
              <a:gd name="T17" fmla="*/ 772 h 1290"/>
              <a:gd name="T18" fmla="*/ 135 w 496"/>
              <a:gd name="T19" fmla="*/ 1205 h 1290"/>
              <a:gd name="T20" fmla="*/ 126 w 496"/>
              <a:gd name="T21" fmla="*/ 1211 h 1290"/>
              <a:gd name="T22" fmla="*/ 130 w 496"/>
              <a:gd name="T23" fmla="*/ 1219 h 1290"/>
              <a:gd name="T24" fmla="*/ 120 w 496"/>
              <a:gd name="T25" fmla="*/ 1265 h 1290"/>
              <a:gd name="T26" fmla="*/ 69 w 496"/>
              <a:gd name="T27" fmla="*/ 1290 h 1290"/>
              <a:gd name="T28" fmla="*/ 52 w 496"/>
              <a:gd name="T29" fmla="*/ 1271 h 1290"/>
              <a:gd name="T30" fmla="*/ 109 w 496"/>
              <a:gd name="T31" fmla="*/ 1218 h 1290"/>
              <a:gd name="T32" fmla="*/ 103 w 496"/>
              <a:gd name="T33" fmla="*/ 1209 h 1290"/>
              <a:gd name="T34" fmla="*/ 59 w 496"/>
              <a:gd name="T35" fmla="*/ 1198 h 1290"/>
              <a:gd name="T36" fmla="*/ 226 w 496"/>
              <a:gd name="T37" fmla="*/ 632 h 1290"/>
              <a:gd name="T38" fmla="*/ 333 w 496"/>
              <a:gd name="T39" fmla="*/ 26 h 1290"/>
              <a:gd name="T40" fmla="*/ 352 w 496"/>
              <a:gd name="T41" fmla="*/ 123 h 1290"/>
              <a:gd name="T42" fmla="*/ 338 w 496"/>
              <a:gd name="T43" fmla="*/ 125 h 1290"/>
              <a:gd name="T44" fmla="*/ 264 w 496"/>
              <a:gd name="T45" fmla="*/ 616 h 1290"/>
              <a:gd name="T46" fmla="*/ 352 w 496"/>
              <a:gd name="T47" fmla="*/ 123 h 1290"/>
              <a:gd name="T48" fmla="*/ 241 w 496"/>
              <a:gd name="T49" fmla="*/ 567 h 1290"/>
              <a:gd name="T50" fmla="*/ 328 w 496"/>
              <a:gd name="T51" fmla="*/ 116 h 1290"/>
              <a:gd name="T52" fmla="*/ 376 w 496"/>
              <a:gd name="T53" fmla="*/ 31 h 1290"/>
              <a:gd name="T54" fmla="*/ 363 w 496"/>
              <a:gd name="T55" fmla="*/ 24 h 1290"/>
              <a:gd name="T56" fmla="*/ 462 w 496"/>
              <a:gd name="T57" fmla="*/ 250 h 1290"/>
              <a:gd name="T58" fmla="*/ 463 w 496"/>
              <a:gd name="T59" fmla="*/ 266 h 1290"/>
              <a:gd name="T60" fmla="*/ 462 w 496"/>
              <a:gd name="T61" fmla="*/ 250 h 1290"/>
              <a:gd name="T62" fmla="*/ 314 w 496"/>
              <a:gd name="T63" fmla="*/ 507 h 1290"/>
              <a:gd name="T64" fmla="*/ 435 w 496"/>
              <a:gd name="T65" fmla="*/ 85 h 1290"/>
              <a:gd name="T66" fmla="*/ 392 w 496"/>
              <a:gd name="T67" fmla="*/ 35 h 1290"/>
              <a:gd name="T68" fmla="*/ 343 w 496"/>
              <a:gd name="T69" fmla="*/ 111 h 1290"/>
              <a:gd name="T70" fmla="*/ 352 w 496"/>
              <a:gd name="T71" fmla="*/ 111 h 1290"/>
              <a:gd name="T72" fmla="*/ 362 w 496"/>
              <a:gd name="T73" fmla="*/ 439 h 1290"/>
              <a:gd name="T74" fmla="*/ 466 w 496"/>
              <a:gd name="T75" fmla="*/ 192 h 1290"/>
              <a:gd name="T76" fmla="*/ 446 w 496"/>
              <a:gd name="T77" fmla="*/ 118 h 1290"/>
              <a:gd name="T78" fmla="*/ 270 w 496"/>
              <a:gd name="T79" fmla="*/ 395 h 1290"/>
              <a:gd name="T80" fmla="*/ 323 w 496"/>
              <a:gd name="T81" fmla="*/ 131 h 1290"/>
              <a:gd name="T82" fmla="*/ 426 w 496"/>
              <a:gd name="T83" fmla="*/ 28 h 1290"/>
              <a:gd name="T84" fmla="*/ 447 w 496"/>
              <a:gd name="T85" fmla="*/ 79 h 1290"/>
              <a:gd name="T86" fmla="*/ 476 w 496"/>
              <a:gd name="T87" fmla="*/ 148 h 1290"/>
              <a:gd name="T88" fmla="*/ 404 w 496"/>
              <a:gd name="T89" fmla="*/ 13 h 1290"/>
              <a:gd name="T90" fmla="*/ 387 w 496"/>
              <a:gd name="T91" fmla="*/ 18 h 1290"/>
              <a:gd name="T92" fmla="*/ 394 w 496"/>
              <a:gd name="T93" fmla="*/ 21 h 1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96" h="1290">
                <a:moveTo>
                  <a:pt x="69" y="1290"/>
                </a:moveTo>
                <a:cubicBezTo>
                  <a:pt x="41" y="1290"/>
                  <a:pt x="15" y="1273"/>
                  <a:pt x="8" y="1248"/>
                </a:cubicBezTo>
                <a:cubicBezTo>
                  <a:pt x="0" y="1222"/>
                  <a:pt x="16" y="1192"/>
                  <a:pt x="44" y="1181"/>
                </a:cubicBezTo>
                <a:cubicBezTo>
                  <a:pt x="46" y="1180"/>
                  <a:pt x="46" y="1180"/>
                  <a:pt x="46" y="1180"/>
                </a:cubicBezTo>
                <a:cubicBezTo>
                  <a:pt x="45" y="1178"/>
                  <a:pt x="45" y="1178"/>
                  <a:pt x="45" y="1178"/>
                </a:cubicBezTo>
                <a:cubicBezTo>
                  <a:pt x="45" y="1177"/>
                  <a:pt x="44" y="1175"/>
                  <a:pt x="44" y="1173"/>
                </a:cubicBezTo>
                <a:cubicBezTo>
                  <a:pt x="40" y="1160"/>
                  <a:pt x="68" y="1077"/>
                  <a:pt x="100" y="981"/>
                </a:cubicBezTo>
                <a:cubicBezTo>
                  <a:pt x="126" y="903"/>
                  <a:pt x="153" y="824"/>
                  <a:pt x="167" y="772"/>
                </a:cubicBezTo>
                <a:cubicBezTo>
                  <a:pt x="186" y="698"/>
                  <a:pt x="195" y="660"/>
                  <a:pt x="214" y="647"/>
                </a:cubicBezTo>
                <a:cubicBezTo>
                  <a:pt x="215" y="646"/>
                  <a:pt x="215" y="646"/>
                  <a:pt x="215" y="646"/>
                </a:cubicBezTo>
                <a:cubicBezTo>
                  <a:pt x="215" y="645"/>
                  <a:pt x="215" y="645"/>
                  <a:pt x="215" y="645"/>
                </a:cubicBezTo>
                <a:cubicBezTo>
                  <a:pt x="204" y="593"/>
                  <a:pt x="108" y="139"/>
                  <a:pt x="261" y="39"/>
                </a:cubicBezTo>
                <a:cubicBezTo>
                  <a:pt x="291" y="19"/>
                  <a:pt x="319" y="9"/>
                  <a:pt x="346" y="9"/>
                </a:cubicBezTo>
                <a:cubicBezTo>
                  <a:pt x="350" y="9"/>
                  <a:pt x="355" y="10"/>
                  <a:pt x="360" y="10"/>
                </a:cubicBezTo>
                <a:cubicBezTo>
                  <a:pt x="361" y="10"/>
                  <a:pt x="361" y="10"/>
                  <a:pt x="361" y="10"/>
                </a:cubicBezTo>
                <a:cubicBezTo>
                  <a:pt x="361" y="10"/>
                  <a:pt x="361" y="10"/>
                  <a:pt x="361" y="10"/>
                </a:cubicBezTo>
                <a:cubicBezTo>
                  <a:pt x="376" y="3"/>
                  <a:pt x="391" y="0"/>
                  <a:pt x="405" y="0"/>
                </a:cubicBezTo>
                <a:cubicBezTo>
                  <a:pt x="410" y="0"/>
                  <a:pt x="415" y="1"/>
                  <a:pt x="421" y="2"/>
                </a:cubicBezTo>
                <a:cubicBezTo>
                  <a:pt x="453" y="8"/>
                  <a:pt x="476" y="35"/>
                  <a:pt x="489" y="82"/>
                </a:cubicBezTo>
                <a:cubicBezTo>
                  <a:pt x="496" y="107"/>
                  <a:pt x="493" y="144"/>
                  <a:pt x="480" y="193"/>
                </a:cubicBezTo>
                <a:cubicBezTo>
                  <a:pt x="479" y="194"/>
                  <a:pt x="479" y="194"/>
                  <a:pt x="479" y="194"/>
                </a:cubicBezTo>
                <a:cubicBezTo>
                  <a:pt x="479" y="194"/>
                  <a:pt x="479" y="194"/>
                  <a:pt x="479" y="194"/>
                </a:cubicBezTo>
                <a:cubicBezTo>
                  <a:pt x="482" y="220"/>
                  <a:pt x="481" y="245"/>
                  <a:pt x="476" y="268"/>
                </a:cubicBezTo>
                <a:cubicBezTo>
                  <a:pt x="458" y="368"/>
                  <a:pt x="330" y="567"/>
                  <a:pt x="277" y="649"/>
                </a:cubicBezTo>
                <a:cubicBezTo>
                  <a:pt x="276" y="650"/>
                  <a:pt x="276" y="650"/>
                  <a:pt x="276" y="650"/>
                </a:cubicBezTo>
                <a:cubicBezTo>
                  <a:pt x="277" y="651"/>
                  <a:pt x="277" y="651"/>
                  <a:pt x="277" y="651"/>
                </a:cubicBezTo>
                <a:cubicBezTo>
                  <a:pt x="291" y="666"/>
                  <a:pt x="285" y="701"/>
                  <a:pt x="272" y="772"/>
                </a:cubicBezTo>
                <a:cubicBezTo>
                  <a:pt x="271" y="773"/>
                  <a:pt x="271" y="773"/>
                  <a:pt x="271" y="773"/>
                </a:cubicBezTo>
                <a:cubicBezTo>
                  <a:pt x="268" y="789"/>
                  <a:pt x="265" y="807"/>
                  <a:pt x="261" y="827"/>
                </a:cubicBezTo>
                <a:cubicBezTo>
                  <a:pt x="241" y="945"/>
                  <a:pt x="179" y="1178"/>
                  <a:pt x="135" y="1205"/>
                </a:cubicBezTo>
                <a:cubicBezTo>
                  <a:pt x="132" y="1207"/>
                  <a:pt x="130" y="1208"/>
                  <a:pt x="128" y="1208"/>
                </a:cubicBezTo>
                <a:cubicBezTo>
                  <a:pt x="125" y="1208"/>
                  <a:pt x="125" y="1208"/>
                  <a:pt x="125" y="1208"/>
                </a:cubicBezTo>
                <a:cubicBezTo>
                  <a:pt x="126" y="1211"/>
                  <a:pt x="126" y="1211"/>
                  <a:pt x="126" y="1211"/>
                </a:cubicBezTo>
                <a:cubicBezTo>
                  <a:pt x="127" y="1213"/>
                  <a:pt x="129" y="1215"/>
                  <a:pt x="129" y="1218"/>
                </a:cubicBezTo>
                <a:cubicBezTo>
                  <a:pt x="130" y="1219"/>
                  <a:pt x="130" y="1219"/>
                  <a:pt x="130" y="1219"/>
                </a:cubicBezTo>
                <a:cubicBezTo>
                  <a:pt x="130" y="1219"/>
                  <a:pt x="130" y="1219"/>
                  <a:pt x="130" y="1219"/>
                </a:cubicBezTo>
                <a:cubicBezTo>
                  <a:pt x="130" y="1219"/>
                  <a:pt x="130" y="1219"/>
                  <a:pt x="130" y="1219"/>
                </a:cubicBezTo>
                <a:cubicBezTo>
                  <a:pt x="130" y="1219"/>
                  <a:pt x="130" y="1219"/>
                  <a:pt x="130" y="1220"/>
                </a:cubicBezTo>
                <a:cubicBezTo>
                  <a:pt x="134" y="1235"/>
                  <a:pt x="130" y="1252"/>
                  <a:pt x="120" y="1265"/>
                </a:cubicBezTo>
                <a:cubicBezTo>
                  <a:pt x="113" y="1276"/>
                  <a:pt x="101" y="1284"/>
                  <a:pt x="88" y="1288"/>
                </a:cubicBezTo>
                <a:cubicBezTo>
                  <a:pt x="85" y="1288"/>
                  <a:pt x="83" y="1289"/>
                  <a:pt x="80" y="1289"/>
                </a:cubicBezTo>
                <a:cubicBezTo>
                  <a:pt x="77" y="1290"/>
                  <a:pt x="73" y="1290"/>
                  <a:pt x="69" y="1290"/>
                </a:cubicBezTo>
                <a:close/>
                <a:moveTo>
                  <a:pt x="59" y="1198"/>
                </a:moveTo>
                <a:cubicBezTo>
                  <a:pt x="39" y="1205"/>
                  <a:pt x="22" y="1224"/>
                  <a:pt x="29" y="1248"/>
                </a:cubicBezTo>
                <a:cubicBezTo>
                  <a:pt x="32" y="1259"/>
                  <a:pt x="40" y="1267"/>
                  <a:pt x="52" y="1271"/>
                </a:cubicBezTo>
                <a:cubicBezTo>
                  <a:pt x="56" y="1272"/>
                  <a:pt x="60" y="1273"/>
                  <a:pt x="64" y="1273"/>
                </a:cubicBezTo>
                <a:cubicBezTo>
                  <a:pt x="73" y="1273"/>
                  <a:pt x="82" y="1270"/>
                  <a:pt x="89" y="1265"/>
                </a:cubicBezTo>
                <a:cubicBezTo>
                  <a:pt x="105" y="1255"/>
                  <a:pt x="113" y="1237"/>
                  <a:pt x="109" y="1218"/>
                </a:cubicBezTo>
                <a:cubicBezTo>
                  <a:pt x="107" y="1215"/>
                  <a:pt x="106" y="1213"/>
                  <a:pt x="104" y="1210"/>
                </a:cubicBezTo>
                <a:cubicBezTo>
                  <a:pt x="104" y="1209"/>
                  <a:pt x="104" y="1209"/>
                  <a:pt x="104" y="1209"/>
                </a:cubicBezTo>
                <a:cubicBezTo>
                  <a:pt x="103" y="1209"/>
                  <a:pt x="103" y="1209"/>
                  <a:pt x="103" y="1209"/>
                </a:cubicBezTo>
                <a:cubicBezTo>
                  <a:pt x="91" y="1209"/>
                  <a:pt x="74" y="1207"/>
                  <a:pt x="61" y="1198"/>
                </a:cubicBezTo>
                <a:cubicBezTo>
                  <a:pt x="60" y="1197"/>
                  <a:pt x="60" y="1197"/>
                  <a:pt x="60" y="1197"/>
                </a:cubicBezTo>
                <a:lnTo>
                  <a:pt x="59" y="1198"/>
                </a:lnTo>
                <a:close/>
                <a:moveTo>
                  <a:pt x="332" y="23"/>
                </a:moveTo>
                <a:cubicBezTo>
                  <a:pt x="312" y="26"/>
                  <a:pt x="291" y="34"/>
                  <a:pt x="269" y="49"/>
                </a:cubicBezTo>
                <a:cubicBezTo>
                  <a:pt x="130" y="140"/>
                  <a:pt x="209" y="551"/>
                  <a:pt x="226" y="632"/>
                </a:cubicBezTo>
                <a:cubicBezTo>
                  <a:pt x="230" y="632"/>
                  <a:pt x="230" y="632"/>
                  <a:pt x="230" y="632"/>
                </a:cubicBezTo>
                <a:cubicBezTo>
                  <a:pt x="215" y="313"/>
                  <a:pt x="246" y="107"/>
                  <a:pt x="321" y="36"/>
                </a:cubicBezTo>
                <a:cubicBezTo>
                  <a:pt x="325" y="33"/>
                  <a:pt x="329" y="30"/>
                  <a:pt x="333" y="26"/>
                </a:cubicBezTo>
                <a:cubicBezTo>
                  <a:pt x="339" y="22"/>
                  <a:pt x="339" y="22"/>
                  <a:pt x="339" y="22"/>
                </a:cubicBezTo>
                <a:lnTo>
                  <a:pt x="332" y="23"/>
                </a:lnTo>
                <a:close/>
                <a:moveTo>
                  <a:pt x="352" y="123"/>
                </a:moveTo>
                <a:cubicBezTo>
                  <a:pt x="350" y="123"/>
                  <a:pt x="349" y="123"/>
                  <a:pt x="348" y="123"/>
                </a:cubicBezTo>
                <a:cubicBezTo>
                  <a:pt x="345" y="124"/>
                  <a:pt x="342" y="124"/>
                  <a:pt x="339" y="125"/>
                </a:cubicBezTo>
                <a:cubicBezTo>
                  <a:pt x="338" y="125"/>
                  <a:pt x="338" y="125"/>
                  <a:pt x="338" y="125"/>
                </a:cubicBezTo>
                <a:cubicBezTo>
                  <a:pt x="338" y="126"/>
                  <a:pt x="338" y="126"/>
                  <a:pt x="338" y="126"/>
                </a:cubicBezTo>
                <a:cubicBezTo>
                  <a:pt x="298" y="252"/>
                  <a:pt x="277" y="476"/>
                  <a:pt x="267" y="584"/>
                </a:cubicBezTo>
                <a:cubicBezTo>
                  <a:pt x="264" y="616"/>
                  <a:pt x="264" y="616"/>
                  <a:pt x="264" y="616"/>
                </a:cubicBezTo>
                <a:cubicBezTo>
                  <a:pt x="270" y="600"/>
                  <a:pt x="270" y="600"/>
                  <a:pt x="270" y="600"/>
                </a:cubicBezTo>
                <a:cubicBezTo>
                  <a:pt x="319" y="452"/>
                  <a:pt x="401" y="197"/>
                  <a:pt x="387" y="149"/>
                </a:cubicBezTo>
                <a:cubicBezTo>
                  <a:pt x="382" y="133"/>
                  <a:pt x="369" y="123"/>
                  <a:pt x="352" y="123"/>
                </a:cubicBezTo>
                <a:close/>
                <a:moveTo>
                  <a:pt x="361" y="24"/>
                </a:moveTo>
                <a:cubicBezTo>
                  <a:pt x="350" y="30"/>
                  <a:pt x="339" y="37"/>
                  <a:pt x="331" y="45"/>
                </a:cubicBezTo>
                <a:cubicBezTo>
                  <a:pt x="264" y="108"/>
                  <a:pt x="233" y="289"/>
                  <a:pt x="241" y="567"/>
                </a:cubicBezTo>
                <a:cubicBezTo>
                  <a:pt x="245" y="567"/>
                  <a:pt x="245" y="567"/>
                  <a:pt x="245" y="567"/>
                </a:cubicBezTo>
                <a:cubicBezTo>
                  <a:pt x="252" y="446"/>
                  <a:pt x="266" y="236"/>
                  <a:pt x="276" y="185"/>
                </a:cubicBezTo>
                <a:cubicBezTo>
                  <a:pt x="282" y="152"/>
                  <a:pt x="301" y="126"/>
                  <a:pt x="328" y="116"/>
                </a:cubicBezTo>
                <a:cubicBezTo>
                  <a:pt x="328" y="115"/>
                  <a:pt x="328" y="115"/>
                  <a:pt x="328" y="115"/>
                </a:cubicBezTo>
                <a:cubicBezTo>
                  <a:pt x="329" y="114"/>
                  <a:pt x="329" y="114"/>
                  <a:pt x="329" y="114"/>
                </a:cubicBezTo>
                <a:cubicBezTo>
                  <a:pt x="343" y="72"/>
                  <a:pt x="359" y="44"/>
                  <a:pt x="376" y="31"/>
                </a:cubicBezTo>
                <a:cubicBezTo>
                  <a:pt x="378" y="28"/>
                  <a:pt x="378" y="28"/>
                  <a:pt x="378" y="28"/>
                </a:cubicBezTo>
                <a:cubicBezTo>
                  <a:pt x="375" y="27"/>
                  <a:pt x="375" y="27"/>
                  <a:pt x="375" y="27"/>
                </a:cubicBezTo>
                <a:cubicBezTo>
                  <a:pt x="371" y="26"/>
                  <a:pt x="367" y="25"/>
                  <a:pt x="363" y="24"/>
                </a:cubicBezTo>
                <a:cubicBezTo>
                  <a:pt x="362" y="24"/>
                  <a:pt x="362" y="24"/>
                  <a:pt x="362" y="24"/>
                </a:cubicBezTo>
                <a:lnTo>
                  <a:pt x="361" y="24"/>
                </a:lnTo>
                <a:close/>
                <a:moveTo>
                  <a:pt x="462" y="250"/>
                </a:moveTo>
                <a:cubicBezTo>
                  <a:pt x="425" y="353"/>
                  <a:pt x="362" y="474"/>
                  <a:pt x="315" y="557"/>
                </a:cubicBezTo>
                <a:cubicBezTo>
                  <a:pt x="319" y="559"/>
                  <a:pt x="319" y="559"/>
                  <a:pt x="319" y="559"/>
                </a:cubicBezTo>
                <a:cubicBezTo>
                  <a:pt x="377" y="464"/>
                  <a:pt x="450" y="336"/>
                  <a:pt x="463" y="266"/>
                </a:cubicBezTo>
                <a:cubicBezTo>
                  <a:pt x="464" y="261"/>
                  <a:pt x="465" y="256"/>
                  <a:pt x="465" y="251"/>
                </a:cubicBezTo>
                <a:cubicBezTo>
                  <a:pt x="467" y="233"/>
                  <a:pt x="467" y="233"/>
                  <a:pt x="467" y="233"/>
                </a:cubicBezTo>
                <a:lnTo>
                  <a:pt x="462" y="250"/>
                </a:lnTo>
                <a:close/>
                <a:moveTo>
                  <a:pt x="352" y="111"/>
                </a:moveTo>
                <a:cubicBezTo>
                  <a:pt x="375" y="111"/>
                  <a:pt x="393" y="124"/>
                  <a:pt x="400" y="145"/>
                </a:cubicBezTo>
                <a:cubicBezTo>
                  <a:pt x="410" y="178"/>
                  <a:pt x="380" y="304"/>
                  <a:pt x="314" y="507"/>
                </a:cubicBezTo>
                <a:cubicBezTo>
                  <a:pt x="318" y="508"/>
                  <a:pt x="318" y="508"/>
                  <a:pt x="318" y="508"/>
                </a:cubicBezTo>
                <a:cubicBezTo>
                  <a:pt x="354" y="415"/>
                  <a:pt x="438" y="187"/>
                  <a:pt x="435" y="85"/>
                </a:cubicBezTo>
                <a:cubicBezTo>
                  <a:pt x="435" y="85"/>
                  <a:pt x="435" y="85"/>
                  <a:pt x="435" y="85"/>
                </a:cubicBezTo>
                <a:cubicBezTo>
                  <a:pt x="435" y="84"/>
                  <a:pt x="435" y="84"/>
                  <a:pt x="435" y="84"/>
                </a:cubicBezTo>
                <a:cubicBezTo>
                  <a:pt x="423" y="63"/>
                  <a:pt x="409" y="47"/>
                  <a:pt x="392" y="36"/>
                </a:cubicBezTo>
                <a:cubicBezTo>
                  <a:pt x="392" y="35"/>
                  <a:pt x="392" y="35"/>
                  <a:pt x="392" y="35"/>
                </a:cubicBezTo>
                <a:cubicBezTo>
                  <a:pt x="391" y="36"/>
                  <a:pt x="391" y="36"/>
                  <a:pt x="391" y="36"/>
                </a:cubicBezTo>
                <a:cubicBezTo>
                  <a:pt x="374" y="44"/>
                  <a:pt x="358" y="68"/>
                  <a:pt x="344" y="108"/>
                </a:cubicBezTo>
                <a:cubicBezTo>
                  <a:pt x="343" y="111"/>
                  <a:pt x="343" y="111"/>
                  <a:pt x="343" y="111"/>
                </a:cubicBezTo>
                <a:cubicBezTo>
                  <a:pt x="346" y="111"/>
                  <a:pt x="346" y="111"/>
                  <a:pt x="346" y="111"/>
                </a:cubicBezTo>
                <a:cubicBezTo>
                  <a:pt x="346" y="111"/>
                  <a:pt x="347" y="111"/>
                  <a:pt x="347" y="111"/>
                </a:cubicBezTo>
                <a:cubicBezTo>
                  <a:pt x="349" y="111"/>
                  <a:pt x="351" y="111"/>
                  <a:pt x="352" y="111"/>
                </a:cubicBezTo>
                <a:close/>
                <a:moveTo>
                  <a:pt x="446" y="118"/>
                </a:moveTo>
                <a:cubicBezTo>
                  <a:pt x="440" y="189"/>
                  <a:pt x="410" y="296"/>
                  <a:pt x="359" y="437"/>
                </a:cubicBezTo>
                <a:cubicBezTo>
                  <a:pt x="362" y="439"/>
                  <a:pt x="362" y="439"/>
                  <a:pt x="362" y="439"/>
                </a:cubicBezTo>
                <a:cubicBezTo>
                  <a:pt x="413" y="338"/>
                  <a:pt x="448" y="255"/>
                  <a:pt x="466" y="193"/>
                </a:cubicBezTo>
                <a:cubicBezTo>
                  <a:pt x="466" y="192"/>
                  <a:pt x="466" y="192"/>
                  <a:pt x="466" y="192"/>
                </a:cubicBezTo>
                <a:cubicBezTo>
                  <a:pt x="466" y="192"/>
                  <a:pt x="466" y="192"/>
                  <a:pt x="466" y="192"/>
                </a:cubicBezTo>
                <a:cubicBezTo>
                  <a:pt x="464" y="166"/>
                  <a:pt x="458" y="140"/>
                  <a:pt x="450" y="117"/>
                </a:cubicBezTo>
                <a:cubicBezTo>
                  <a:pt x="447" y="109"/>
                  <a:pt x="447" y="109"/>
                  <a:pt x="447" y="109"/>
                </a:cubicBezTo>
                <a:lnTo>
                  <a:pt x="446" y="118"/>
                </a:lnTo>
                <a:close/>
                <a:moveTo>
                  <a:pt x="318" y="135"/>
                </a:moveTo>
                <a:cubicBezTo>
                  <a:pt x="303" y="146"/>
                  <a:pt x="293" y="165"/>
                  <a:pt x="289" y="186"/>
                </a:cubicBezTo>
                <a:cubicBezTo>
                  <a:pt x="284" y="212"/>
                  <a:pt x="278" y="282"/>
                  <a:pt x="270" y="395"/>
                </a:cubicBezTo>
                <a:cubicBezTo>
                  <a:pt x="274" y="395"/>
                  <a:pt x="274" y="395"/>
                  <a:pt x="274" y="395"/>
                </a:cubicBezTo>
                <a:cubicBezTo>
                  <a:pt x="288" y="283"/>
                  <a:pt x="303" y="199"/>
                  <a:pt x="321" y="137"/>
                </a:cubicBezTo>
                <a:cubicBezTo>
                  <a:pt x="323" y="131"/>
                  <a:pt x="323" y="131"/>
                  <a:pt x="323" y="131"/>
                </a:cubicBezTo>
                <a:lnTo>
                  <a:pt x="318" y="135"/>
                </a:lnTo>
                <a:close/>
                <a:moveTo>
                  <a:pt x="402" y="21"/>
                </a:moveTo>
                <a:cubicBezTo>
                  <a:pt x="410" y="21"/>
                  <a:pt x="418" y="23"/>
                  <a:pt x="426" y="28"/>
                </a:cubicBezTo>
                <a:cubicBezTo>
                  <a:pt x="438" y="36"/>
                  <a:pt x="445" y="53"/>
                  <a:pt x="447" y="79"/>
                </a:cubicBezTo>
                <a:cubicBezTo>
                  <a:pt x="447" y="79"/>
                  <a:pt x="447" y="79"/>
                  <a:pt x="447" y="79"/>
                </a:cubicBezTo>
                <a:cubicBezTo>
                  <a:pt x="447" y="79"/>
                  <a:pt x="447" y="79"/>
                  <a:pt x="447" y="79"/>
                </a:cubicBezTo>
                <a:cubicBezTo>
                  <a:pt x="458" y="99"/>
                  <a:pt x="466" y="122"/>
                  <a:pt x="472" y="148"/>
                </a:cubicBezTo>
                <a:cubicBezTo>
                  <a:pt x="475" y="158"/>
                  <a:pt x="475" y="158"/>
                  <a:pt x="475" y="158"/>
                </a:cubicBezTo>
                <a:cubicBezTo>
                  <a:pt x="476" y="148"/>
                  <a:pt x="476" y="148"/>
                  <a:pt x="476" y="148"/>
                </a:cubicBezTo>
                <a:cubicBezTo>
                  <a:pt x="480" y="122"/>
                  <a:pt x="480" y="101"/>
                  <a:pt x="476" y="86"/>
                </a:cubicBezTo>
                <a:cubicBezTo>
                  <a:pt x="464" y="44"/>
                  <a:pt x="444" y="20"/>
                  <a:pt x="417" y="14"/>
                </a:cubicBezTo>
                <a:cubicBezTo>
                  <a:pt x="413" y="13"/>
                  <a:pt x="408" y="13"/>
                  <a:pt x="404" y="13"/>
                </a:cubicBezTo>
                <a:cubicBezTo>
                  <a:pt x="399" y="13"/>
                  <a:pt x="393" y="13"/>
                  <a:pt x="388" y="14"/>
                </a:cubicBezTo>
                <a:cubicBezTo>
                  <a:pt x="382" y="16"/>
                  <a:pt x="382" y="16"/>
                  <a:pt x="382" y="16"/>
                </a:cubicBezTo>
                <a:cubicBezTo>
                  <a:pt x="387" y="18"/>
                  <a:pt x="387" y="18"/>
                  <a:pt x="387" y="18"/>
                </a:cubicBezTo>
                <a:cubicBezTo>
                  <a:pt x="389" y="19"/>
                  <a:pt x="391" y="20"/>
                  <a:pt x="393" y="21"/>
                </a:cubicBezTo>
                <a:cubicBezTo>
                  <a:pt x="394" y="22"/>
                  <a:pt x="394" y="22"/>
                  <a:pt x="394" y="22"/>
                </a:cubicBezTo>
                <a:cubicBezTo>
                  <a:pt x="394" y="21"/>
                  <a:pt x="394" y="21"/>
                  <a:pt x="394" y="21"/>
                </a:cubicBezTo>
                <a:cubicBezTo>
                  <a:pt x="397" y="21"/>
                  <a:pt x="399" y="21"/>
                  <a:pt x="402" y="21"/>
                </a:cubicBezTo>
                <a:close/>
              </a:path>
            </a:pathLst>
          </a:custGeom>
          <a:solidFill>
            <a:srgbClr val="FDB515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34669" y="1751965"/>
            <a:ext cx="8144178" cy="49777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783623"/>
              </p:ext>
            </p:extLst>
          </p:nvPr>
        </p:nvGraphicFramePr>
        <p:xfrm>
          <a:off x="234669" y="1758906"/>
          <a:ext cx="8794046" cy="4150509"/>
        </p:xfrm>
        <a:graphic>
          <a:graphicData uri="http://schemas.openxmlformats.org/drawingml/2006/table">
            <a:tbl>
              <a:tblPr firstRow="1" firstCol="1" bandRow="1"/>
              <a:tblGrid>
                <a:gridCol w="1465674"/>
                <a:gridCol w="1465674"/>
                <a:gridCol w="1447758"/>
                <a:gridCol w="1483592"/>
                <a:gridCol w="1465674"/>
                <a:gridCol w="1465674"/>
              </a:tblGrid>
              <a:tr h="1954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Week </a:t>
                      </a:r>
                      <a:r>
                        <a:rPr lang="en-US" sz="900" b="1" dirty="0" smtClean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MONDAY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TUESDAY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WEDNESDAY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THURSDAY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FRIDAY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8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MORNING</a:t>
                      </a:r>
                      <a:b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</a:b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SNACK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Cereal 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Bananas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French Toast Sticks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Berries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en-US" sz="1400" baseline="0" dirty="0" smtClean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Raisin Toast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Pineapple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Bagels w/Jelly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Apples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en-US" sz="1400" baseline="0" dirty="0" smtClean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Muffin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Oranges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39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LUNCH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Bruschetta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 Chicken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Mixed Berries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Corn 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Ground Turkey Fajitas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Rice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Oranges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Bell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 Peppers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Pesto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 Turkey Sandwich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Mango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Celery Sticks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BBQ Chicken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Cornbread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Watermelon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Baked Beans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Baked Ham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Pineapple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Green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 Beans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</a:tr>
              <a:tr h="9890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AFTERNOON SNACK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Pretzel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 Bites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Yogurt-Dip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Biscuit 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Jelly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en-US" sz="1400" baseline="0" dirty="0" smtClean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Wheat Crackers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Cheese Cubes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en-US" sz="1400" baseline="0" dirty="0" smtClean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Cereal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Bananas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en-US" sz="1400" baseline="0" dirty="0" smtClean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en-US" sz="1400" baseline="0" dirty="0" smtClean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Strawberry 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Cream Cheese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 Rollups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endParaRPr lang="en-US" sz="1400" baseline="0" dirty="0" smtClean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6" name="Picture 3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77" y="5927375"/>
            <a:ext cx="1348152" cy="659665"/>
          </a:xfrm>
          <a:prstGeom prst="rect">
            <a:avLst/>
          </a:prstGeom>
        </p:spPr>
      </p:pic>
      <p:pic>
        <p:nvPicPr>
          <p:cNvPr id="38" name="Picture 3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1700" y="5808379"/>
            <a:ext cx="1733686" cy="777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72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5400000">
            <a:off x="-133983" y="-1618614"/>
            <a:ext cx="6857999" cy="10095230"/>
          </a:xfrm>
          <a:prstGeom prst="rect">
            <a:avLst/>
          </a:prstGeom>
          <a:pattFill prst="wdUpDiag">
            <a:fgClr>
              <a:srgbClr val="FEC444"/>
            </a:fgClr>
            <a:bgClr>
              <a:srgbClr val="FDB515"/>
            </a:bgClr>
          </a:patt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266937"/>
            <a:ext cx="9224683" cy="1485028"/>
          </a:xfrm>
          <a:prstGeom prst="rect">
            <a:avLst/>
          </a:prstGeom>
          <a:solidFill>
            <a:srgbClr val="7966A2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>
            <a:off x="234669" y="182876"/>
            <a:ext cx="3361436" cy="664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BRIGHT HORIZONS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34669" y="756204"/>
            <a:ext cx="4777346" cy="537399"/>
            <a:chOff x="0" y="0"/>
            <a:chExt cx="5605129" cy="547947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0" y="95003"/>
              <a:ext cx="607695" cy="450850"/>
            </a:xfrm>
            <a:custGeom>
              <a:avLst/>
              <a:gdLst>
                <a:gd name="T0" fmla="*/ 160 w 162"/>
                <a:gd name="T1" fmla="*/ 28 h 121"/>
                <a:gd name="T2" fmla="*/ 139 w 162"/>
                <a:gd name="T3" fmla="*/ 87 h 121"/>
                <a:gd name="T4" fmla="*/ 129 w 162"/>
                <a:gd name="T5" fmla="*/ 111 h 121"/>
                <a:gd name="T6" fmla="*/ 123 w 162"/>
                <a:gd name="T7" fmla="*/ 106 h 121"/>
                <a:gd name="T8" fmla="*/ 87 w 162"/>
                <a:gd name="T9" fmla="*/ 36 h 121"/>
                <a:gd name="T10" fmla="*/ 63 w 162"/>
                <a:gd name="T11" fmla="*/ 115 h 121"/>
                <a:gd name="T12" fmla="*/ 57 w 162"/>
                <a:gd name="T13" fmla="*/ 121 h 121"/>
                <a:gd name="T14" fmla="*/ 50 w 162"/>
                <a:gd name="T15" fmla="*/ 114 h 121"/>
                <a:gd name="T16" fmla="*/ 33 w 162"/>
                <a:gd name="T17" fmla="*/ 81 h 121"/>
                <a:gd name="T18" fmla="*/ 2 w 162"/>
                <a:gd name="T19" fmla="*/ 13 h 121"/>
                <a:gd name="T20" fmla="*/ 0 w 162"/>
                <a:gd name="T21" fmla="*/ 9 h 121"/>
                <a:gd name="T22" fmla="*/ 12 w 162"/>
                <a:gd name="T23" fmla="*/ 0 h 121"/>
                <a:gd name="T24" fmla="*/ 19 w 162"/>
                <a:gd name="T25" fmla="*/ 10 h 121"/>
                <a:gd name="T26" fmla="*/ 56 w 162"/>
                <a:gd name="T27" fmla="*/ 96 h 121"/>
                <a:gd name="T28" fmla="*/ 75 w 162"/>
                <a:gd name="T29" fmla="*/ 32 h 121"/>
                <a:gd name="T30" fmla="*/ 85 w 162"/>
                <a:gd name="T31" fmla="*/ 14 h 121"/>
                <a:gd name="T32" fmla="*/ 95 w 162"/>
                <a:gd name="T33" fmla="*/ 22 h 121"/>
                <a:gd name="T34" fmla="*/ 127 w 162"/>
                <a:gd name="T35" fmla="*/ 87 h 121"/>
                <a:gd name="T36" fmla="*/ 145 w 162"/>
                <a:gd name="T37" fmla="*/ 23 h 121"/>
                <a:gd name="T38" fmla="*/ 152 w 162"/>
                <a:gd name="T39" fmla="*/ 11 h 121"/>
                <a:gd name="T40" fmla="*/ 162 w 162"/>
                <a:gd name="T41" fmla="*/ 20 h 121"/>
                <a:gd name="T42" fmla="*/ 160 w 162"/>
                <a:gd name="T43" fmla="*/ 28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2" h="121">
                  <a:moveTo>
                    <a:pt x="160" y="28"/>
                  </a:moveTo>
                  <a:cubicBezTo>
                    <a:pt x="150" y="50"/>
                    <a:pt x="146" y="68"/>
                    <a:pt x="139" y="87"/>
                  </a:cubicBezTo>
                  <a:cubicBezTo>
                    <a:pt x="138" y="92"/>
                    <a:pt x="134" y="110"/>
                    <a:pt x="129" y="111"/>
                  </a:cubicBezTo>
                  <a:cubicBezTo>
                    <a:pt x="127" y="111"/>
                    <a:pt x="125" y="108"/>
                    <a:pt x="123" y="106"/>
                  </a:cubicBezTo>
                  <a:cubicBezTo>
                    <a:pt x="110" y="87"/>
                    <a:pt x="97" y="54"/>
                    <a:pt x="87" y="36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2" y="119"/>
                    <a:pt x="60" y="121"/>
                    <a:pt x="57" y="121"/>
                  </a:cubicBezTo>
                  <a:cubicBezTo>
                    <a:pt x="54" y="121"/>
                    <a:pt x="53" y="120"/>
                    <a:pt x="50" y="114"/>
                  </a:cubicBezTo>
                  <a:cubicBezTo>
                    <a:pt x="46" y="108"/>
                    <a:pt x="38" y="91"/>
                    <a:pt x="33" y="81"/>
                  </a:cubicBezTo>
                  <a:cubicBezTo>
                    <a:pt x="27" y="66"/>
                    <a:pt x="7" y="21"/>
                    <a:pt x="2" y="13"/>
                  </a:cubicBezTo>
                  <a:cubicBezTo>
                    <a:pt x="2" y="12"/>
                    <a:pt x="0" y="11"/>
                    <a:pt x="0" y="9"/>
                  </a:cubicBezTo>
                  <a:cubicBezTo>
                    <a:pt x="0" y="4"/>
                    <a:pt x="8" y="0"/>
                    <a:pt x="12" y="0"/>
                  </a:cubicBezTo>
                  <a:cubicBezTo>
                    <a:pt x="15" y="0"/>
                    <a:pt x="16" y="3"/>
                    <a:pt x="19" y="10"/>
                  </a:cubicBezTo>
                  <a:cubicBezTo>
                    <a:pt x="30" y="40"/>
                    <a:pt x="48" y="81"/>
                    <a:pt x="56" y="96"/>
                  </a:cubicBezTo>
                  <a:cubicBezTo>
                    <a:pt x="64" y="72"/>
                    <a:pt x="72" y="45"/>
                    <a:pt x="75" y="32"/>
                  </a:cubicBezTo>
                  <a:cubicBezTo>
                    <a:pt x="76" y="26"/>
                    <a:pt x="77" y="14"/>
                    <a:pt x="85" y="14"/>
                  </a:cubicBezTo>
                  <a:cubicBezTo>
                    <a:pt x="90" y="14"/>
                    <a:pt x="93" y="16"/>
                    <a:pt x="95" y="22"/>
                  </a:cubicBezTo>
                  <a:cubicBezTo>
                    <a:pt x="99" y="33"/>
                    <a:pt x="105" y="48"/>
                    <a:pt x="127" y="87"/>
                  </a:cubicBezTo>
                  <a:cubicBezTo>
                    <a:pt x="134" y="71"/>
                    <a:pt x="135" y="61"/>
                    <a:pt x="145" y="23"/>
                  </a:cubicBezTo>
                  <a:cubicBezTo>
                    <a:pt x="146" y="23"/>
                    <a:pt x="146" y="11"/>
                    <a:pt x="152" y="11"/>
                  </a:cubicBezTo>
                  <a:cubicBezTo>
                    <a:pt x="154" y="11"/>
                    <a:pt x="162" y="14"/>
                    <a:pt x="162" y="20"/>
                  </a:cubicBezTo>
                  <a:cubicBezTo>
                    <a:pt x="162" y="23"/>
                    <a:pt x="161" y="25"/>
                    <a:pt x="160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617517" y="0"/>
              <a:ext cx="375285" cy="524510"/>
            </a:xfrm>
            <a:custGeom>
              <a:avLst/>
              <a:gdLst>
                <a:gd name="T0" fmla="*/ 65 w 100"/>
                <a:gd name="T1" fmla="*/ 93 h 141"/>
                <a:gd name="T2" fmla="*/ 70 w 100"/>
                <a:gd name="T3" fmla="*/ 117 h 141"/>
                <a:gd name="T4" fmla="*/ 94 w 100"/>
                <a:gd name="T5" fmla="*/ 94 h 141"/>
                <a:gd name="T6" fmla="*/ 97 w 100"/>
                <a:gd name="T7" fmla="*/ 93 h 141"/>
                <a:gd name="T8" fmla="*/ 100 w 100"/>
                <a:gd name="T9" fmla="*/ 95 h 141"/>
                <a:gd name="T10" fmla="*/ 98 w 100"/>
                <a:gd name="T11" fmla="*/ 101 h 141"/>
                <a:gd name="T12" fmla="*/ 69 w 100"/>
                <a:gd name="T13" fmla="*/ 130 h 141"/>
                <a:gd name="T14" fmla="*/ 52 w 100"/>
                <a:gd name="T15" fmla="*/ 73 h 141"/>
                <a:gd name="T16" fmla="*/ 19 w 100"/>
                <a:gd name="T17" fmla="*/ 133 h 141"/>
                <a:gd name="T18" fmla="*/ 11 w 100"/>
                <a:gd name="T19" fmla="*/ 141 h 141"/>
                <a:gd name="T20" fmla="*/ 5 w 100"/>
                <a:gd name="T21" fmla="*/ 134 h 141"/>
                <a:gd name="T22" fmla="*/ 3 w 100"/>
                <a:gd name="T23" fmla="*/ 89 h 141"/>
                <a:gd name="T24" fmla="*/ 0 w 100"/>
                <a:gd name="T25" fmla="*/ 13 h 141"/>
                <a:gd name="T26" fmla="*/ 0 w 100"/>
                <a:gd name="T27" fmla="*/ 10 h 141"/>
                <a:gd name="T28" fmla="*/ 11 w 100"/>
                <a:gd name="T29" fmla="*/ 0 h 141"/>
                <a:gd name="T30" fmla="*/ 17 w 100"/>
                <a:gd name="T31" fmla="*/ 6 h 141"/>
                <a:gd name="T32" fmla="*/ 17 w 100"/>
                <a:gd name="T33" fmla="*/ 12 h 141"/>
                <a:gd name="T34" fmla="*/ 14 w 100"/>
                <a:gd name="T35" fmla="*/ 68 h 141"/>
                <a:gd name="T36" fmla="*/ 15 w 100"/>
                <a:gd name="T37" fmla="*/ 100 h 141"/>
                <a:gd name="T38" fmla="*/ 16 w 100"/>
                <a:gd name="T39" fmla="*/ 111 h 141"/>
                <a:gd name="T40" fmla="*/ 51 w 100"/>
                <a:gd name="T41" fmla="*/ 54 h 141"/>
                <a:gd name="T42" fmla="*/ 59 w 100"/>
                <a:gd name="T43" fmla="*/ 51 h 141"/>
                <a:gd name="T44" fmla="*/ 66 w 100"/>
                <a:gd name="T45" fmla="*/ 65 h 141"/>
                <a:gd name="T46" fmla="*/ 65 w 100"/>
                <a:gd name="T47" fmla="*/ 9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0" h="141">
                  <a:moveTo>
                    <a:pt x="65" y="93"/>
                  </a:moveTo>
                  <a:cubicBezTo>
                    <a:pt x="65" y="110"/>
                    <a:pt x="70" y="117"/>
                    <a:pt x="70" y="117"/>
                  </a:cubicBezTo>
                  <a:cubicBezTo>
                    <a:pt x="77" y="116"/>
                    <a:pt x="88" y="101"/>
                    <a:pt x="94" y="94"/>
                  </a:cubicBezTo>
                  <a:cubicBezTo>
                    <a:pt x="95" y="93"/>
                    <a:pt x="96" y="93"/>
                    <a:pt x="97" y="93"/>
                  </a:cubicBezTo>
                  <a:cubicBezTo>
                    <a:pt x="98" y="93"/>
                    <a:pt x="100" y="93"/>
                    <a:pt x="100" y="95"/>
                  </a:cubicBezTo>
                  <a:cubicBezTo>
                    <a:pt x="100" y="98"/>
                    <a:pt x="99" y="100"/>
                    <a:pt x="98" y="101"/>
                  </a:cubicBezTo>
                  <a:cubicBezTo>
                    <a:pt x="83" y="122"/>
                    <a:pt x="75" y="130"/>
                    <a:pt x="69" y="130"/>
                  </a:cubicBezTo>
                  <a:cubicBezTo>
                    <a:pt x="53" y="130"/>
                    <a:pt x="52" y="95"/>
                    <a:pt x="52" y="73"/>
                  </a:cubicBezTo>
                  <a:cubicBezTo>
                    <a:pt x="39" y="87"/>
                    <a:pt x="23" y="124"/>
                    <a:pt x="19" y="133"/>
                  </a:cubicBezTo>
                  <a:cubicBezTo>
                    <a:pt x="18" y="136"/>
                    <a:pt x="16" y="141"/>
                    <a:pt x="11" y="141"/>
                  </a:cubicBezTo>
                  <a:cubicBezTo>
                    <a:pt x="7" y="141"/>
                    <a:pt x="5" y="136"/>
                    <a:pt x="5" y="134"/>
                  </a:cubicBezTo>
                  <a:cubicBezTo>
                    <a:pt x="4" y="112"/>
                    <a:pt x="3" y="100"/>
                    <a:pt x="3" y="89"/>
                  </a:cubicBezTo>
                  <a:cubicBezTo>
                    <a:pt x="1" y="49"/>
                    <a:pt x="0" y="21"/>
                    <a:pt x="0" y="13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"/>
                    <a:pt x="11" y="0"/>
                    <a:pt x="11" y="0"/>
                  </a:cubicBezTo>
                  <a:cubicBezTo>
                    <a:pt x="16" y="0"/>
                    <a:pt x="17" y="2"/>
                    <a:pt x="17" y="6"/>
                  </a:cubicBezTo>
                  <a:cubicBezTo>
                    <a:pt x="17" y="8"/>
                    <a:pt x="17" y="12"/>
                    <a:pt x="17" y="12"/>
                  </a:cubicBezTo>
                  <a:cubicBezTo>
                    <a:pt x="15" y="29"/>
                    <a:pt x="14" y="49"/>
                    <a:pt x="14" y="68"/>
                  </a:cubicBezTo>
                  <a:cubicBezTo>
                    <a:pt x="14" y="79"/>
                    <a:pt x="15" y="89"/>
                    <a:pt x="15" y="100"/>
                  </a:cubicBezTo>
                  <a:cubicBezTo>
                    <a:pt x="15" y="104"/>
                    <a:pt x="16" y="107"/>
                    <a:pt x="16" y="111"/>
                  </a:cubicBezTo>
                  <a:cubicBezTo>
                    <a:pt x="26" y="92"/>
                    <a:pt x="36" y="68"/>
                    <a:pt x="51" y="54"/>
                  </a:cubicBezTo>
                  <a:cubicBezTo>
                    <a:pt x="54" y="52"/>
                    <a:pt x="55" y="51"/>
                    <a:pt x="59" y="51"/>
                  </a:cubicBezTo>
                  <a:cubicBezTo>
                    <a:pt x="60" y="51"/>
                    <a:pt x="66" y="51"/>
                    <a:pt x="66" y="65"/>
                  </a:cubicBezTo>
                  <a:cubicBezTo>
                    <a:pt x="66" y="72"/>
                    <a:pt x="65" y="79"/>
                    <a:pt x="65" y="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938151" y="154379"/>
              <a:ext cx="446405" cy="346710"/>
            </a:xfrm>
            <a:custGeom>
              <a:avLst/>
              <a:gdLst>
                <a:gd name="T0" fmla="*/ 91 w 119"/>
                <a:gd name="T1" fmla="*/ 77 h 93"/>
                <a:gd name="T2" fmla="*/ 112 w 119"/>
                <a:gd name="T3" fmla="*/ 55 h 93"/>
                <a:gd name="T4" fmla="*/ 115 w 119"/>
                <a:gd name="T5" fmla="*/ 53 h 93"/>
                <a:gd name="T6" fmla="*/ 119 w 119"/>
                <a:gd name="T7" fmla="*/ 55 h 93"/>
                <a:gd name="T8" fmla="*/ 117 w 119"/>
                <a:gd name="T9" fmla="*/ 60 h 93"/>
                <a:gd name="T10" fmla="*/ 90 w 119"/>
                <a:gd name="T11" fmla="*/ 89 h 93"/>
                <a:gd name="T12" fmla="*/ 74 w 119"/>
                <a:gd name="T13" fmla="*/ 35 h 93"/>
                <a:gd name="T14" fmla="*/ 56 w 119"/>
                <a:gd name="T15" fmla="*/ 58 h 93"/>
                <a:gd name="T16" fmla="*/ 22 w 119"/>
                <a:gd name="T17" fmla="*/ 91 h 93"/>
                <a:gd name="T18" fmla="*/ 12 w 119"/>
                <a:gd name="T19" fmla="*/ 93 h 93"/>
                <a:gd name="T20" fmla="*/ 0 w 119"/>
                <a:gd name="T21" fmla="*/ 79 h 93"/>
                <a:gd name="T22" fmla="*/ 17 w 119"/>
                <a:gd name="T23" fmla="*/ 39 h 93"/>
                <a:gd name="T24" fmla="*/ 37 w 119"/>
                <a:gd name="T25" fmla="*/ 17 h 93"/>
                <a:gd name="T26" fmla="*/ 58 w 119"/>
                <a:gd name="T27" fmla="*/ 3 h 93"/>
                <a:gd name="T28" fmla="*/ 70 w 119"/>
                <a:gd name="T29" fmla="*/ 0 h 93"/>
                <a:gd name="T30" fmla="*/ 82 w 119"/>
                <a:gd name="T31" fmla="*/ 4 h 93"/>
                <a:gd name="T32" fmla="*/ 88 w 119"/>
                <a:gd name="T33" fmla="*/ 17 h 93"/>
                <a:gd name="T34" fmla="*/ 87 w 119"/>
                <a:gd name="T35" fmla="*/ 55 h 93"/>
                <a:gd name="T36" fmla="*/ 91 w 119"/>
                <a:gd name="T37" fmla="*/ 77 h 93"/>
                <a:gd name="T38" fmla="*/ 12 w 119"/>
                <a:gd name="T39" fmla="*/ 76 h 93"/>
                <a:gd name="T40" fmla="*/ 15 w 119"/>
                <a:gd name="T41" fmla="*/ 79 h 93"/>
                <a:gd name="T42" fmla="*/ 46 w 119"/>
                <a:gd name="T43" fmla="*/ 53 h 93"/>
                <a:gd name="T44" fmla="*/ 73 w 119"/>
                <a:gd name="T45" fmla="*/ 16 h 93"/>
                <a:gd name="T46" fmla="*/ 74 w 119"/>
                <a:gd name="T47" fmla="*/ 12 h 93"/>
                <a:gd name="T48" fmla="*/ 72 w 119"/>
                <a:gd name="T49" fmla="*/ 10 h 93"/>
                <a:gd name="T50" fmla="*/ 45 w 119"/>
                <a:gd name="T51" fmla="*/ 27 h 93"/>
                <a:gd name="T52" fmla="*/ 12 w 119"/>
                <a:gd name="T53" fmla="*/ 7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9" h="93">
                  <a:moveTo>
                    <a:pt x="91" y="77"/>
                  </a:moveTo>
                  <a:cubicBezTo>
                    <a:pt x="96" y="77"/>
                    <a:pt x="106" y="61"/>
                    <a:pt x="112" y="55"/>
                  </a:cubicBezTo>
                  <a:cubicBezTo>
                    <a:pt x="113" y="54"/>
                    <a:pt x="114" y="53"/>
                    <a:pt x="115" y="53"/>
                  </a:cubicBezTo>
                  <a:cubicBezTo>
                    <a:pt x="117" y="53"/>
                    <a:pt x="119" y="54"/>
                    <a:pt x="119" y="55"/>
                  </a:cubicBezTo>
                  <a:cubicBezTo>
                    <a:pt x="119" y="57"/>
                    <a:pt x="118" y="59"/>
                    <a:pt x="117" y="60"/>
                  </a:cubicBezTo>
                  <a:cubicBezTo>
                    <a:pt x="101" y="85"/>
                    <a:pt x="96" y="89"/>
                    <a:pt x="90" y="89"/>
                  </a:cubicBezTo>
                  <a:cubicBezTo>
                    <a:pt x="72" y="89"/>
                    <a:pt x="74" y="49"/>
                    <a:pt x="74" y="35"/>
                  </a:cubicBezTo>
                  <a:cubicBezTo>
                    <a:pt x="70" y="39"/>
                    <a:pt x="66" y="45"/>
                    <a:pt x="56" y="58"/>
                  </a:cubicBezTo>
                  <a:cubicBezTo>
                    <a:pt x="44" y="73"/>
                    <a:pt x="32" y="86"/>
                    <a:pt x="22" y="91"/>
                  </a:cubicBezTo>
                  <a:cubicBezTo>
                    <a:pt x="19" y="92"/>
                    <a:pt x="15" y="93"/>
                    <a:pt x="12" y="93"/>
                  </a:cubicBezTo>
                  <a:cubicBezTo>
                    <a:pt x="4" y="93"/>
                    <a:pt x="0" y="87"/>
                    <a:pt x="0" y="79"/>
                  </a:cubicBezTo>
                  <a:cubicBezTo>
                    <a:pt x="0" y="69"/>
                    <a:pt x="5" y="55"/>
                    <a:pt x="17" y="39"/>
                  </a:cubicBezTo>
                  <a:cubicBezTo>
                    <a:pt x="22" y="32"/>
                    <a:pt x="29" y="25"/>
                    <a:pt x="37" y="17"/>
                  </a:cubicBezTo>
                  <a:cubicBezTo>
                    <a:pt x="45" y="10"/>
                    <a:pt x="52" y="6"/>
                    <a:pt x="58" y="3"/>
                  </a:cubicBezTo>
                  <a:cubicBezTo>
                    <a:pt x="63" y="1"/>
                    <a:pt x="67" y="0"/>
                    <a:pt x="70" y="0"/>
                  </a:cubicBezTo>
                  <a:cubicBezTo>
                    <a:pt x="76" y="0"/>
                    <a:pt x="79" y="2"/>
                    <a:pt x="82" y="4"/>
                  </a:cubicBezTo>
                  <a:cubicBezTo>
                    <a:pt x="87" y="8"/>
                    <a:pt x="88" y="15"/>
                    <a:pt x="88" y="17"/>
                  </a:cubicBezTo>
                  <a:cubicBezTo>
                    <a:pt x="88" y="30"/>
                    <a:pt x="87" y="41"/>
                    <a:pt x="87" y="55"/>
                  </a:cubicBezTo>
                  <a:cubicBezTo>
                    <a:pt x="87" y="76"/>
                    <a:pt x="91" y="77"/>
                    <a:pt x="91" y="77"/>
                  </a:cubicBezTo>
                  <a:close/>
                  <a:moveTo>
                    <a:pt x="12" y="76"/>
                  </a:moveTo>
                  <a:cubicBezTo>
                    <a:pt x="12" y="77"/>
                    <a:pt x="13" y="79"/>
                    <a:pt x="15" y="79"/>
                  </a:cubicBezTo>
                  <a:cubicBezTo>
                    <a:pt x="20" y="79"/>
                    <a:pt x="32" y="68"/>
                    <a:pt x="46" y="53"/>
                  </a:cubicBezTo>
                  <a:cubicBezTo>
                    <a:pt x="46" y="53"/>
                    <a:pt x="63" y="35"/>
                    <a:pt x="73" y="16"/>
                  </a:cubicBezTo>
                  <a:cubicBezTo>
                    <a:pt x="73" y="15"/>
                    <a:pt x="74" y="14"/>
                    <a:pt x="74" y="12"/>
                  </a:cubicBezTo>
                  <a:cubicBezTo>
                    <a:pt x="74" y="11"/>
                    <a:pt x="73" y="10"/>
                    <a:pt x="72" y="10"/>
                  </a:cubicBezTo>
                  <a:cubicBezTo>
                    <a:pt x="69" y="10"/>
                    <a:pt x="62" y="11"/>
                    <a:pt x="45" y="27"/>
                  </a:cubicBezTo>
                  <a:cubicBezTo>
                    <a:pt x="24" y="45"/>
                    <a:pt x="12" y="67"/>
                    <a:pt x="12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282535" y="59377"/>
              <a:ext cx="326390" cy="435610"/>
            </a:xfrm>
            <a:custGeom>
              <a:avLst/>
              <a:gdLst>
                <a:gd name="T0" fmla="*/ 28 w 87"/>
                <a:gd name="T1" fmla="*/ 35 h 117"/>
                <a:gd name="T2" fmla="*/ 29 w 87"/>
                <a:gd name="T3" fmla="*/ 7 h 117"/>
                <a:gd name="T4" fmla="*/ 38 w 87"/>
                <a:gd name="T5" fmla="*/ 0 h 117"/>
                <a:gd name="T6" fmla="*/ 44 w 87"/>
                <a:gd name="T7" fmla="*/ 6 h 117"/>
                <a:gd name="T8" fmla="*/ 41 w 87"/>
                <a:gd name="T9" fmla="*/ 32 h 117"/>
                <a:gd name="T10" fmla="*/ 79 w 87"/>
                <a:gd name="T11" fmla="*/ 24 h 117"/>
                <a:gd name="T12" fmla="*/ 87 w 87"/>
                <a:gd name="T13" fmla="*/ 33 h 117"/>
                <a:gd name="T14" fmla="*/ 80 w 87"/>
                <a:gd name="T15" fmla="*/ 37 h 117"/>
                <a:gd name="T16" fmla="*/ 41 w 87"/>
                <a:gd name="T17" fmla="*/ 43 h 117"/>
                <a:gd name="T18" fmla="*/ 43 w 87"/>
                <a:gd name="T19" fmla="*/ 95 h 117"/>
                <a:gd name="T20" fmla="*/ 47 w 87"/>
                <a:gd name="T21" fmla="*/ 105 h 117"/>
                <a:gd name="T22" fmla="*/ 49 w 87"/>
                <a:gd name="T23" fmla="*/ 105 h 117"/>
                <a:gd name="T24" fmla="*/ 51 w 87"/>
                <a:gd name="T25" fmla="*/ 106 h 117"/>
                <a:gd name="T26" fmla="*/ 39 w 87"/>
                <a:gd name="T27" fmla="*/ 117 h 117"/>
                <a:gd name="T28" fmla="*/ 32 w 87"/>
                <a:gd name="T29" fmla="*/ 107 h 117"/>
                <a:gd name="T30" fmla="*/ 32 w 87"/>
                <a:gd name="T31" fmla="*/ 106 h 117"/>
                <a:gd name="T32" fmla="*/ 28 w 87"/>
                <a:gd name="T33" fmla="*/ 47 h 117"/>
                <a:gd name="T34" fmla="*/ 7 w 87"/>
                <a:gd name="T35" fmla="*/ 52 h 117"/>
                <a:gd name="T36" fmla="*/ 0 w 87"/>
                <a:gd name="T37" fmla="*/ 47 h 117"/>
                <a:gd name="T38" fmla="*/ 11 w 87"/>
                <a:gd name="T39" fmla="*/ 40 h 117"/>
                <a:gd name="T40" fmla="*/ 28 w 87"/>
                <a:gd name="T41" fmla="*/ 3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7" h="117">
                  <a:moveTo>
                    <a:pt x="28" y="35"/>
                  </a:moveTo>
                  <a:cubicBezTo>
                    <a:pt x="28" y="30"/>
                    <a:pt x="27" y="19"/>
                    <a:pt x="29" y="7"/>
                  </a:cubicBezTo>
                  <a:cubicBezTo>
                    <a:pt x="30" y="3"/>
                    <a:pt x="32" y="0"/>
                    <a:pt x="38" y="0"/>
                  </a:cubicBezTo>
                  <a:cubicBezTo>
                    <a:pt x="41" y="0"/>
                    <a:pt x="44" y="2"/>
                    <a:pt x="44" y="6"/>
                  </a:cubicBezTo>
                  <a:cubicBezTo>
                    <a:pt x="44" y="11"/>
                    <a:pt x="42" y="17"/>
                    <a:pt x="41" y="32"/>
                  </a:cubicBezTo>
                  <a:cubicBezTo>
                    <a:pt x="67" y="26"/>
                    <a:pt x="75" y="25"/>
                    <a:pt x="79" y="24"/>
                  </a:cubicBezTo>
                  <a:cubicBezTo>
                    <a:pt x="84" y="24"/>
                    <a:pt x="87" y="28"/>
                    <a:pt x="87" y="33"/>
                  </a:cubicBezTo>
                  <a:cubicBezTo>
                    <a:pt x="87" y="36"/>
                    <a:pt x="83" y="37"/>
                    <a:pt x="80" y="37"/>
                  </a:cubicBezTo>
                  <a:cubicBezTo>
                    <a:pt x="66" y="37"/>
                    <a:pt x="56" y="40"/>
                    <a:pt x="41" y="43"/>
                  </a:cubicBezTo>
                  <a:cubicBezTo>
                    <a:pt x="41" y="65"/>
                    <a:pt x="41" y="83"/>
                    <a:pt x="43" y="95"/>
                  </a:cubicBezTo>
                  <a:cubicBezTo>
                    <a:pt x="44" y="100"/>
                    <a:pt x="45" y="105"/>
                    <a:pt x="47" y="105"/>
                  </a:cubicBezTo>
                  <a:cubicBezTo>
                    <a:pt x="47" y="105"/>
                    <a:pt x="48" y="105"/>
                    <a:pt x="49" y="105"/>
                  </a:cubicBezTo>
                  <a:cubicBezTo>
                    <a:pt x="49" y="105"/>
                    <a:pt x="51" y="105"/>
                    <a:pt x="51" y="106"/>
                  </a:cubicBezTo>
                  <a:cubicBezTo>
                    <a:pt x="51" y="112"/>
                    <a:pt x="44" y="117"/>
                    <a:pt x="39" y="117"/>
                  </a:cubicBezTo>
                  <a:cubicBezTo>
                    <a:pt x="34" y="117"/>
                    <a:pt x="32" y="113"/>
                    <a:pt x="32" y="107"/>
                  </a:cubicBezTo>
                  <a:cubicBezTo>
                    <a:pt x="32" y="106"/>
                    <a:pt x="32" y="106"/>
                    <a:pt x="32" y="106"/>
                  </a:cubicBezTo>
                  <a:cubicBezTo>
                    <a:pt x="31" y="89"/>
                    <a:pt x="28" y="65"/>
                    <a:pt x="28" y="47"/>
                  </a:cubicBezTo>
                  <a:cubicBezTo>
                    <a:pt x="13" y="50"/>
                    <a:pt x="10" y="52"/>
                    <a:pt x="7" y="52"/>
                  </a:cubicBezTo>
                  <a:cubicBezTo>
                    <a:pt x="4" y="52"/>
                    <a:pt x="0" y="50"/>
                    <a:pt x="0" y="47"/>
                  </a:cubicBezTo>
                  <a:cubicBezTo>
                    <a:pt x="0" y="44"/>
                    <a:pt x="3" y="42"/>
                    <a:pt x="11" y="40"/>
                  </a:cubicBezTo>
                  <a:lnTo>
                    <a:pt x="28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615044" y="47502"/>
              <a:ext cx="56515" cy="160020"/>
            </a:xfrm>
            <a:custGeom>
              <a:avLst/>
              <a:gdLst>
                <a:gd name="T0" fmla="*/ 7 w 15"/>
                <a:gd name="T1" fmla="*/ 0 h 43"/>
                <a:gd name="T2" fmla="*/ 15 w 15"/>
                <a:gd name="T3" fmla="*/ 9 h 43"/>
                <a:gd name="T4" fmla="*/ 8 w 15"/>
                <a:gd name="T5" fmla="*/ 36 h 43"/>
                <a:gd name="T6" fmla="*/ 2 w 15"/>
                <a:gd name="T7" fmla="*/ 43 h 43"/>
                <a:gd name="T8" fmla="*/ 0 w 15"/>
                <a:gd name="T9" fmla="*/ 40 h 43"/>
                <a:gd name="T10" fmla="*/ 0 w 15"/>
                <a:gd name="T11" fmla="*/ 39 h 43"/>
                <a:gd name="T12" fmla="*/ 3 w 15"/>
                <a:gd name="T13" fmla="*/ 22 h 43"/>
                <a:gd name="T14" fmla="*/ 1 w 15"/>
                <a:gd name="T15" fmla="*/ 5 h 43"/>
                <a:gd name="T16" fmla="*/ 7 w 15"/>
                <a:gd name="T1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43">
                  <a:moveTo>
                    <a:pt x="7" y="0"/>
                  </a:moveTo>
                  <a:cubicBezTo>
                    <a:pt x="13" y="0"/>
                    <a:pt x="15" y="3"/>
                    <a:pt x="15" y="9"/>
                  </a:cubicBezTo>
                  <a:cubicBezTo>
                    <a:pt x="15" y="17"/>
                    <a:pt x="11" y="27"/>
                    <a:pt x="8" y="36"/>
                  </a:cubicBezTo>
                  <a:cubicBezTo>
                    <a:pt x="7" y="39"/>
                    <a:pt x="5" y="43"/>
                    <a:pt x="2" y="43"/>
                  </a:cubicBezTo>
                  <a:cubicBezTo>
                    <a:pt x="1" y="43"/>
                    <a:pt x="0" y="42"/>
                    <a:pt x="0" y="40"/>
                  </a:cubicBezTo>
                  <a:cubicBezTo>
                    <a:pt x="0" y="40"/>
                    <a:pt x="0" y="40"/>
                    <a:pt x="0" y="39"/>
                  </a:cubicBezTo>
                  <a:cubicBezTo>
                    <a:pt x="2" y="34"/>
                    <a:pt x="3" y="28"/>
                    <a:pt x="3" y="22"/>
                  </a:cubicBezTo>
                  <a:cubicBezTo>
                    <a:pt x="3" y="17"/>
                    <a:pt x="2" y="11"/>
                    <a:pt x="1" y="5"/>
                  </a:cubicBezTo>
                  <a:cubicBezTo>
                    <a:pt x="1" y="2"/>
                    <a:pt x="3" y="0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615044" y="134448"/>
              <a:ext cx="375285" cy="356870"/>
            </a:xfrm>
            <a:custGeom>
              <a:avLst/>
              <a:gdLst>
                <a:gd name="T0" fmla="*/ 89 w 100"/>
                <a:gd name="T1" fmla="*/ 57 h 96"/>
                <a:gd name="T2" fmla="*/ 95 w 100"/>
                <a:gd name="T3" fmla="*/ 54 h 96"/>
                <a:gd name="T4" fmla="*/ 100 w 100"/>
                <a:gd name="T5" fmla="*/ 58 h 96"/>
                <a:gd name="T6" fmla="*/ 86 w 100"/>
                <a:gd name="T7" fmla="*/ 68 h 96"/>
                <a:gd name="T8" fmla="*/ 66 w 100"/>
                <a:gd name="T9" fmla="*/ 78 h 96"/>
                <a:gd name="T10" fmla="*/ 54 w 100"/>
                <a:gd name="T11" fmla="*/ 85 h 96"/>
                <a:gd name="T12" fmla="*/ 40 w 100"/>
                <a:gd name="T13" fmla="*/ 94 h 96"/>
                <a:gd name="T14" fmla="*/ 30 w 100"/>
                <a:gd name="T15" fmla="*/ 96 h 96"/>
                <a:gd name="T16" fmla="*/ 23 w 100"/>
                <a:gd name="T17" fmla="*/ 90 h 96"/>
                <a:gd name="T18" fmla="*/ 30 w 100"/>
                <a:gd name="T19" fmla="*/ 82 h 96"/>
                <a:gd name="T20" fmla="*/ 48 w 100"/>
                <a:gd name="T21" fmla="*/ 75 h 96"/>
                <a:gd name="T22" fmla="*/ 70 w 100"/>
                <a:gd name="T23" fmla="*/ 55 h 96"/>
                <a:gd name="T24" fmla="*/ 66 w 100"/>
                <a:gd name="T25" fmla="*/ 51 h 96"/>
                <a:gd name="T26" fmla="*/ 40 w 100"/>
                <a:gd name="T27" fmla="*/ 59 h 96"/>
                <a:gd name="T28" fmla="*/ 12 w 100"/>
                <a:gd name="T29" fmla="*/ 66 h 96"/>
                <a:gd name="T30" fmla="*/ 0 w 100"/>
                <a:gd name="T31" fmla="*/ 54 h 96"/>
                <a:gd name="T32" fmla="*/ 2 w 100"/>
                <a:gd name="T33" fmla="*/ 45 h 96"/>
                <a:gd name="T34" fmla="*/ 25 w 100"/>
                <a:gd name="T35" fmla="*/ 15 h 96"/>
                <a:gd name="T36" fmla="*/ 52 w 100"/>
                <a:gd name="T37" fmla="*/ 0 h 96"/>
                <a:gd name="T38" fmla="*/ 65 w 100"/>
                <a:gd name="T39" fmla="*/ 12 h 96"/>
                <a:gd name="T40" fmla="*/ 61 w 100"/>
                <a:gd name="T41" fmla="*/ 18 h 96"/>
                <a:gd name="T42" fmla="*/ 57 w 100"/>
                <a:gd name="T43" fmla="*/ 16 h 96"/>
                <a:gd name="T44" fmla="*/ 52 w 100"/>
                <a:gd name="T45" fmla="*/ 13 h 96"/>
                <a:gd name="T46" fmla="*/ 12 w 100"/>
                <a:gd name="T47" fmla="*/ 51 h 96"/>
                <a:gd name="T48" fmla="*/ 16 w 100"/>
                <a:gd name="T49" fmla="*/ 54 h 96"/>
                <a:gd name="T50" fmla="*/ 47 w 100"/>
                <a:gd name="T51" fmla="*/ 45 h 96"/>
                <a:gd name="T52" fmla="*/ 69 w 100"/>
                <a:gd name="T53" fmla="*/ 40 h 96"/>
                <a:gd name="T54" fmla="*/ 83 w 100"/>
                <a:gd name="T55" fmla="*/ 50 h 96"/>
                <a:gd name="T56" fmla="*/ 83 w 100"/>
                <a:gd name="T57" fmla="*/ 52 h 96"/>
                <a:gd name="T58" fmla="*/ 80 w 100"/>
                <a:gd name="T59" fmla="*/ 61 h 96"/>
                <a:gd name="T60" fmla="*/ 89 w 100"/>
                <a:gd name="T61" fmla="*/ 5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0" h="96">
                  <a:moveTo>
                    <a:pt x="89" y="57"/>
                  </a:moveTo>
                  <a:cubicBezTo>
                    <a:pt x="93" y="55"/>
                    <a:pt x="94" y="54"/>
                    <a:pt x="95" y="54"/>
                  </a:cubicBezTo>
                  <a:cubicBezTo>
                    <a:pt x="98" y="54"/>
                    <a:pt x="100" y="56"/>
                    <a:pt x="100" y="58"/>
                  </a:cubicBezTo>
                  <a:cubicBezTo>
                    <a:pt x="100" y="61"/>
                    <a:pt x="97" y="62"/>
                    <a:pt x="86" y="68"/>
                  </a:cubicBezTo>
                  <a:cubicBezTo>
                    <a:pt x="78" y="71"/>
                    <a:pt x="72" y="75"/>
                    <a:pt x="66" y="78"/>
                  </a:cubicBezTo>
                  <a:cubicBezTo>
                    <a:pt x="62" y="81"/>
                    <a:pt x="58" y="83"/>
                    <a:pt x="54" y="85"/>
                  </a:cubicBezTo>
                  <a:cubicBezTo>
                    <a:pt x="48" y="89"/>
                    <a:pt x="44" y="92"/>
                    <a:pt x="40" y="94"/>
                  </a:cubicBezTo>
                  <a:cubicBezTo>
                    <a:pt x="36" y="95"/>
                    <a:pt x="33" y="96"/>
                    <a:pt x="30" y="96"/>
                  </a:cubicBezTo>
                  <a:cubicBezTo>
                    <a:pt x="27" y="96"/>
                    <a:pt x="23" y="93"/>
                    <a:pt x="23" y="90"/>
                  </a:cubicBezTo>
                  <a:cubicBezTo>
                    <a:pt x="23" y="87"/>
                    <a:pt x="24" y="85"/>
                    <a:pt x="30" y="82"/>
                  </a:cubicBezTo>
                  <a:cubicBezTo>
                    <a:pt x="30" y="82"/>
                    <a:pt x="36" y="81"/>
                    <a:pt x="48" y="75"/>
                  </a:cubicBezTo>
                  <a:cubicBezTo>
                    <a:pt x="59" y="68"/>
                    <a:pt x="69" y="59"/>
                    <a:pt x="70" y="55"/>
                  </a:cubicBezTo>
                  <a:cubicBezTo>
                    <a:pt x="70" y="53"/>
                    <a:pt x="68" y="51"/>
                    <a:pt x="66" y="51"/>
                  </a:cubicBezTo>
                  <a:cubicBezTo>
                    <a:pt x="61" y="51"/>
                    <a:pt x="49" y="55"/>
                    <a:pt x="40" y="59"/>
                  </a:cubicBezTo>
                  <a:cubicBezTo>
                    <a:pt x="32" y="62"/>
                    <a:pt x="23" y="66"/>
                    <a:pt x="12" y="66"/>
                  </a:cubicBezTo>
                  <a:cubicBezTo>
                    <a:pt x="7" y="66"/>
                    <a:pt x="0" y="62"/>
                    <a:pt x="0" y="54"/>
                  </a:cubicBezTo>
                  <a:cubicBezTo>
                    <a:pt x="0" y="51"/>
                    <a:pt x="1" y="47"/>
                    <a:pt x="2" y="45"/>
                  </a:cubicBezTo>
                  <a:cubicBezTo>
                    <a:pt x="7" y="32"/>
                    <a:pt x="16" y="23"/>
                    <a:pt x="25" y="15"/>
                  </a:cubicBezTo>
                  <a:cubicBezTo>
                    <a:pt x="33" y="7"/>
                    <a:pt x="44" y="0"/>
                    <a:pt x="52" y="0"/>
                  </a:cubicBezTo>
                  <a:cubicBezTo>
                    <a:pt x="58" y="0"/>
                    <a:pt x="65" y="5"/>
                    <a:pt x="65" y="12"/>
                  </a:cubicBezTo>
                  <a:cubicBezTo>
                    <a:pt x="65" y="14"/>
                    <a:pt x="64" y="18"/>
                    <a:pt x="61" y="18"/>
                  </a:cubicBezTo>
                  <a:cubicBezTo>
                    <a:pt x="59" y="18"/>
                    <a:pt x="58" y="17"/>
                    <a:pt x="57" y="16"/>
                  </a:cubicBezTo>
                  <a:cubicBezTo>
                    <a:pt x="56" y="15"/>
                    <a:pt x="54" y="13"/>
                    <a:pt x="52" y="13"/>
                  </a:cubicBezTo>
                  <a:cubicBezTo>
                    <a:pt x="40" y="13"/>
                    <a:pt x="13" y="43"/>
                    <a:pt x="12" y="51"/>
                  </a:cubicBezTo>
                  <a:cubicBezTo>
                    <a:pt x="12" y="53"/>
                    <a:pt x="13" y="53"/>
                    <a:pt x="16" y="54"/>
                  </a:cubicBezTo>
                  <a:cubicBezTo>
                    <a:pt x="27" y="53"/>
                    <a:pt x="37" y="48"/>
                    <a:pt x="47" y="45"/>
                  </a:cubicBezTo>
                  <a:cubicBezTo>
                    <a:pt x="55" y="42"/>
                    <a:pt x="61" y="40"/>
                    <a:pt x="69" y="40"/>
                  </a:cubicBezTo>
                  <a:cubicBezTo>
                    <a:pt x="70" y="40"/>
                    <a:pt x="81" y="41"/>
                    <a:pt x="83" y="50"/>
                  </a:cubicBezTo>
                  <a:cubicBezTo>
                    <a:pt x="83" y="51"/>
                    <a:pt x="83" y="51"/>
                    <a:pt x="83" y="52"/>
                  </a:cubicBezTo>
                  <a:cubicBezTo>
                    <a:pt x="83" y="57"/>
                    <a:pt x="80" y="61"/>
                    <a:pt x="80" y="61"/>
                  </a:cubicBezTo>
                  <a:lnTo>
                    <a:pt x="89" y="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2149434" y="249382"/>
              <a:ext cx="240030" cy="249555"/>
            </a:xfrm>
            <a:custGeom>
              <a:avLst/>
              <a:gdLst>
                <a:gd name="T0" fmla="*/ 0 w 64"/>
                <a:gd name="T1" fmla="*/ 34 h 67"/>
                <a:gd name="T2" fmla="*/ 32 w 64"/>
                <a:gd name="T3" fmla="*/ 0 h 67"/>
                <a:gd name="T4" fmla="*/ 64 w 64"/>
                <a:gd name="T5" fmla="*/ 33 h 67"/>
                <a:gd name="T6" fmla="*/ 32 w 64"/>
                <a:gd name="T7" fmla="*/ 67 h 67"/>
                <a:gd name="T8" fmla="*/ 0 w 64"/>
                <a:gd name="T9" fmla="*/ 34 h 67"/>
                <a:gd name="T10" fmla="*/ 49 w 64"/>
                <a:gd name="T11" fmla="*/ 33 h 67"/>
                <a:gd name="T12" fmla="*/ 31 w 64"/>
                <a:gd name="T13" fmla="*/ 8 h 67"/>
                <a:gd name="T14" fmla="*/ 14 w 64"/>
                <a:gd name="T15" fmla="*/ 33 h 67"/>
                <a:gd name="T16" fmla="*/ 32 w 64"/>
                <a:gd name="T17" fmla="*/ 59 h 67"/>
                <a:gd name="T18" fmla="*/ 49 w 64"/>
                <a:gd name="T19" fmla="*/ 3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7">
                  <a:moveTo>
                    <a:pt x="0" y="34"/>
                  </a:moveTo>
                  <a:cubicBezTo>
                    <a:pt x="0" y="14"/>
                    <a:pt x="13" y="0"/>
                    <a:pt x="32" y="0"/>
                  </a:cubicBezTo>
                  <a:cubicBezTo>
                    <a:pt x="52" y="0"/>
                    <a:pt x="64" y="14"/>
                    <a:pt x="64" y="33"/>
                  </a:cubicBezTo>
                  <a:cubicBezTo>
                    <a:pt x="64" y="53"/>
                    <a:pt x="51" y="67"/>
                    <a:pt x="32" y="67"/>
                  </a:cubicBezTo>
                  <a:cubicBezTo>
                    <a:pt x="12" y="67"/>
                    <a:pt x="0" y="53"/>
                    <a:pt x="0" y="34"/>
                  </a:cubicBezTo>
                  <a:close/>
                  <a:moveTo>
                    <a:pt x="49" y="33"/>
                  </a:moveTo>
                  <a:cubicBezTo>
                    <a:pt x="49" y="16"/>
                    <a:pt x="42" y="8"/>
                    <a:pt x="31" y="8"/>
                  </a:cubicBezTo>
                  <a:cubicBezTo>
                    <a:pt x="20" y="8"/>
                    <a:pt x="14" y="16"/>
                    <a:pt x="14" y="33"/>
                  </a:cubicBezTo>
                  <a:cubicBezTo>
                    <a:pt x="14" y="51"/>
                    <a:pt x="21" y="59"/>
                    <a:pt x="32" y="59"/>
                  </a:cubicBezTo>
                  <a:cubicBezTo>
                    <a:pt x="43" y="59"/>
                    <a:pt x="49" y="51"/>
                    <a:pt x="49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2434442" y="249382"/>
              <a:ext cx="277495" cy="241935"/>
            </a:xfrm>
            <a:custGeom>
              <a:avLst/>
              <a:gdLst>
                <a:gd name="T0" fmla="*/ 0 w 74"/>
                <a:gd name="T1" fmla="*/ 56 h 65"/>
                <a:gd name="T2" fmla="*/ 10 w 74"/>
                <a:gd name="T3" fmla="*/ 56 h 65"/>
                <a:gd name="T4" fmla="*/ 10 w 74"/>
                <a:gd name="T5" fmla="*/ 10 h 65"/>
                <a:gd name="T6" fmla="*/ 0 w 74"/>
                <a:gd name="T7" fmla="*/ 10 h 65"/>
                <a:gd name="T8" fmla="*/ 0 w 74"/>
                <a:gd name="T9" fmla="*/ 1 h 65"/>
                <a:gd name="T10" fmla="*/ 23 w 74"/>
                <a:gd name="T11" fmla="*/ 1 h 65"/>
                <a:gd name="T12" fmla="*/ 23 w 74"/>
                <a:gd name="T13" fmla="*/ 17 h 65"/>
                <a:gd name="T14" fmla="*/ 47 w 74"/>
                <a:gd name="T15" fmla="*/ 0 h 65"/>
                <a:gd name="T16" fmla="*/ 64 w 74"/>
                <a:gd name="T17" fmla="*/ 20 h 65"/>
                <a:gd name="T18" fmla="*/ 64 w 74"/>
                <a:gd name="T19" fmla="*/ 56 h 65"/>
                <a:gd name="T20" fmla="*/ 74 w 74"/>
                <a:gd name="T21" fmla="*/ 56 h 65"/>
                <a:gd name="T22" fmla="*/ 74 w 74"/>
                <a:gd name="T23" fmla="*/ 65 h 65"/>
                <a:gd name="T24" fmla="*/ 41 w 74"/>
                <a:gd name="T25" fmla="*/ 65 h 65"/>
                <a:gd name="T26" fmla="*/ 41 w 74"/>
                <a:gd name="T27" fmla="*/ 56 h 65"/>
                <a:gd name="T28" fmla="*/ 51 w 74"/>
                <a:gd name="T29" fmla="*/ 56 h 65"/>
                <a:gd name="T30" fmla="*/ 51 w 74"/>
                <a:gd name="T31" fmla="*/ 25 h 65"/>
                <a:gd name="T32" fmla="*/ 47 w 74"/>
                <a:gd name="T33" fmla="*/ 14 h 65"/>
                <a:gd name="T34" fmla="*/ 40 w 74"/>
                <a:gd name="T35" fmla="*/ 11 h 65"/>
                <a:gd name="T36" fmla="*/ 23 w 74"/>
                <a:gd name="T37" fmla="*/ 32 h 65"/>
                <a:gd name="T38" fmla="*/ 23 w 74"/>
                <a:gd name="T39" fmla="*/ 56 h 65"/>
                <a:gd name="T40" fmla="*/ 32 w 74"/>
                <a:gd name="T41" fmla="*/ 56 h 65"/>
                <a:gd name="T42" fmla="*/ 32 w 74"/>
                <a:gd name="T43" fmla="*/ 65 h 65"/>
                <a:gd name="T44" fmla="*/ 0 w 74"/>
                <a:gd name="T45" fmla="*/ 65 h 65"/>
                <a:gd name="T46" fmla="*/ 0 w 74"/>
                <a:gd name="T47" fmla="*/ 5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4" h="65">
                  <a:moveTo>
                    <a:pt x="0" y="56"/>
                  </a:moveTo>
                  <a:cubicBezTo>
                    <a:pt x="10" y="56"/>
                    <a:pt x="10" y="56"/>
                    <a:pt x="10" y="56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30" y="5"/>
                    <a:pt x="38" y="0"/>
                    <a:pt x="47" y="0"/>
                  </a:cubicBezTo>
                  <a:cubicBezTo>
                    <a:pt x="57" y="0"/>
                    <a:pt x="64" y="8"/>
                    <a:pt x="64" y="20"/>
                  </a:cubicBezTo>
                  <a:cubicBezTo>
                    <a:pt x="64" y="56"/>
                    <a:pt x="64" y="56"/>
                    <a:pt x="64" y="56"/>
                  </a:cubicBezTo>
                  <a:cubicBezTo>
                    <a:pt x="74" y="56"/>
                    <a:pt x="74" y="56"/>
                    <a:pt x="74" y="56"/>
                  </a:cubicBezTo>
                  <a:cubicBezTo>
                    <a:pt x="74" y="65"/>
                    <a:pt x="74" y="65"/>
                    <a:pt x="74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1" y="56"/>
                    <a:pt x="41" y="56"/>
                    <a:pt x="41" y="56"/>
                  </a:cubicBezTo>
                  <a:cubicBezTo>
                    <a:pt x="51" y="56"/>
                    <a:pt x="51" y="56"/>
                    <a:pt x="51" y="56"/>
                  </a:cubicBezTo>
                  <a:cubicBezTo>
                    <a:pt x="51" y="25"/>
                    <a:pt x="51" y="25"/>
                    <a:pt x="51" y="25"/>
                  </a:cubicBezTo>
                  <a:cubicBezTo>
                    <a:pt x="51" y="20"/>
                    <a:pt x="50" y="16"/>
                    <a:pt x="47" y="14"/>
                  </a:cubicBezTo>
                  <a:cubicBezTo>
                    <a:pt x="45" y="12"/>
                    <a:pt x="43" y="11"/>
                    <a:pt x="40" y="11"/>
                  </a:cubicBezTo>
                  <a:cubicBezTo>
                    <a:pt x="32" y="11"/>
                    <a:pt x="23" y="19"/>
                    <a:pt x="23" y="32"/>
                  </a:cubicBezTo>
                  <a:cubicBezTo>
                    <a:pt x="23" y="56"/>
                    <a:pt x="23" y="56"/>
                    <a:pt x="23" y="56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65"/>
                    <a:pt x="32" y="65"/>
                    <a:pt x="32" y="65"/>
                  </a:cubicBezTo>
                  <a:cubicBezTo>
                    <a:pt x="0" y="65"/>
                    <a:pt x="0" y="65"/>
                    <a:pt x="0" y="65"/>
                  </a:cubicBezTo>
                  <a:lnTo>
                    <a:pt x="0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814452" y="190005"/>
              <a:ext cx="184150" cy="305435"/>
            </a:xfrm>
            <a:custGeom>
              <a:avLst/>
              <a:gdLst>
                <a:gd name="T0" fmla="*/ 26 w 49"/>
                <a:gd name="T1" fmla="*/ 0 h 82"/>
                <a:gd name="T2" fmla="*/ 26 w 49"/>
                <a:gd name="T3" fmla="*/ 17 h 82"/>
                <a:gd name="T4" fmla="*/ 47 w 49"/>
                <a:gd name="T5" fmla="*/ 17 h 82"/>
                <a:gd name="T6" fmla="*/ 47 w 49"/>
                <a:gd name="T7" fmla="*/ 25 h 82"/>
                <a:gd name="T8" fmla="*/ 26 w 49"/>
                <a:gd name="T9" fmla="*/ 25 h 82"/>
                <a:gd name="T10" fmla="*/ 26 w 49"/>
                <a:gd name="T11" fmla="*/ 63 h 82"/>
                <a:gd name="T12" fmla="*/ 33 w 49"/>
                <a:gd name="T13" fmla="*/ 73 h 82"/>
                <a:gd name="T14" fmla="*/ 43 w 49"/>
                <a:gd name="T15" fmla="*/ 62 h 82"/>
                <a:gd name="T16" fmla="*/ 49 w 49"/>
                <a:gd name="T17" fmla="*/ 64 h 82"/>
                <a:gd name="T18" fmla="*/ 29 w 49"/>
                <a:gd name="T19" fmla="*/ 82 h 82"/>
                <a:gd name="T20" fmla="*/ 12 w 49"/>
                <a:gd name="T21" fmla="*/ 65 h 82"/>
                <a:gd name="T22" fmla="*/ 12 w 49"/>
                <a:gd name="T23" fmla="*/ 25 h 82"/>
                <a:gd name="T24" fmla="*/ 0 w 49"/>
                <a:gd name="T25" fmla="*/ 25 h 82"/>
                <a:gd name="T26" fmla="*/ 0 w 49"/>
                <a:gd name="T27" fmla="*/ 17 h 82"/>
                <a:gd name="T28" fmla="*/ 12 w 49"/>
                <a:gd name="T29" fmla="*/ 17 h 82"/>
                <a:gd name="T30" fmla="*/ 12 w 49"/>
                <a:gd name="T31" fmla="*/ 1 h 82"/>
                <a:gd name="T32" fmla="*/ 26 w 49"/>
                <a:gd name="T33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82">
                  <a:moveTo>
                    <a:pt x="26" y="0"/>
                  </a:moveTo>
                  <a:cubicBezTo>
                    <a:pt x="26" y="17"/>
                    <a:pt x="26" y="17"/>
                    <a:pt x="26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70"/>
                    <a:pt x="27" y="73"/>
                    <a:pt x="33" y="73"/>
                  </a:cubicBezTo>
                  <a:cubicBezTo>
                    <a:pt x="37" y="73"/>
                    <a:pt x="40" y="69"/>
                    <a:pt x="43" y="62"/>
                  </a:cubicBezTo>
                  <a:cubicBezTo>
                    <a:pt x="49" y="64"/>
                    <a:pt x="49" y="64"/>
                    <a:pt x="49" y="64"/>
                  </a:cubicBezTo>
                  <a:cubicBezTo>
                    <a:pt x="46" y="77"/>
                    <a:pt x="38" y="82"/>
                    <a:pt x="29" y="82"/>
                  </a:cubicBezTo>
                  <a:cubicBezTo>
                    <a:pt x="18" y="82"/>
                    <a:pt x="12" y="75"/>
                    <a:pt x="12" y="6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"/>
                    <a:pt x="12" y="1"/>
                    <a:pt x="12" y="1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3016333" y="130629"/>
              <a:ext cx="277495" cy="357505"/>
            </a:xfrm>
            <a:custGeom>
              <a:avLst/>
              <a:gdLst>
                <a:gd name="T0" fmla="*/ 0 w 74"/>
                <a:gd name="T1" fmla="*/ 87 h 96"/>
                <a:gd name="T2" fmla="*/ 10 w 74"/>
                <a:gd name="T3" fmla="*/ 87 h 96"/>
                <a:gd name="T4" fmla="*/ 10 w 74"/>
                <a:gd name="T5" fmla="*/ 10 h 96"/>
                <a:gd name="T6" fmla="*/ 0 w 74"/>
                <a:gd name="T7" fmla="*/ 10 h 96"/>
                <a:gd name="T8" fmla="*/ 0 w 74"/>
                <a:gd name="T9" fmla="*/ 0 h 96"/>
                <a:gd name="T10" fmla="*/ 23 w 74"/>
                <a:gd name="T11" fmla="*/ 0 h 96"/>
                <a:gd name="T12" fmla="*/ 23 w 74"/>
                <a:gd name="T13" fmla="*/ 48 h 96"/>
                <a:gd name="T14" fmla="*/ 47 w 74"/>
                <a:gd name="T15" fmla="*/ 31 h 96"/>
                <a:gd name="T16" fmla="*/ 64 w 74"/>
                <a:gd name="T17" fmla="*/ 51 h 96"/>
                <a:gd name="T18" fmla="*/ 64 w 74"/>
                <a:gd name="T19" fmla="*/ 87 h 96"/>
                <a:gd name="T20" fmla="*/ 74 w 74"/>
                <a:gd name="T21" fmla="*/ 87 h 96"/>
                <a:gd name="T22" fmla="*/ 74 w 74"/>
                <a:gd name="T23" fmla="*/ 96 h 96"/>
                <a:gd name="T24" fmla="*/ 42 w 74"/>
                <a:gd name="T25" fmla="*/ 96 h 96"/>
                <a:gd name="T26" fmla="*/ 42 w 74"/>
                <a:gd name="T27" fmla="*/ 87 h 96"/>
                <a:gd name="T28" fmla="*/ 51 w 74"/>
                <a:gd name="T29" fmla="*/ 87 h 96"/>
                <a:gd name="T30" fmla="*/ 51 w 74"/>
                <a:gd name="T31" fmla="*/ 56 h 96"/>
                <a:gd name="T32" fmla="*/ 48 w 74"/>
                <a:gd name="T33" fmla="*/ 45 h 96"/>
                <a:gd name="T34" fmla="*/ 40 w 74"/>
                <a:gd name="T35" fmla="*/ 42 h 96"/>
                <a:gd name="T36" fmla="*/ 23 w 74"/>
                <a:gd name="T37" fmla="*/ 63 h 96"/>
                <a:gd name="T38" fmla="*/ 23 w 74"/>
                <a:gd name="T39" fmla="*/ 87 h 96"/>
                <a:gd name="T40" fmla="*/ 33 w 74"/>
                <a:gd name="T41" fmla="*/ 87 h 96"/>
                <a:gd name="T42" fmla="*/ 33 w 74"/>
                <a:gd name="T43" fmla="*/ 96 h 96"/>
                <a:gd name="T44" fmla="*/ 0 w 74"/>
                <a:gd name="T45" fmla="*/ 96 h 96"/>
                <a:gd name="T46" fmla="*/ 0 w 74"/>
                <a:gd name="T47" fmla="*/ 8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4" h="96">
                  <a:moveTo>
                    <a:pt x="0" y="87"/>
                  </a:moveTo>
                  <a:cubicBezTo>
                    <a:pt x="10" y="87"/>
                    <a:pt x="10" y="87"/>
                    <a:pt x="10" y="87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48"/>
                    <a:pt x="23" y="48"/>
                    <a:pt x="23" y="48"/>
                  </a:cubicBezTo>
                  <a:cubicBezTo>
                    <a:pt x="31" y="36"/>
                    <a:pt x="38" y="31"/>
                    <a:pt x="47" y="31"/>
                  </a:cubicBezTo>
                  <a:cubicBezTo>
                    <a:pt x="57" y="31"/>
                    <a:pt x="64" y="39"/>
                    <a:pt x="64" y="51"/>
                  </a:cubicBezTo>
                  <a:cubicBezTo>
                    <a:pt x="64" y="87"/>
                    <a:pt x="64" y="87"/>
                    <a:pt x="64" y="87"/>
                  </a:cubicBezTo>
                  <a:cubicBezTo>
                    <a:pt x="74" y="87"/>
                    <a:pt x="74" y="87"/>
                    <a:pt x="74" y="87"/>
                  </a:cubicBezTo>
                  <a:cubicBezTo>
                    <a:pt x="74" y="96"/>
                    <a:pt x="74" y="96"/>
                    <a:pt x="74" y="96"/>
                  </a:cubicBezTo>
                  <a:cubicBezTo>
                    <a:pt x="42" y="96"/>
                    <a:pt x="42" y="96"/>
                    <a:pt x="42" y="96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51" y="87"/>
                    <a:pt x="51" y="87"/>
                    <a:pt x="51" y="87"/>
                  </a:cubicBezTo>
                  <a:cubicBezTo>
                    <a:pt x="51" y="56"/>
                    <a:pt x="51" y="56"/>
                    <a:pt x="51" y="56"/>
                  </a:cubicBezTo>
                  <a:cubicBezTo>
                    <a:pt x="51" y="51"/>
                    <a:pt x="50" y="47"/>
                    <a:pt x="48" y="45"/>
                  </a:cubicBezTo>
                  <a:cubicBezTo>
                    <a:pt x="46" y="43"/>
                    <a:pt x="43" y="42"/>
                    <a:pt x="40" y="42"/>
                  </a:cubicBezTo>
                  <a:cubicBezTo>
                    <a:pt x="32" y="42"/>
                    <a:pt x="23" y="50"/>
                    <a:pt x="23" y="63"/>
                  </a:cubicBezTo>
                  <a:cubicBezTo>
                    <a:pt x="23" y="87"/>
                    <a:pt x="23" y="87"/>
                    <a:pt x="23" y="87"/>
                  </a:cubicBezTo>
                  <a:cubicBezTo>
                    <a:pt x="33" y="87"/>
                    <a:pt x="33" y="87"/>
                    <a:pt x="33" y="87"/>
                  </a:cubicBezTo>
                  <a:cubicBezTo>
                    <a:pt x="33" y="96"/>
                    <a:pt x="33" y="96"/>
                    <a:pt x="33" y="96"/>
                  </a:cubicBezTo>
                  <a:cubicBezTo>
                    <a:pt x="0" y="96"/>
                    <a:pt x="0" y="96"/>
                    <a:pt x="0" y="96"/>
                  </a:cubicBezTo>
                  <a:lnTo>
                    <a:pt x="0" y="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3325091" y="249382"/>
              <a:ext cx="220980" cy="249555"/>
            </a:xfrm>
            <a:custGeom>
              <a:avLst/>
              <a:gdLst>
                <a:gd name="T0" fmla="*/ 14 w 59"/>
                <a:gd name="T1" fmla="*/ 34 h 67"/>
                <a:gd name="T2" fmla="*/ 34 w 59"/>
                <a:gd name="T3" fmla="*/ 58 h 67"/>
                <a:gd name="T4" fmla="*/ 51 w 59"/>
                <a:gd name="T5" fmla="*/ 46 h 67"/>
                <a:gd name="T6" fmla="*/ 58 w 59"/>
                <a:gd name="T7" fmla="*/ 46 h 67"/>
                <a:gd name="T8" fmla="*/ 30 w 59"/>
                <a:gd name="T9" fmla="*/ 67 h 67"/>
                <a:gd name="T10" fmla="*/ 0 w 59"/>
                <a:gd name="T11" fmla="*/ 34 h 67"/>
                <a:gd name="T12" fmla="*/ 31 w 59"/>
                <a:gd name="T13" fmla="*/ 0 h 67"/>
                <a:gd name="T14" fmla="*/ 58 w 59"/>
                <a:gd name="T15" fmla="*/ 34 h 67"/>
                <a:gd name="T16" fmla="*/ 14 w 59"/>
                <a:gd name="T17" fmla="*/ 34 h 67"/>
                <a:gd name="T18" fmla="*/ 14 w 59"/>
                <a:gd name="T19" fmla="*/ 28 h 67"/>
                <a:gd name="T20" fmla="*/ 45 w 59"/>
                <a:gd name="T21" fmla="*/ 28 h 67"/>
                <a:gd name="T22" fmla="*/ 30 w 59"/>
                <a:gd name="T23" fmla="*/ 8 h 67"/>
                <a:gd name="T24" fmla="*/ 14 w 59"/>
                <a:gd name="T25" fmla="*/ 28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7">
                  <a:moveTo>
                    <a:pt x="14" y="34"/>
                  </a:moveTo>
                  <a:cubicBezTo>
                    <a:pt x="15" y="50"/>
                    <a:pt x="21" y="58"/>
                    <a:pt x="34" y="58"/>
                  </a:cubicBezTo>
                  <a:cubicBezTo>
                    <a:pt x="42" y="58"/>
                    <a:pt x="47" y="54"/>
                    <a:pt x="51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4" y="60"/>
                    <a:pt x="44" y="67"/>
                    <a:pt x="30" y="67"/>
                  </a:cubicBezTo>
                  <a:cubicBezTo>
                    <a:pt x="11" y="67"/>
                    <a:pt x="0" y="52"/>
                    <a:pt x="0" y="34"/>
                  </a:cubicBezTo>
                  <a:cubicBezTo>
                    <a:pt x="0" y="15"/>
                    <a:pt x="13" y="0"/>
                    <a:pt x="31" y="0"/>
                  </a:cubicBezTo>
                  <a:cubicBezTo>
                    <a:pt x="50" y="0"/>
                    <a:pt x="59" y="17"/>
                    <a:pt x="58" y="34"/>
                  </a:cubicBezTo>
                  <a:lnTo>
                    <a:pt x="14" y="34"/>
                  </a:lnTo>
                  <a:close/>
                  <a:moveTo>
                    <a:pt x="14" y="28"/>
                  </a:moveTo>
                  <a:cubicBezTo>
                    <a:pt x="45" y="28"/>
                    <a:pt x="45" y="28"/>
                    <a:pt x="45" y="28"/>
                  </a:cubicBezTo>
                  <a:cubicBezTo>
                    <a:pt x="44" y="16"/>
                    <a:pt x="40" y="8"/>
                    <a:pt x="30" y="8"/>
                  </a:cubicBezTo>
                  <a:cubicBezTo>
                    <a:pt x="21" y="8"/>
                    <a:pt x="15" y="13"/>
                    <a:pt x="14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3693226" y="83127"/>
              <a:ext cx="641350" cy="464820"/>
            </a:xfrm>
            <a:custGeom>
              <a:avLst/>
              <a:gdLst>
                <a:gd name="T0" fmla="*/ 26 w 171"/>
                <a:gd name="T1" fmla="*/ 101 h 125"/>
                <a:gd name="T2" fmla="*/ 36 w 171"/>
                <a:gd name="T3" fmla="*/ 75 h 125"/>
                <a:gd name="T4" fmla="*/ 51 w 171"/>
                <a:gd name="T5" fmla="*/ 20 h 125"/>
                <a:gd name="T6" fmla="*/ 66 w 171"/>
                <a:gd name="T7" fmla="*/ 4 h 125"/>
                <a:gd name="T8" fmla="*/ 80 w 171"/>
                <a:gd name="T9" fmla="*/ 22 h 125"/>
                <a:gd name="T10" fmla="*/ 92 w 171"/>
                <a:gd name="T11" fmla="*/ 84 h 125"/>
                <a:gd name="T12" fmla="*/ 124 w 171"/>
                <a:gd name="T13" fmla="*/ 18 h 125"/>
                <a:gd name="T14" fmla="*/ 133 w 171"/>
                <a:gd name="T15" fmla="*/ 23 h 125"/>
                <a:gd name="T16" fmla="*/ 140 w 171"/>
                <a:gd name="T17" fmla="*/ 59 h 125"/>
                <a:gd name="T18" fmla="*/ 149 w 171"/>
                <a:gd name="T19" fmla="*/ 93 h 125"/>
                <a:gd name="T20" fmla="*/ 165 w 171"/>
                <a:gd name="T21" fmla="*/ 74 h 125"/>
                <a:gd name="T22" fmla="*/ 169 w 171"/>
                <a:gd name="T23" fmla="*/ 71 h 125"/>
                <a:gd name="T24" fmla="*/ 171 w 171"/>
                <a:gd name="T25" fmla="*/ 73 h 125"/>
                <a:gd name="T26" fmla="*/ 170 w 171"/>
                <a:gd name="T27" fmla="*/ 77 h 125"/>
                <a:gd name="T28" fmla="*/ 146 w 171"/>
                <a:gd name="T29" fmla="*/ 106 h 125"/>
                <a:gd name="T30" fmla="*/ 122 w 171"/>
                <a:gd name="T31" fmla="*/ 35 h 125"/>
                <a:gd name="T32" fmla="*/ 102 w 171"/>
                <a:gd name="T33" fmla="*/ 90 h 125"/>
                <a:gd name="T34" fmla="*/ 90 w 171"/>
                <a:gd name="T35" fmla="*/ 101 h 125"/>
                <a:gd name="T36" fmla="*/ 65 w 171"/>
                <a:gd name="T37" fmla="*/ 23 h 125"/>
                <a:gd name="T38" fmla="*/ 32 w 171"/>
                <a:gd name="T39" fmla="*/ 119 h 125"/>
                <a:gd name="T40" fmla="*/ 27 w 171"/>
                <a:gd name="T41" fmla="*/ 125 h 125"/>
                <a:gd name="T42" fmla="*/ 15 w 171"/>
                <a:gd name="T43" fmla="*/ 118 h 125"/>
                <a:gd name="T44" fmla="*/ 11 w 171"/>
                <a:gd name="T45" fmla="*/ 92 h 125"/>
                <a:gd name="T46" fmla="*/ 1 w 171"/>
                <a:gd name="T47" fmla="*/ 12 h 125"/>
                <a:gd name="T48" fmla="*/ 0 w 171"/>
                <a:gd name="T49" fmla="*/ 6 h 125"/>
                <a:gd name="T50" fmla="*/ 7 w 171"/>
                <a:gd name="T51" fmla="*/ 0 h 125"/>
                <a:gd name="T52" fmla="*/ 17 w 171"/>
                <a:gd name="T53" fmla="*/ 5 h 125"/>
                <a:gd name="T54" fmla="*/ 24 w 171"/>
                <a:gd name="T55" fmla="*/ 85 h 125"/>
                <a:gd name="T56" fmla="*/ 26 w 171"/>
                <a:gd name="T57" fmla="*/ 10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71" h="125">
                  <a:moveTo>
                    <a:pt x="26" y="101"/>
                  </a:moveTo>
                  <a:cubicBezTo>
                    <a:pt x="28" y="101"/>
                    <a:pt x="31" y="88"/>
                    <a:pt x="36" y="75"/>
                  </a:cubicBezTo>
                  <a:cubicBezTo>
                    <a:pt x="42" y="56"/>
                    <a:pt x="48" y="29"/>
                    <a:pt x="51" y="20"/>
                  </a:cubicBezTo>
                  <a:cubicBezTo>
                    <a:pt x="55" y="8"/>
                    <a:pt x="60" y="4"/>
                    <a:pt x="66" y="4"/>
                  </a:cubicBezTo>
                  <a:cubicBezTo>
                    <a:pt x="75" y="4"/>
                    <a:pt x="78" y="13"/>
                    <a:pt x="80" y="22"/>
                  </a:cubicBezTo>
                  <a:cubicBezTo>
                    <a:pt x="83" y="36"/>
                    <a:pt x="85" y="62"/>
                    <a:pt x="92" y="84"/>
                  </a:cubicBezTo>
                  <a:cubicBezTo>
                    <a:pt x="101" y="70"/>
                    <a:pt x="108" y="19"/>
                    <a:pt x="124" y="18"/>
                  </a:cubicBezTo>
                  <a:cubicBezTo>
                    <a:pt x="127" y="18"/>
                    <a:pt x="131" y="20"/>
                    <a:pt x="133" y="23"/>
                  </a:cubicBezTo>
                  <a:cubicBezTo>
                    <a:pt x="137" y="30"/>
                    <a:pt x="138" y="46"/>
                    <a:pt x="140" y="59"/>
                  </a:cubicBezTo>
                  <a:cubicBezTo>
                    <a:pt x="142" y="75"/>
                    <a:pt x="146" y="93"/>
                    <a:pt x="149" y="93"/>
                  </a:cubicBezTo>
                  <a:cubicBezTo>
                    <a:pt x="154" y="93"/>
                    <a:pt x="158" y="83"/>
                    <a:pt x="165" y="74"/>
                  </a:cubicBezTo>
                  <a:cubicBezTo>
                    <a:pt x="167" y="72"/>
                    <a:pt x="168" y="71"/>
                    <a:pt x="169" y="71"/>
                  </a:cubicBezTo>
                  <a:cubicBezTo>
                    <a:pt x="170" y="71"/>
                    <a:pt x="171" y="72"/>
                    <a:pt x="171" y="73"/>
                  </a:cubicBezTo>
                  <a:cubicBezTo>
                    <a:pt x="171" y="75"/>
                    <a:pt x="170" y="75"/>
                    <a:pt x="170" y="77"/>
                  </a:cubicBezTo>
                  <a:cubicBezTo>
                    <a:pt x="157" y="102"/>
                    <a:pt x="152" y="106"/>
                    <a:pt x="146" y="106"/>
                  </a:cubicBezTo>
                  <a:cubicBezTo>
                    <a:pt x="129" y="106"/>
                    <a:pt x="130" y="50"/>
                    <a:pt x="122" y="35"/>
                  </a:cubicBezTo>
                  <a:cubicBezTo>
                    <a:pt x="116" y="42"/>
                    <a:pt x="106" y="83"/>
                    <a:pt x="102" y="90"/>
                  </a:cubicBezTo>
                  <a:cubicBezTo>
                    <a:pt x="97" y="100"/>
                    <a:pt x="95" y="101"/>
                    <a:pt x="90" y="101"/>
                  </a:cubicBezTo>
                  <a:cubicBezTo>
                    <a:pt x="74" y="101"/>
                    <a:pt x="67" y="23"/>
                    <a:pt x="65" y="23"/>
                  </a:cubicBezTo>
                  <a:cubicBezTo>
                    <a:pt x="64" y="23"/>
                    <a:pt x="62" y="28"/>
                    <a:pt x="32" y="119"/>
                  </a:cubicBezTo>
                  <a:cubicBezTo>
                    <a:pt x="31" y="123"/>
                    <a:pt x="29" y="125"/>
                    <a:pt x="27" y="125"/>
                  </a:cubicBezTo>
                  <a:cubicBezTo>
                    <a:pt x="22" y="125"/>
                    <a:pt x="17" y="124"/>
                    <a:pt x="15" y="118"/>
                  </a:cubicBezTo>
                  <a:cubicBezTo>
                    <a:pt x="13" y="112"/>
                    <a:pt x="12" y="101"/>
                    <a:pt x="11" y="92"/>
                  </a:cubicBezTo>
                  <a:cubicBezTo>
                    <a:pt x="10" y="70"/>
                    <a:pt x="3" y="24"/>
                    <a:pt x="1" y="12"/>
                  </a:cubicBezTo>
                  <a:cubicBezTo>
                    <a:pt x="0" y="10"/>
                    <a:pt x="0" y="8"/>
                    <a:pt x="0" y="6"/>
                  </a:cubicBezTo>
                  <a:cubicBezTo>
                    <a:pt x="0" y="1"/>
                    <a:pt x="7" y="0"/>
                    <a:pt x="7" y="0"/>
                  </a:cubicBezTo>
                  <a:cubicBezTo>
                    <a:pt x="12" y="0"/>
                    <a:pt x="17" y="1"/>
                    <a:pt x="17" y="5"/>
                  </a:cubicBezTo>
                  <a:cubicBezTo>
                    <a:pt x="18" y="39"/>
                    <a:pt x="22" y="66"/>
                    <a:pt x="24" y="85"/>
                  </a:cubicBezTo>
                  <a:cubicBezTo>
                    <a:pt x="24" y="92"/>
                    <a:pt x="25" y="97"/>
                    <a:pt x="26" y="10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/>
            <p:cNvSpPr>
              <a:spLocks noEditPoints="1"/>
            </p:cNvSpPr>
            <p:nvPr/>
          </p:nvSpPr>
          <p:spPr bwMode="auto">
            <a:xfrm>
              <a:off x="4298868" y="154379"/>
              <a:ext cx="326390" cy="353695"/>
            </a:xfrm>
            <a:custGeom>
              <a:avLst/>
              <a:gdLst>
                <a:gd name="T0" fmla="*/ 55 w 87"/>
                <a:gd name="T1" fmla="*/ 0 h 95"/>
                <a:gd name="T2" fmla="*/ 68 w 87"/>
                <a:gd name="T3" fmla="*/ 14 h 95"/>
                <a:gd name="T4" fmla="*/ 15 w 87"/>
                <a:gd name="T5" fmla="*/ 62 h 95"/>
                <a:gd name="T6" fmla="*/ 13 w 87"/>
                <a:gd name="T7" fmla="*/ 68 h 95"/>
                <a:gd name="T8" fmla="*/ 28 w 87"/>
                <a:gd name="T9" fmla="*/ 84 h 95"/>
                <a:gd name="T10" fmla="*/ 63 w 87"/>
                <a:gd name="T11" fmla="*/ 66 h 95"/>
                <a:gd name="T12" fmla="*/ 83 w 87"/>
                <a:gd name="T13" fmla="*/ 48 h 95"/>
                <a:gd name="T14" fmla="*/ 87 w 87"/>
                <a:gd name="T15" fmla="*/ 51 h 95"/>
                <a:gd name="T16" fmla="*/ 83 w 87"/>
                <a:gd name="T17" fmla="*/ 59 h 95"/>
                <a:gd name="T18" fmla="*/ 68 w 87"/>
                <a:gd name="T19" fmla="*/ 76 h 95"/>
                <a:gd name="T20" fmla="*/ 26 w 87"/>
                <a:gd name="T21" fmla="*/ 95 h 95"/>
                <a:gd name="T22" fmla="*/ 5 w 87"/>
                <a:gd name="T23" fmla="*/ 87 h 95"/>
                <a:gd name="T24" fmla="*/ 0 w 87"/>
                <a:gd name="T25" fmla="*/ 68 h 95"/>
                <a:gd name="T26" fmla="*/ 15 w 87"/>
                <a:gd name="T27" fmla="*/ 33 h 95"/>
                <a:gd name="T28" fmla="*/ 55 w 87"/>
                <a:gd name="T29" fmla="*/ 0 h 95"/>
                <a:gd name="T30" fmla="*/ 55 w 87"/>
                <a:gd name="T31" fmla="*/ 15 h 95"/>
                <a:gd name="T32" fmla="*/ 54 w 87"/>
                <a:gd name="T33" fmla="*/ 13 h 95"/>
                <a:gd name="T34" fmla="*/ 17 w 87"/>
                <a:gd name="T35" fmla="*/ 49 h 95"/>
                <a:gd name="T36" fmla="*/ 54 w 87"/>
                <a:gd name="T37" fmla="*/ 21 h 95"/>
                <a:gd name="T38" fmla="*/ 55 w 87"/>
                <a:gd name="T39" fmla="*/ 1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7" h="95">
                  <a:moveTo>
                    <a:pt x="55" y="0"/>
                  </a:moveTo>
                  <a:cubicBezTo>
                    <a:pt x="62" y="0"/>
                    <a:pt x="68" y="6"/>
                    <a:pt x="68" y="14"/>
                  </a:cubicBezTo>
                  <a:cubicBezTo>
                    <a:pt x="68" y="36"/>
                    <a:pt x="33" y="58"/>
                    <a:pt x="15" y="62"/>
                  </a:cubicBezTo>
                  <a:cubicBezTo>
                    <a:pt x="14" y="64"/>
                    <a:pt x="13" y="66"/>
                    <a:pt x="13" y="68"/>
                  </a:cubicBezTo>
                  <a:cubicBezTo>
                    <a:pt x="13" y="77"/>
                    <a:pt x="18" y="84"/>
                    <a:pt x="28" y="84"/>
                  </a:cubicBezTo>
                  <a:cubicBezTo>
                    <a:pt x="41" y="84"/>
                    <a:pt x="53" y="76"/>
                    <a:pt x="63" y="66"/>
                  </a:cubicBezTo>
                  <a:cubicBezTo>
                    <a:pt x="69" y="62"/>
                    <a:pt x="80" y="47"/>
                    <a:pt x="83" y="48"/>
                  </a:cubicBezTo>
                  <a:cubicBezTo>
                    <a:pt x="84" y="48"/>
                    <a:pt x="87" y="49"/>
                    <a:pt x="87" y="51"/>
                  </a:cubicBezTo>
                  <a:cubicBezTo>
                    <a:pt x="87" y="53"/>
                    <a:pt x="86" y="56"/>
                    <a:pt x="83" y="59"/>
                  </a:cubicBezTo>
                  <a:cubicBezTo>
                    <a:pt x="79" y="65"/>
                    <a:pt x="75" y="70"/>
                    <a:pt x="68" y="76"/>
                  </a:cubicBezTo>
                  <a:cubicBezTo>
                    <a:pt x="56" y="86"/>
                    <a:pt x="40" y="95"/>
                    <a:pt x="26" y="95"/>
                  </a:cubicBezTo>
                  <a:cubicBezTo>
                    <a:pt x="19" y="95"/>
                    <a:pt x="11" y="93"/>
                    <a:pt x="5" y="87"/>
                  </a:cubicBezTo>
                  <a:cubicBezTo>
                    <a:pt x="2" y="82"/>
                    <a:pt x="0" y="77"/>
                    <a:pt x="0" y="68"/>
                  </a:cubicBezTo>
                  <a:cubicBezTo>
                    <a:pt x="0" y="56"/>
                    <a:pt x="7" y="43"/>
                    <a:pt x="15" y="33"/>
                  </a:cubicBezTo>
                  <a:cubicBezTo>
                    <a:pt x="20" y="24"/>
                    <a:pt x="41" y="0"/>
                    <a:pt x="55" y="0"/>
                  </a:cubicBezTo>
                  <a:close/>
                  <a:moveTo>
                    <a:pt x="55" y="15"/>
                  </a:moveTo>
                  <a:cubicBezTo>
                    <a:pt x="55" y="14"/>
                    <a:pt x="55" y="13"/>
                    <a:pt x="54" y="13"/>
                  </a:cubicBezTo>
                  <a:cubicBezTo>
                    <a:pt x="40" y="20"/>
                    <a:pt x="27" y="34"/>
                    <a:pt x="17" y="49"/>
                  </a:cubicBezTo>
                  <a:cubicBezTo>
                    <a:pt x="36" y="43"/>
                    <a:pt x="49" y="30"/>
                    <a:pt x="54" y="21"/>
                  </a:cubicBezTo>
                  <a:cubicBezTo>
                    <a:pt x="55" y="19"/>
                    <a:pt x="55" y="17"/>
                    <a:pt x="55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4607626" y="190005"/>
              <a:ext cx="363855" cy="309245"/>
            </a:xfrm>
            <a:custGeom>
              <a:avLst/>
              <a:gdLst>
                <a:gd name="T0" fmla="*/ 68 w 97"/>
                <a:gd name="T1" fmla="*/ 58 h 83"/>
                <a:gd name="T2" fmla="*/ 72 w 97"/>
                <a:gd name="T3" fmla="*/ 63 h 83"/>
                <a:gd name="T4" fmla="*/ 90 w 97"/>
                <a:gd name="T5" fmla="*/ 44 h 83"/>
                <a:gd name="T6" fmla="*/ 93 w 97"/>
                <a:gd name="T7" fmla="*/ 42 h 83"/>
                <a:gd name="T8" fmla="*/ 97 w 97"/>
                <a:gd name="T9" fmla="*/ 45 h 83"/>
                <a:gd name="T10" fmla="*/ 94 w 97"/>
                <a:gd name="T11" fmla="*/ 50 h 83"/>
                <a:gd name="T12" fmla="*/ 70 w 97"/>
                <a:gd name="T13" fmla="*/ 76 h 83"/>
                <a:gd name="T14" fmla="*/ 54 w 97"/>
                <a:gd name="T15" fmla="*/ 25 h 83"/>
                <a:gd name="T16" fmla="*/ 52 w 97"/>
                <a:gd name="T17" fmla="*/ 16 h 83"/>
                <a:gd name="T18" fmla="*/ 29 w 97"/>
                <a:gd name="T19" fmla="*/ 53 h 83"/>
                <a:gd name="T20" fmla="*/ 19 w 97"/>
                <a:gd name="T21" fmla="*/ 80 h 83"/>
                <a:gd name="T22" fmla="*/ 12 w 97"/>
                <a:gd name="T23" fmla="*/ 83 h 83"/>
                <a:gd name="T24" fmla="*/ 6 w 97"/>
                <a:gd name="T25" fmla="*/ 75 h 83"/>
                <a:gd name="T26" fmla="*/ 6 w 97"/>
                <a:gd name="T27" fmla="*/ 68 h 83"/>
                <a:gd name="T28" fmla="*/ 0 w 97"/>
                <a:gd name="T29" fmla="*/ 6 h 83"/>
                <a:gd name="T30" fmla="*/ 7 w 97"/>
                <a:gd name="T31" fmla="*/ 0 h 83"/>
                <a:gd name="T32" fmla="*/ 15 w 97"/>
                <a:gd name="T33" fmla="*/ 8 h 83"/>
                <a:gd name="T34" fmla="*/ 18 w 97"/>
                <a:gd name="T35" fmla="*/ 52 h 83"/>
                <a:gd name="T36" fmla="*/ 56 w 97"/>
                <a:gd name="T37" fmla="*/ 0 h 83"/>
                <a:gd name="T38" fmla="*/ 63 w 97"/>
                <a:gd name="T39" fmla="*/ 4 h 83"/>
                <a:gd name="T40" fmla="*/ 66 w 97"/>
                <a:gd name="T41" fmla="*/ 14 h 83"/>
                <a:gd name="T42" fmla="*/ 68 w 97"/>
                <a:gd name="T43" fmla="*/ 58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7" h="83">
                  <a:moveTo>
                    <a:pt x="68" y="58"/>
                  </a:moveTo>
                  <a:cubicBezTo>
                    <a:pt x="68" y="59"/>
                    <a:pt x="70" y="63"/>
                    <a:pt x="72" y="63"/>
                  </a:cubicBezTo>
                  <a:cubicBezTo>
                    <a:pt x="78" y="63"/>
                    <a:pt x="84" y="53"/>
                    <a:pt x="90" y="44"/>
                  </a:cubicBezTo>
                  <a:cubicBezTo>
                    <a:pt x="91" y="43"/>
                    <a:pt x="92" y="42"/>
                    <a:pt x="93" y="42"/>
                  </a:cubicBezTo>
                  <a:cubicBezTo>
                    <a:pt x="95" y="42"/>
                    <a:pt x="97" y="43"/>
                    <a:pt x="97" y="45"/>
                  </a:cubicBezTo>
                  <a:cubicBezTo>
                    <a:pt x="97" y="46"/>
                    <a:pt x="95" y="49"/>
                    <a:pt x="94" y="50"/>
                  </a:cubicBezTo>
                  <a:cubicBezTo>
                    <a:pt x="80" y="76"/>
                    <a:pt x="76" y="76"/>
                    <a:pt x="70" y="76"/>
                  </a:cubicBezTo>
                  <a:cubicBezTo>
                    <a:pt x="54" y="76"/>
                    <a:pt x="54" y="41"/>
                    <a:pt x="54" y="25"/>
                  </a:cubicBezTo>
                  <a:cubicBezTo>
                    <a:pt x="54" y="21"/>
                    <a:pt x="54" y="16"/>
                    <a:pt x="52" y="16"/>
                  </a:cubicBezTo>
                  <a:cubicBezTo>
                    <a:pt x="47" y="16"/>
                    <a:pt x="35" y="38"/>
                    <a:pt x="29" y="53"/>
                  </a:cubicBezTo>
                  <a:cubicBezTo>
                    <a:pt x="22" y="72"/>
                    <a:pt x="21" y="75"/>
                    <a:pt x="19" y="80"/>
                  </a:cubicBezTo>
                  <a:cubicBezTo>
                    <a:pt x="17" y="83"/>
                    <a:pt x="16" y="83"/>
                    <a:pt x="12" y="83"/>
                  </a:cubicBezTo>
                  <a:cubicBezTo>
                    <a:pt x="8" y="83"/>
                    <a:pt x="6" y="80"/>
                    <a:pt x="6" y="75"/>
                  </a:cubicBezTo>
                  <a:cubicBezTo>
                    <a:pt x="6" y="73"/>
                    <a:pt x="6" y="70"/>
                    <a:pt x="6" y="68"/>
                  </a:cubicBezTo>
                  <a:cubicBezTo>
                    <a:pt x="6" y="47"/>
                    <a:pt x="3" y="28"/>
                    <a:pt x="0" y="6"/>
                  </a:cubicBezTo>
                  <a:cubicBezTo>
                    <a:pt x="0" y="2"/>
                    <a:pt x="4" y="0"/>
                    <a:pt x="7" y="0"/>
                  </a:cubicBezTo>
                  <a:cubicBezTo>
                    <a:pt x="12" y="0"/>
                    <a:pt x="15" y="2"/>
                    <a:pt x="15" y="8"/>
                  </a:cubicBezTo>
                  <a:cubicBezTo>
                    <a:pt x="15" y="10"/>
                    <a:pt x="16" y="27"/>
                    <a:pt x="18" y="52"/>
                  </a:cubicBezTo>
                  <a:cubicBezTo>
                    <a:pt x="28" y="27"/>
                    <a:pt x="45" y="0"/>
                    <a:pt x="56" y="0"/>
                  </a:cubicBezTo>
                  <a:cubicBezTo>
                    <a:pt x="60" y="0"/>
                    <a:pt x="62" y="2"/>
                    <a:pt x="63" y="4"/>
                  </a:cubicBezTo>
                  <a:cubicBezTo>
                    <a:pt x="65" y="7"/>
                    <a:pt x="66" y="11"/>
                    <a:pt x="66" y="14"/>
                  </a:cubicBezTo>
                  <a:cubicBezTo>
                    <a:pt x="66" y="19"/>
                    <a:pt x="66" y="46"/>
                    <a:pt x="68" y="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4916385" y="178130"/>
              <a:ext cx="389890" cy="327025"/>
            </a:xfrm>
            <a:custGeom>
              <a:avLst/>
              <a:gdLst>
                <a:gd name="T0" fmla="*/ 7 w 104"/>
                <a:gd name="T1" fmla="*/ 38 h 88"/>
                <a:gd name="T2" fmla="*/ 4 w 104"/>
                <a:gd name="T3" fmla="*/ 11 h 88"/>
                <a:gd name="T4" fmla="*/ 0 w 104"/>
                <a:gd name="T5" fmla="*/ 6 h 88"/>
                <a:gd name="T6" fmla="*/ 9 w 104"/>
                <a:gd name="T7" fmla="*/ 0 h 88"/>
                <a:gd name="T8" fmla="*/ 17 w 104"/>
                <a:gd name="T9" fmla="*/ 5 h 88"/>
                <a:gd name="T10" fmla="*/ 19 w 104"/>
                <a:gd name="T11" fmla="*/ 17 h 88"/>
                <a:gd name="T12" fmla="*/ 19 w 104"/>
                <a:gd name="T13" fmla="*/ 66 h 88"/>
                <a:gd name="T14" fmla="*/ 22 w 104"/>
                <a:gd name="T15" fmla="*/ 74 h 88"/>
                <a:gd name="T16" fmla="*/ 28 w 104"/>
                <a:gd name="T17" fmla="*/ 70 h 88"/>
                <a:gd name="T18" fmla="*/ 52 w 104"/>
                <a:gd name="T19" fmla="*/ 32 h 88"/>
                <a:gd name="T20" fmla="*/ 65 w 104"/>
                <a:gd name="T21" fmla="*/ 5 h 88"/>
                <a:gd name="T22" fmla="*/ 71 w 104"/>
                <a:gd name="T23" fmla="*/ 2 h 88"/>
                <a:gd name="T24" fmla="*/ 77 w 104"/>
                <a:gd name="T25" fmla="*/ 8 h 88"/>
                <a:gd name="T26" fmla="*/ 76 w 104"/>
                <a:gd name="T27" fmla="*/ 12 h 88"/>
                <a:gd name="T28" fmla="*/ 74 w 104"/>
                <a:gd name="T29" fmla="*/ 39 h 88"/>
                <a:gd name="T30" fmla="*/ 80 w 104"/>
                <a:gd name="T31" fmla="*/ 67 h 88"/>
                <a:gd name="T32" fmla="*/ 97 w 104"/>
                <a:gd name="T33" fmla="*/ 48 h 88"/>
                <a:gd name="T34" fmla="*/ 101 w 104"/>
                <a:gd name="T35" fmla="*/ 45 h 88"/>
                <a:gd name="T36" fmla="*/ 104 w 104"/>
                <a:gd name="T37" fmla="*/ 49 h 88"/>
                <a:gd name="T38" fmla="*/ 102 w 104"/>
                <a:gd name="T39" fmla="*/ 54 h 88"/>
                <a:gd name="T40" fmla="*/ 77 w 104"/>
                <a:gd name="T41" fmla="*/ 80 h 88"/>
                <a:gd name="T42" fmla="*/ 62 w 104"/>
                <a:gd name="T43" fmla="*/ 36 h 88"/>
                <a:gd name="T44" fmla="*/ 19 w 104"/>
                <a:gd name="T45" fmla="*/ 88 h 88"/>
                <a:gd name="T46" fmla="*/ 6 w 104"/>
                <a:gd name="T47" fmla="*/ 65 h 88"/>
                <a:gd name="T48" fmla="*/ 7 w 104"/>
                <a:gd name="T49" fmla="*/ 3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4" h="88">
                  <a:moveTo>
                    <a:pt x="7" y="38"/>
                  </a:moveTo>
                  <a:cubicBezTo>
                    <a:pt x="7" y="33"/>
                    <a:pt x="7" y="16"/>
                    <a:pt x="4" y="11"/>
                  </a:cubicBezTo>
                  <a:cubicBezTo>
                    <a:pt x="3" y="8"/>
                    <a:pt x="0" y="6"/>
                    <a:pt x="0" y="6"/>
                  </a:cubicBezTo>
                  <a:cubicBezTo>
                    <a:pt x="0" y="2"/>
                    <a:pt x="6" y="0"/>
                    <a:pt x="9" y="0"/>
                  </a:cubicBezTo>
                  <a:cubicBezTo>
                    <a:pt x="12" y="0"/>
                    <a:pt x="15" y="2"/>
                    <a:pt x="17" y="5"/>
                  </a:cubicBezTo>
                  <a:cubicBezTo>
                    <a:pt x="19" y="11"/>
                    <a:pt x="19" y="17"/>
                    <a:pt x="19" y="17"/>
                  </a:cubicBezTo>
                  <a:cubicBezTo>
                    <a:pt x="19" y="17"/>
                    <a:pt x="19" y="50"/>
                    <a:pt x="19" y="66"/>
                  </a:cubicBezTo>
                  <a:cubicBezTo>
                    <a:pt x="19" y="73"/>
                    <a:pt x="19" y="74"/>
                    <a:pt x="22" y="74"/>
                  </a:cubicBezTo>
                  <a:cubicBezTo>
                    <a:pt x="24" y="74"/>
                    <a:pt x="28" y="70"/>
                    <a:pt x="28" y="70"/>
                  </a:cubicBezTo>
                  <a:cubicBezTo>
                    <a:pt x="37" y="59"/>
                    <a:pt x="46" y="44"/>
                    <a:pt x="52" y="32"/>
                  </a:cubicBezTo>
                  <a:cubicBezTo>
                    <a:pt x="55" y="26"/>
                    <a:pt x="63" y="9"/>
                    <a:pt x="65" y="5"/>
                  </a:cubicBezTo>
                  <a:cubicBezTo>
                    <a:pt x="66" y="4"/>
                    <a:pt x="68" y="2"/>
                    <a:pt x="71" y="2"/>
                  </a:cubicBezTo>
                  <a:cubicBezTo>
                    <a:pt x="76" y="2"/>
                    <a:pt x="77" y="5"/>
                    <a:pt x="77" y="8"/>
                  </a:cubicBezTo>
                  <a:cubicBezTo>
                    <a:pt x="77" y="11"/>
                    <a:pt x="76" y="12"/>
                    <a:pt x="76" y="12"/>
                  </a:cubicBezTo>
                  <a:cubicBezTo>
                    <a:pt x="76" y="12"/>
                    <a:pt x="74" y="22"/>
                    <a:pt x="74" y="39"/>
                  </a:cubicBezTo>
                  <a:cubicBezTo>
                    <a:pt x="74" y="43"/>
                    <a:pt x="75" y="67"/>
                    <a:pt x="80" y="67"/>
                  </a:cubicBezTo>
                  <a:cubicBezTo>
                    <a:pt x="86" y="67"/>
                    <a:pt x="92" y="56"/>
                    <a:pt x="97" y="48"/>
                  </a:cubicBezTo>
                  <a:cubicBezTo>
                    <a:pt x="98" y="47"/>
                    <a:pt x="99" y="45"/>
                    <a:pt x="101" y="45"/>
                  </a:cubicBezTo>
                  <a:cubicBezTo>
                    <a:pt x="102" y="45"/>
                    <a:pt x="104" y="47"/>
                    <a:pt x="104" y="49"/>
                  </a:cubicBezTo>
                  <a:cubicBezTo>
                    <a:pt x="104" y="50"/>
                    <a:pt x="102" y="52"/>
                    <a:pt x="102" y="54"/>
                  </a:cubicBezTo>
                  <a:cubicBezTo>
                    <a:pt x="88" y="80"/>
                    <a:pt x="83" y="80"/>
                    <a:pt x="77" y="80"/>
                  </a:cubicBezTo>
                  <a:cubicBezTo>
                    <a:pt x="63" y="78"/>
                    <a:pt x="62" y="46"/>
                    <a:pt x="62" y="36"/>
                  </a:cubicBezTo>
                  <a:cubicBezTo>
                    <a:pt x="47" y="60"/>
                    <a:pt x="36" y="88"/>
                    <a:pt x="19" y="88"/>
                  </a:cubicBezTo>
                  <a:cubicBezTo>
                    <a:pt x="6" y="88"/>
                    <a:pt x="6" y="74"/>
                    <a:pt x="6" y="65"/>
                  </a:cubicBezTo>
                  <a:cubicBezTo>
                    <a:pt x="6" y="57"/>
                    <a:pt x="7" y="49"/>
                    <a:pt x="7" y="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5248894" y="83127"/>
              <a:ext cx="356235" cy="424180"/>
            </a:xfrm>
            <a:custGeom>
              <a:avLst/>
              <a:gdLst>
                <a:gd name="T0" fmla="*/ 83 w 95"/>
                <a:gd name="T1" fmla="*/ 21 h 114"/>
                <a:gd name="T2" fmla="*/ 64 w 95"/>
                <a:gd name="T3" fmla="*/ 12 h 114"/>
                <a:gd name="T4" fmla="*/ 12 w 95"/>
                <a:gd name="T5" fmla="*/ 38 h 114"/>
                <a:gd name="T6" fmla="*/ 21 w 95"/>
                <a:gd name="T7" fmla="*/ 44 h 114"/>
                <a:gd name="T8" fmla="*/ 13 w 95"/>
                <a:gd name="T9" fmla="*/ 47 h 114"/>
                <a:gd name="T10" fmla="*/ 0 w 95"/>
                <a:gd name="T11" fmla="*/ 36 h 114"/>
                <a:gd name="T12" fmla="*/ 36 w 95"/>
                <a:gd name="T13" fmla="*/ 5 h 114"/>
                <a:gd name="T14" fmla="*/ 65 w 95"/>
                <a:gd name="T15" fmla="*/ 0 h 114"/>
                <a:gd name="T16" fmla="*/ 95 w 95"/>
                <a:gd name="T17" fmla="*/ 19 h 114"/>
                <a:gd name="T18" fmla="*/ 72 w 95"/>
                <a:gd name="T19" fmla="*/ 50 h 114"/>
                <a:gd name="T20" fmla="*/ 42 w 95"/>
                <a:gd name="T21" fmla="*/ 77 h 114"/>
                <a:gd name="T22" fmla="*/ 44 w 95"/>
                <a:gd name="T23" fmla="*/ 83 h 114"/>
                <a:gd name="T24" fmla="*/ 38 w 95"/>
                <a:gd name="T25" fmla="*/ 89 h 114"/>
                <a:gd name="T26" fmla="*/ 27 w 95"/>
                <a:gd name="T27" fmla="*/ 79 h 114"/>
                <a:gd name="T28" fmla="*/ 51 w 95"/>
                <a:gd name="T29" fmla="*/ 53 h 114"/>
                <a:gd name="T30" fmla="*/ 83 w 95"/>
                <a:gd name="T31" fmla="*/ 21 h 114"/>
                <a:gd name="T32" fmla="*/ 43 w 95"/>
                <a:gd name="T33" fmla="*/ 114 h 114"/>
                <a:gd name="T34" fmla="*/ 35 w 95"/>
                <a:gd name="T35" fmla="*/ 103 h 114"/>
                <a:gd name="T36" fmla="*/ 43 w 95"/>
                <a:gd name="T37" fmla="*/ 95 h 114"/>
                <a:gd name="T38" fmla="*/ 52 w 95"/>
                <a:gd name="T39" fmla="*/ 102 h 114"/>
                <a:gd name="T40" fmla="*/ 43 w 95"/>
                <a:gd name="T41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14">
                  <a:moveTo>
                    <a:pt x="83" y="21"/>
                  </a:moveTo>
                  <a:cubicBezTo>
                    <a:pt x="83" y="14"/>
                    <a:pt x="74" y="12"/>
                    <a:pt x="64" y="12"/>
                  </a:cubicBezTo>
                  <a:cubicBezTo>
                    <a:pt x="45" y="12"/>
                    <a:pt x="13" y="26"/>
                    <a:pt x="12" y="38"/>
                  </a:cubicBezTo>
                  <a:cubicBezTo>
                    <a:pt x="12" y="41"/>
                    <a:pt x="21" y="41"/>
                    <a:pt x="21" y="44"/>
                  </a:cubicBezTo>
                  <a:cubicBezTo>
                    <a:pt x="21" y="47"/>
                    <a:pt x="18" y="47"/>
                    <a:pt x="13" y="47"/>
                  </a:cubicBezTo>
                  <a:cubicBezTo>
                    <a:pt x="4" y="47"/>
                    <a:pt x="0" y="42"/>
                    <a:pt x="0" y="36"/>
                  </a:cubicBezTo>
                  <a:cubicBezTo>
                    <a:pt x="1" y="22"/>
                    <a:pt x="18" y="11"/>
                    <a:pt x="36" y="5"/>
                  </a:cubicBezTo>
                  <a:cubicBezTo>
                    <a:pt x="44" y="3"/>
                    <a:pt x="54" y="0"/>
                    <a:pt x="65" y="0"/>
                  </a:cubicBezTo>
                  <a:cubicBezTo>
                    <a:pt x="76" y="0"/>
                    <a:pt x="95" y="5"/>
                    <a:pt x="95" y="19"/>
                  </a:cubicBezTo>
                  <a:cubicBezTo>
                    <a:pt x="93" y="32"/>
                    <a:pt x="83" y="42"/>
                    <a:pt x="72" y="50"/>
                  </a:cubicBezTo>
                  <a:cubicBezTo>
                    <a:pt x="65" y="55"/>
                    <a:pt x="42" y="73"/>
                    <a:pt x="42" y="77"/>
                  </a:cubicBezTo>
                  <a:cubicBezTo>
                    <a:pt x="42" y="79"/>
                    <a:pt x="44" y="80"/>
                    <a:pt x="44" y="83"/>
                  </a:cubicBezTo>
                  <a:cubicBezTo>
                    <a:pt x="44" y="86"/>
                    <a:pt x="41" y="89"/>
                    <a:pt x="38" y="89"/>
                  </a:cubicBezTo>
                  <a:cubicBezTo>
                    <a:pt x="32" y="89"/>
                    <a:pt x="27" y="85"/>
                    <a:pt x="27" y="79"/>
                  </a:cubicBezTo>
                  <a:cubicBezTo>
                    <a:pt x="28" y="68"/>
                    <a:pt x="46" y="58"/>
                    <a:pt x="51" y="53"/>
                  </a:cubicBezTo>
                  <a:cubicBezTo>
                    <a:pt x="56" y="49"/>
                    <a:pt x="83" y="31"/>
                    <a:pt x="83" y="21"/>
                  </a:cubicBezTo>
                  <a:close/>
                  <a:moveTo>
                    <a:pt x="43" y="114"/>
                  </a:moveTo>
                  <a:cubicBezTo>
                    <a:pt x="39" y="114"/>
                    <a:pt x="35" y="108"/>
                    <a:pt x="35" y="103"/>
                  </a:cubicBezTo>
                  <a:cubicBezTo>
                    <a:pt x="35" y="98"/>
                    <a:pt x="39" y="95"/>
                    <a:pt x="43" y="95"/>
                  </a:cubicBezTo>
                  <a:cubicBezTo>
                    <a:pt x="47" y="95"/>
                    <a:pt x="52" y="97"/>
                    <a:pt x="52" y="102"/>
                  </a:cubicBezTo>
                  <a:cubicBezTo>
                    <a:pt x="52" y="106"/>
                    <a:pt x="51" y="114"/>
                    <a:pt x="43" y="1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6" name="Group 25"/>
          <p:cNvGrpSpPr>
            <a:grpSpLocks noChangeAspect="1"/>
          </p:cNvGrpSpPr>
          <p:nvPr/>
        </p:nvGrpSpPr>
        <p:grpSpPr>
          <a:xfrm rot="20985727">
            <a:off x="6297472" y="385734"/>
            <a:ext cx="478155" cy="1320010"/>
            <a:chOff x="0" y="0"/>
            <a:chExt cx="1424305" cy="4874705"/>
          </a:xfrm>
          <a:solidFill>
            <a:srgbClr val="FDB515"/>
          </a:solidFill>
        </p:grpSpPr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0" y="11875"/>
              <a:ext cx="1424305" cy="4862830"/>
            </a:xfrm>
            <a:custGeom>
              <a:avLst/>
              <a:gdLst>
                <a:gd name="T0" fmla="*/ 332 w 379"/>
                <a:gd name="T1" fmla="*/ 518 h 1298"/>
                <a:gd name="T2" fmla="*/ 367 w 379"/>
                <a:gd name="T3" fmla="*/ 118 h 1298"/>
                <a:gd name="T4" fmla="*/ 77 w 379"/>
                <a:gd name="T5" fmla="*/ 23 h 1298"/>
                <a:gd name="T6" fmla="*/ 81 w 379"/>
                <a:gd name="T7" fmla="*/ 482 h 1298"/>
                <a:gd name="T8" fmla="*/ 187 w 379"/>
                <a:gd name="T9" fmla="*/ 533 h 1298"/>
                <a:gd name="T10" fmla="*/ 211 w 379"/>
                <a:gd name="T11" fmla="*/ 570 h 1298"/>
                <a:gd name="T12" fmla="*/ 275 w 379"/>
                <a:gd name="T13" fmla="*/ 1273 h 1298"/>
                <a:gd name="T14" fmla="*/ 319 w 379"/>
                <a:gd name="T15" fmla="*/ 785 h 1298"/>
                <a:gd name="T16" fmla="*/ 295 w 379"/>
                <a:gd name="T17" fmla="*/ 524 h 1298"/>
                <a:gd name="T18" fmla="*/ 310 w 379"/>
                <a:gd name="T19" fmla="*/ 52 h 1298"/>
                <a:gd name="T20" fmla="*/ 328 w 379"/>
                <a:gd name="T21" fmla="*/ 59 h 1298"/>
                <a:gd name="T22" fmla="*/ 325 w 379"/>
                <a:gd name="T23" fmla="*/ 452 h 1298"/>
                <a:gd name="T24" fmla="*/ 303 w 379"/>
                <a:gd name="T25" fmla="*/ 60 h 1298"/>
                <a:gd name="T26" fmla="*/ 128 w 379"/>
                <a:gd name="T27" fmla="*/ 478 h 1298"/>
                <a:gd name="T28" fmla="*/ 54 w 379"/>
                <a:gd name="T29" fmla="*/ 82 h 1298"/>
                <a:gd name="T30" fmla="*/ 70 w 379"/>
                <a:gd name="T31" fmla="*/ 72 h 1298"/>
                <a:gd name="T32" fmla="*/ 134 w 379"/>
                <a:gd name="T33" fmla="*/ 470 h 1298"/>
                <a:gd name="T34" fmla="*/ 190 w 379"/>
                <a:gd name="T35" fmla="*/ 486 h 1298"/>
                <a:gd name="T36" fmla="*/ 115 w 379"/>
                <a:gd name="T37" fmla="*/ 82 h 1298"/>
                <a:gd name="T38" fmla="*/ 131 w 379"/>
                <a:gd name="T39" fmla="*/ 72 h 1298"/>
                <a:gd name="T40" fmla="*/ 196 w 379"/>
                <a:gd name="T41" fmla="*/ 478 h 1298"/>
                <a:gd name="T42" fmla="*/ 243 w 379"/>
                <a:gd name="T43" fmla="*/ 490 h 1298"/>
                <a:gd name="T44" fmla="*/ 188 w 379"/>
                <a:gd name="T45" fmla="*/ 78 h 1298"/>
                <a:gd name="T46" fmla="*/ 205 w 379"/>
                <a:gd name="T47" fmla="*/ 68 h 1298"/>
                <a:gd name="T48" fmla="*/ 249 w 379"/>
                <a:gd name="T49" fmla="*/ 482 h 1298"/>
                <a:gd name="T50" fmla="*/ 304 w 379"/>
                <a:gd name="T51" fmla="*/ 1205 h 1298"/>
                <a:gd name="T52" fmla="*/ 304 w 379"/>
                <a:gd name="T53" fmla="*/ 1252 h 1298"/>
                <a:gd name="T54" fmla="*/ 304 w 379"/>
                <a:gd name="T55" fmla="*/ 1205 h 1298"/>
                <a:gd name="T56" fmla="*/ 272 w 379"/>
                <a:gd name="T57" fmla="*/ 469 h 1298"/>
                <a:gd name="T58" fmla="*/ 252 w 379"/>
                <a:gd name="T59" fmla="*/ 59 h 1298"/>
                <a:gd name="T60" fmla="*/ 270 w 379"/>
                <a:gd name="T61" fmla="*/ 66 h 1298"/>
                <a:gd name="T62" fmla="*/ 280 w 379"/>
                <a:gd name="T63" fmla="*/ 476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" h="1298">
                  <a:moveTo>
                    <a:pt x="297" y="522"/>
                  </a:moveTo>
                  <a:cubicBezTo>
                    <a:pt x="332" y="518"/>
                    <a:pt x="332" y="518"/>
                    <a:pt x="332" y="518"/>
                  </a:cubicBezTo>
                  <a:cubicBezTo>
                    <a:pt x="363" y="514"/>
                    <a:pt x="371" y="430"/>
                    <a:pt x="367" y="398"/>
                  </a:cubicBezTo>
                  <a:cubicBezTo>
                    <a:pt x="367" y="118"/>
                    <a:pt x="367" y="118"/>
                    <a:pt x="367" y="118"/>
                  </a:cubicBezTo>
                  <a:cubicBezTo>
                    <a:pt x="379" y="8"/>
                    <a:pt x="326" y="0"/>
                    <a:pt x="294" y="4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45" y="28"/>
                    <a:pt x="0" y="41"/>
                    <a:pt x="26" y="169"/>
                  </a:cubicBezTo>
                  <a:cubicBezTo>
                    <a:pt x="81" y="482"/>
                    <a:pt x="81" y="482"/>
                    <a:pt x="81" y="482"/>
                  </a:cubicBezTo>
                  <a:cubicBezTo>
                    <a:pt x="85" y="513"/>
                    <a:pt x="111" y="542"/>
                    <a:pt x="156" y="536"/>
                  </a:cubicBezTo>
                  <a:cubicBezTo>
                    <a:pt x="187" y="533"/>
                    <a:pt x="187" y="533"/>
                    <a:pt x="187" y="533"/>
                  </a:cubicBezTo>
                  <a:cubicBezTo>
                    <a:pt x="197" y="539"/>
                    <a:pt x="207" y="549"/>
                    <a:pt x="210" y="566"/>
                  </a:cubicBezTo>
                  <a:cubicBezTo>
                    <a:pt x="210" y="568"/>
                    <a:pt x="210" y="569"/>
                    <a:pt x="211" y="570"/>
                  </a:cubicBezTo>
                  <a:cubicBezTo>
                    <a:pt x="214" y="601"/>
                    <a:pt x="224" y="648"/>
                    <a:pt x="230" y="724"/>
                  </a:cubicBezTo>
                  <a:cubicBezTo>
                    <a:pt x="243" y="907"/>
                    <a:pt x="247" y="1259"/>
                    <a:pt x="275" y="1273"/>
                  </a:cubicBezTo>
                  <a:cubicBezTo>
                    <a:pt x="324" y="1298"/>
                    <a:pt x="349" y="1264"/>
                    <a:pt x="349" y="1264"/>
                  </a:cubicBezTo>
                  <a:cubicBezTo>
                    <a:pt x="348" y="1223"/>
                    <a:pt x="345" y="979"/>
                    <a:pt x="319" y="785"/>
                  </a:cubicBezTo>
                  <a:cubicBezTo>
                    <a:pt x="304" y="674"/>
                    <a:pt x="300" y="596"/>
                    <a:pt x="287" y="554"/>
                  </a:cubicBezTo>
                  <a:cubicBezTo>
                    <a:pt x="288" y="544"/>
                    <a:pt x="290" y="532"/>
                    <a:pt x="295" y="524"/>
                  </a:cubicBezTo>
                  <a:cubicBezTo>
                    <a:pt x="296" y="523"/>
                    <a:pt x="297" y="523"/>
                    <a:pt x="297" y="522"/>
                  </a:cubicBezTo>
                  <a:close/>
                  <a:moveTo>
                    <a:pt x="310" y="52"/>
                  </a:moveTo>
                  <a:cubicBezTo>
                    <a:pt x="320" y="51"/>
                    <a:pt x="320" y="51"/>
                    <a:pt x="320" y="51"/>
                  </a:cubicBezTo>
                  <a:cubicBezTo>
                    <a:pt x="325" y="51"/>
                    <a:pt x="328" y="54"/>
                    <a:pt x="328" y="59"/>
                  </a:cubicBezTo>
                  <a:cubicBezTo>
                    <a:pt x="343" y="433"/>
                    <a:pt x="343" y="433"/>
                    <a:pt x="343" y="433"/>
                  </a:cubicBezTo>
                  <a:cubicBezTo>
                    <a:pt x="345" y="455"/>
                    <a:pt x="335" y="452"/>
                    <a:pt x="325" y="452"/>
                  </a:cubicBezTo>
                  <a:cubicBezTo>
                    <a:pt x="321" y="452"/>
                    <a:pt x="317" y="449"/>
                    <a:pt x="317" y="445"/>
                  </a:cubicBezTo>
                  <a:cubicBezTo>
                    <a:pt x="303" y="60"/>
                    <a:pt x="303" y="60"/>
                    <a:pt x="303" y="60"/>
                  </a:cubicBezTo>
                  <a:cubicBezTo>
                    <a:pt x="302" y="55"/>
                    <a:pt x="306" y="52"/>
                    <a:pt x="310" y="52"/>
                  </a:cubicBezTo>
                  <a:close/>
                  <a:moveTo>
                    <a:pt x="128" y="478"/>
                  </a:moveTo>
                  <a:cubicBezTo>
                    <a:pt x="117" y="479"/>
                    <a:pt x="108" y="484"/>
                    <a:pt x="106" y="461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3" y="78"/>
                    <a:pt x="56" y="74"/>
                    <a:pt x="60" y="73"/>
                  </a:cubicBezTo>
                  <a:cubicBezTo>
                    <a:pt x="70" y="72"/>
                    <a:pt x="70" y="72"/>
                    <a:pt x="70" y="72"/>
                  </a:cubicBezTo>
                  <a:cubicBezTo>
                    <a:pt x="74" y="71"/>
                    <a:pt x="79" y="74"/>
                    <a:pt x="79" y="79"/>
                  </a:cubicBezTo>
                  <a:cubicBezTo>
                    <a:pt x="134" y="470"/>
                    <a:pt x="134" y="470"/>
                    <a:pt x="134" y="470"/>
                  </a:cubicBezTo>
                  <a:cubicBezTo>
                    <a:pt x="134" y="474"/>
                    <a:pt x="131" y="477"/>
                    <a:pt x="128" y="478"/>
                  </a:cubicBezTo>
                  <a:close/>
                  <a:moveTo>
                    <a:pt x="190" y="486"/>
                  </a:moveTo>
                  <a:cubicBezTo>
                    <a:pt x="179" y="487"/>
                    <a:pt x="171" y="492"/>
                    <a:pt x="168" y="469"/>
                  </a:cubicBezTo>
                  <a:cubicBezTo>
                    <a:pt x="115" y="82"/>
                    <a:pt x="115" y="82"/>
                    <a:pt x="115" y="82"/>
                  </a:cubicBezTo>
                  <a:cubicBezTo>
                    <a:pt x="114" y="78"/>
                    <a:pt x="117" y="74"/>
                    <a:pt x="121" y="73"/>
                  </a:cubicBezTo>
                  <a:cubicBezTo>
                    <a:pt x="131" y="72"/>
                    <a:pt x="131" y="72"/>
                    <a:pt x="131" y="72"/>
                  </a:cubicBezTo>
                  <a:cubicBezTo>
                    <a:pt x="135" y="71"/>
                    <a:pt x="140" y="74"/>
                    <a:pt x="140" y="79"/>
                  </a:cubicBezTo>
                  <a:cubicBezTo>
                    <a:pt x="196" y="478"/>
                    <a:pt x="196" y="478"/>
                    <a:pt x="196" y="478"/>
                  </a:cubicBezTo>
                  <a:cubicBezTo>
                    <a:pt x="196" y="482"/>
                    <a:pt x="194" y="485"/>
                    <a:pt x="190" y="486"/>
                  </a:cubicBezTo>
                  <a:close/>
                  <a:moveTo>
                    <a:pt x="243" y="490"/>
                  </a:moveTo>
                  <a:cubicBezTo>
                    <a:pt x="232" y="491"/>
                    <a:pt x="223" y="495"/>
                    <a:pt x="222" y="472"/>
                  </a:cubicBezTo>
                  <a:cubicBezTo>
                    <a:pt x="188" y="78"/>
                    <a:pt x="188" y="78"/>
                    <a:pt x="188" y="78"/>
                  </a:cubicBezTo>
                  <a:cubicBezTo>
                    <a:pt x="188" y="74"/>
                    <a:pt x="191" y="70"/>
                    <a:pt x="195" y="69"/>
                  </a:cubicBezTo>
                  <a:cubicBezTo>
                    <a:pt x="205" y="68"/>
                    <a:pt x="205" y="68"/>
                    <a:pt x="205" y="68"/>
                  </a:cubicBezTo>
                  <a:cubicBezTo>
                    <a:pt x="209" y="68"/>
                    <a:pt x="213" y="71"/>
                    <a:pt x="214" y="76"/>
                  </a:cubicBezTo>
                  <a:cubicBezTo>
                    <a:pt x="249" y="482"/>
                    <a:pt x="249" y="482"/>
                    <a:pt x="249" y="482"/>
                  </a:cubicBezTo>
                  <a:cubicBezTo>
                    <a:pt x="249" y="486"/>
                    <a:pt x="247" y="489"/>
                    <a:pt x="243" y="490"/>
                  </a:cubicBezTo>
                  <a:close/>
                  <a:moveTo>
                    <a:pt x="304" y="1205"/>
                  </a:moveTo>
                  <a:cubicBezTo>
                    <a:pt x="319" y="1209"/>
                    <a:pt x="327" y="1214"/>
                    <a:pt x="327" y="1228"/>
                  </a:cubicBezTo>
                  <a:cubicBezTo>
                    <a:pt x="327" y="1242"/>
                    <a:pt x="325" y="1251"/>
                    <a:pt x="304" y="1252"/>
                  </a:cubicBezTo>
                  <a:cubicBezTo>
                    <a:pt x="291" y="1253"/>
                    <a:pt x="277" y="1242"/>
                    <a:pt x="279" y="1227"/>
                  </a:cubicBezTo>
                  <a:cubicBezTo>
                    <a:pt x="282" y="1214"/>
                    <a:pt x="291" y="1201"/>
                    <a:pt x="304" y="1205"/>
                  </a:cubicBezTo>
                  <a:close/>
                  <a:moveTo>
                    <a:pt x="280" y="476"/>
                  </a:moveTo>
                  <a:cubicBezTo>
                    <a:pt x="276" y="476"/>
                    <a:pt x="273" y="473"/>
                    <a:pt x="272" y="469"/>
                  </a:cubicBezTo>
                  <a:cubicBezTo>
                    <a:pt x="244" y="68"/>
                    <a:pt x="244" y="68"/>
                    <a:pt x="244" y="68"/>
                  </a:cubicBezTo>
                  <a:cubicBezTo>
                    <a:pt x="244" y="63"/>
                    <a:pt x="247" y="59"/>
                    <a:pt x="252" y="59"/>
                  </a:cubicBezTo>
                  <a:cubicBezTo>
                    <a:pt x="261" y="58"/>
                    <a:pt x="261" y="58"/>
                    <a:pt x="261" y="58"/>
                  </a:cubicBezTo>
                  <a:cubicBezTo>
                    <a:pt x="266" y="58"/>
                    <a:pt x="270" y="61"/>
                    <a:pt x="270" y="66"/>
                  </a:cubicBezTo>
                  <a:cubicBezTo>
                    <a:pt x="297" y="455"/>
                    <a:pt x="297" y="455"/>
                    <a:pt x="297" y="455"/>
                  </a:cubicBezTo>
                  <a:cubicBezTo>
                    <a:pt x="300" y="478"/>
                    <a:pt x="290" y="475"/>
                    <a:pt x="280" y="4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8" name="Freeform 27"/>
            <p:cNvSpPr>
              <a:spLocks noEditPoints="1"/>
            </p:cNvSpPr>
            <p:nvPr/>
          </p:nvSpPr>
          <p:spPr bwMode="auto">
            <a:xfrm>
              <a:off x="0" y="11875"/>
              <a:ext cx="1424305" cy="4862830"/>
            </a:xfrm>
            <a:custGeom>
              <a:avLst/>
              <a:gdLst>
                <a:gd name="T0" fmla="*/ 332 w 379"/>
                <a:gd name="T1" fmla="*/ 518 h 1298"/>
                <a:gd name="T2" fmla="*/ 367 w 379"/>
                <a:gd name="T3" fmla="*/ 118 h 1298"/>
                <a:gd name="T4" fmla="*/ 77 w 379"/>
                <a:gd name="T5" fmla="*/ 23 h 1298"/>
                <a:gd name="T6" fmla="*/ 81 w 379"/>
                <a:gd name="T7" fmla="*/ 482 h 1298"/>
                <a:gd name="T8" fmla="*/ 187 w 379"/>
                <a:gd name="T9" fmla="*/ 533 h 1298"/>
                <a:gd name="T10" fmla="*/ 211 w 379"/>
                <a:gd name="T11" fmla="*/ 570 h 1298"/>
                <a:gd name="T12" fmla="*/ 275 w 379"/>
                <a:gd name="T13" fmla="*/ 1273 h 1298"/>
                <a:gd name="T14" fmla="*/ 319 w 379"/>
                <a:gd name="T15" fmla="*/ 785 h 1298"/>
                <a:gd name="T16" fmla="*/ 295 w 379"/>
                <a:gd name="T17" fmla="*/ 524 h 1298"/>
                <a:gd name="T18" fmla="*/ 310 w 379"/>
                <a:gd name="T19" fmla="*/ 52 h 1298"/>
                <a:gd name="T20" fmla="*/ 328 w 379"/>
                <a:gd name="T21" fmla="*/ 59 h 1298"/>
                <a:gd name="T22" fmla="*/ 325 w 379"/>
                <a:gd name="T23" fmla="*/ 452 h 1298"/>
                <a:gd name="T24" fmla="*/ 303 w 379"/>
                <a:gd name="T25" fmla="*/ 60 h 1298"/>
                <a:gd name="T26" fmla="*/ 128 w 379"/>
                <a:gd name="T27" fmla="*/ 478 h 1298"/>
                <a:gd name="T28" fmla="*/ 54 w 379"/>
                <a:gd name="T29" fmla="*/ 82 h 1298"/>
                <a:gd name="T30" fmla="*/ 70 w 379"/>
                <a:gd name="T31" fmla="*/ 72 h 1298"/>
                <a:gd name="T32" fmla="*/ 134 w 379"/>
                <a:gd name="T33" fmla="*/ 470 h 1298"/>
                <a:gd name="T34" fmla="*/ 190 w 379"/>
                <a:gd name="T35" fmla="*/ 486 h 1298"/>
                <a:gd name="T36" fmla="*/ 115 w 379"/>
                <a:gd name="T37" fmla="*/ 82 h 1298"/>
                <a:gd name="T38" fmla="*/ 131 w 379"/>
                <a:gd name="T39" fmla="*/ 72 h 1298"/>
                <a:gd name="T40" fmla="*/ 196 w 379"/>
                <a:gd name="T41" fmla="*/ 478 h 1298"/>
                <a:gd name="T42" fmla="*/ 243 w 379"/>
                <a:gd name="T43" fmla="*/ 490 h 1298"/>
                <a:gd name="T44" fmla="*/ 188 w 379"/>
                <a:gd name="T45" fmla="*/ 78 h 1298"/>
                <a:gd name="T46" fmla="*/ 205 w 379"/>
                <a:gd name="T47" fmla="*/ 68 h 1298"/>
                <a:gd name="T48" fmla="*/ 249 w 379"/>
                <a:gd name="T49" fmla="*/ 482 h 1298"/>
                <a:gd name="T50" fmla="*/ 304 w 379"/>
                <a:gd name="T51" fmla="*/ 1205 h 1298"/>
                <a:gd name="T52" fmla="*/ 304 w 379"/>
                <a:gd name="T53" fmla="*/ 1252 h 1298"/>
                <a:gd name="T54" fmla="*/ 304 w 379"/>
                <a:gd name="T55" fmla="*/ 1205 h 1298"/>
                <a:gd name="T56" fmla="*/ 272 w 379"/>
                <a:gd name="T57" fmla="*/ 469 h 1298"/>
                <a:gd name="T58" fmla="*/ 252 w 379"/>
                <a:gd name="T59" fmla="*/ 59 h 1298"/>
                <a:gd name="T60" fmla="*/ 270 w 379"/>
                <a:gd name="T61" fmla="*/ 66 h 1298"/>
                <a:gd name="T62" fmla="*/ 280 w 379"/>
                <a:gd name="T63" fmla="*/ 476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" h="1298">
                  <a:moveTo>
                    <a:pt x="297" y="522"/>
                  </a:moveTo>
                  <a:cubicBezTo>
                    <a:pt x="332" y="518"/>
                    <a:pt x="332" y="518"/>
                    <a:pt x="332" y="518"/>
                  </a:cubicBezTo>
                  <a:cubicBezTo>
                    <a:pt x="363" y="514"/>
                    <a:pt x="371" y="430"/>
                    <a:pt x="367" y="398"/>
                  </a:cubicBezTo>
                  <a:cubicBezTo>
                    <a:pt x="367" y="118"/>
                    <a:pt x="367" y="118"/>
                    <a:pt x="367" y="118"/>
                  </a:cubicBezTo>
                  <a:cubicBezTo>
                    <a:pt x="379" y="8"/>
                    <a:pt x="326" y="0"/>
                    <a:pt x="294" y="4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45" y="28"/>
                    <a:pt x="0" y="41"/>
                    <a:pt x="26" y="169"/>
                  </a:cubicBezTo>
                  <a:cubicBezTo>
                    <a:pt x="81" y="482"/>
                    <a:pt x="81" y="482"/>
                    <a:pt x="81" y="482"/>
                  </a:cubicBezTo>
                  <a:cubicBezTo>
                    <a:pt x="85" y="513"/>
                    <a:pt x="111" y="542"/>
                    <a:pt x="156" y="536"/>
                  </a:cubicBezTo>
                  <a:cubicBezTo>
                    <a:pt x="187" y="533"/>
                    <a:pt x="187" y="533"/>
                    <a:pt x="187" y="533"/>
                  </a:cubicBezTo>
                  <a:cubicBezTo>
                    <a:pt x="197" y="539"/>
                    <a:pt x="207" y="549"/>
                    <a:pt x="210" y="566"/>
                  </a:cubicBezTo>
                  <a:cubicBezTo>
                    <a:pt x="210" y="568"/>
                    <a:pt x="210" y="569"/>
                    <a:pt x="211" y="570"/>
                  </a:cubicBezTo>
                  <a:cubicBezTo>
                    <a:pt x="214" y="601"/>
                    <a:pt x="224" y="648"/>
                    <a:pt x="230" y="724"/>
                  </a:cubicBezTo>
                  <a:cubicBezTo>
                    <a:pt x="243" y="907"/>
                    <a:pt x="247" y="1259"/>
                    <a:pt x="275" y="1273"/>
                  </a:cubicBezTo>
                  <a:cubicBezTo>
                    <a:pt x="324" y="1298"/>
                    <a:pt x="349" y="1264"/>
                    <a:pt x="349" y="1264"/>
                  </a:cubicBezTo>
                  <a:cubicBezTo>
                    <a:pt x="348" y="1223"/>
                    <a:pt x="345" y="979"/>
                    <a:pt x="319" y="785"/>
                  </a:cubicBezTo>
                  <a:cubicBezTo>
                    <a:pt x="304" y="674"/>
                    <a:pt x="300" y="596"/>
                    <a:pt x="287" y="554"/>
                  </a:cubicBezTo>
                  <a:cubicBezTo>
                    <a:pt x="288" y="544"/>
                    <a:pt x="290" y="532"/>
                    <a:pt x="295" y="524"/>
                  </a:cubicBezTo>
                  <a:cubicBezTo>
                    <a:pt x="296" y="523"/>
                    <a:pt x="297" y="523"/>
                    <a:pt x="297" y="522"/>
                  </a:cubicBezTo>
                  <a:close/>
                  <a:moveTo>
                    <a:pt x="310" y="52"/>
                  </a:moveTo>
                  <a:cubicBezTo>
                    <a:pt x="320" y="51"/>
                    <a:pt x="320" y="51"/>
                    <a:pt x="320" y="51"/>
                  </a:cubicBezTo>
                  <a:cubicBezTo>
                    <a:pt x="325" y="51"/>
                    <a:pt x="328" y="54"/>
                    <a:pt x="328" y="59"/>
                  </a:cubicBezTo>
                  <a:cubicBezTo>
                    <a:pt x="343" y="433"/>
                    <a:pt x="343" y="433"/>
                    <a:pt x="343" y="433"/>
                  </a:cubicBezTo>
                  <a:cubicBezTo>
                    <a:pt x="345" y="455"/>
                    <a:pt x="335" y="452"/>
                    <a:pt x="325" y="452"/>
                  </a:cubicBezTo>
                  <a:cubicBezTo>
                    <a:pt x="321" y="452"/>
                    <a:pt x="317" y="449"/>
                    <a:pt x="317" y="445"/>
                  </a:cubicBezTo>
                  <a:cubicBezTo>
                    <a:pt x="303" y="60"/>
                    <a:pt x="303" y="60"/>
                    <a:pt x="303" y="60"/>
                  </a:cubicBezTo>
                  <a:cubicBezTo>
                    <a:pt x="302" y="55"/>
                    <a:pt x="306" y="52"/>
                    <a:pt x="310" y="52"/>
                  </a:cubicBezTo>
                  <a:close/>
                  <a:moveTo>
                    <a:pt x="128" y="478"/>
                  </a:moveTo>
                  <a:cubicBezTo>
                    <a:pt x="117" y="479"/>
                    <a:pt x="108" y="484"/>
                    <a:pt x="106" y="461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3" y="78"/>
                    <a:pt x="56" y="74"/>
                    <a:pt x="60" y="73"/>
                  </a:cubicBezTo>
                  <a:cubicBezTo>
                    <a:pt x="70" y="72"/>
                    <a:pt x="70" y="72"/>
                    <a:pt x="70" y="72"/>
                  </a:cubicBezTo>
                  <a:cubicBezTo>
                    <a:pt x="74" y="71"/>
                    <a:pt x="79" y="74"/>
                    <a:pt x="79" y="79"/>
                  </a:cubicBezTo>
                  <a:cubicBezTo>
                    <a:pt x="134" y="470"/>
                    <a:pt x="134" y="470"/>
                    <a:pt x="134" y="470"/>
                  </a:cubicBezTo>
                  <a:cubicBezTo>
                    <a:pt x="134" y="474"/>
                    <a:pt x="131" y="477"/>
                    <a:pt x="128" y="478"/>
                  </a:cubicBezTo>
                  <a:close/>
                  <a:moveTo>
                    <a:pt x="190" y="486"/>
                  </a:moveTo>
                  <a:cubicBezTo>
                    <a:pt x="179" y="487"/>
                    <a:pt x="171" y="492"/>
                    <a:pt x="168" y="469"/>
                  </a:cubicBezTo>
                  <a:cubicBezTo>
                    <a:pt x="115" y="82"/>
                    <a:pt x="115" y="82"/>
                    <a:pt x="115" y="82"/>
                  </a:cubicBezTo>
                  <a:cubicBezTo>
                    <a:pt x="114" y="78"/>
                    <a:pt x="117" y="74"/>
                    <a:pt x="121" y="73"/>
                  </a:cubicBezTo>
                  <a:cubicBezTo>
                    <a:pt x="131" y="72"/>
                    <a:pt x="131" y="72"/>
                    <a:pt x="131" y="72"/>
                  </a:cubicBezTo>
                  <a:cubicBezTo>
                    <a:pt x="135" y="71"/>
                    <a:pt x="140" y="74"/>
                    <a:pt x="140" y="79"/>
                  </a:cubicBezTo>
                  <a:cubicBezTo>
                    <a:pt x="196" y="478"/>
                    <a:pt x="196" y="478"/>
                    <a:pt x="196" y="478"/>
                  </a:cubicBezTo>
                  <a:cubicBezTo>
                    <a:pt x="196" y="482"/>
                    <a:pt x="194" y="485"/>
                    <a:pt x="190" y="486"/>
                  </a:cubicBezTo>
                  <a:close/>
                  <a:moveTo>
                    <a:pt x="243" y="490"/>
                  </a:moveTo>
                  <a:cubicBezTo>
                    <a:pt x="232" y="491"/>
                    <a:pt x="223" y="495"/>
                    <a:pt x="222" y="472"/>
                  </a:cubicBezTo>
                  <a:cubicBezTo>
                    <a:pt x="188" y="78"/>
                    <a:pt x="188" y="78"/>
                    <a:pt x="188" y="78"/>
                  </a:cubicBezTo>
                  <a:cubicBezTo>
                    <a:pt x="188" y="74"/>
                    <a:pt x="191" y="70"/>
                    <a:pt x="195" y="69"/>
                  </a:cubicBezTo>
                  <a:cubicBezTo>
                    <a:pt x="205" y="68"/>
                    <a:pt x="205" y="68"/>
                    <a:pt x="205" y="68"/>
                  </a:cubicBezTo>
                  <a:cubicBezTo>
                    <a:pt x="209" y="68"/>
                    <a:pt x="213" y="71"/>
                    <a:pt x="214" y="76"/>
                  </a:cubicBezTo>
                  <a:cubicBezTo>
                    <a:pt x="249" y="482"/>
                    <a:pt x="249" y="482"/>
                    <a:pt x="249" y="482"/>
                  </a:cubicBezTo>
                  <a:cubicBezTo>
                    <a:pt x="249" y="486"/>
                    <a:pt x="247" y="489"/>
                    <a:pt x="243" y="490"/>
                  </a:cubicBezTo>
                  <a:close/>
                  <a:moveTo>
                    <a:pt x="304" y="1205"/>
                  </a:moveTo>
                  <a:cubicBezTo>
                    <a:pt x="319" y="1209"/>
                    <a:pt x="327" y="1214"/>
                    <a:pt x="327" y="1228"/>
                  </a:cubicBezTo>
                  <a:cubicBezTo>
                    <a:pt x="327" y="1242"/>
                    <a:pt x="325" y="1251"/>
                    <a:pt x="304" y="1252"/>
                  </a:cubicBezTo>
                  <a:cubicBezTo>
                    <a:pt x="291" y="1253"/>
                    <a:pt x="277" y="1242"/>
                    <a:pt x="279" y="1227"/>
                  </a:cubicBezTo>
                  <a:cubicBezTo>
                    <a:pt x="282" y="1214"/>
                    <a:pt x="291" y="1201"/>
                    <a:pt x="304" y="1205"/>
                  </a:cubicBezTo>
                  <a:close/>
                  <a:moveTo>
                    <a:pt x="280" y="476"/>
                  </a:moveTo>
                  <a:cubicBezTo>
                    <a:pt x="276" y="476"/>
                    <a:pt x="273" y="473"/>
                    <a:pt x="272" y="469"/>
                  </a:cubicBezTo>
                  <a:cubicBezTo>
                    <a:pt x="244" y="68"/>
                    <a:pt x="244" y="68"/>
                    <a:pt x="244" y="68"/>
                  </a:cubicBezTo>
                  <a:cubicBezTo>
                    <a:pt x="244" y="63"/>
                    <a:pt x="247" y="59"/>
                    <a:pt x="252" y="59"/>
                  </a:cubicBezTo>
                  <a:cubicBezTo>
                    <a:pt x="261" y="58"/>
                    <a:pt x="261" y="58"/>
                    <a:pt x="261" y="58"/>
                  </a:cubicBezTo>
                  <a:cubicBezTo>
                    <a:pt x="266" y="58"/>
                    <a:pt x="270" y="61"/>
                    <a:pt x="270" y="66"/>
                  </a:cubicBezTo>
                  <a:cubicBezTo>
                    <a:pt x="297" y="455"/>
                    <a:pt x="297" y="455"/>
                    <a:pt x="297" y="455"/>
                  </a:cubicBezTo>
                  <a:cubicBezTo>
                    <a:pt x="300" y="478"/>
                    <a:pt x="290" y="475"/>
                    <a:pt x="280" y="4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9" name="Freeform 28"/>
            <p:cNvSpPr>
              <a:spLocks noEditPoints="1"/>
            </p:cNvSpPr>
            <p:nvPr/>
          </p:nvSpPr>
          <p:spPr bwMode="auto">
            <a:xfrm>
              <a:off x="35626" y="0"/>
              <a:ext cx="1375410" cy="4844415"/>
            </a:xfrm>
            <a:custGeom>
              <a:avLst/>
              <a:gdLst>
                <a:gd name="T0" fmla="*/ 216 w 366"/>
                <a:gd name="T1" fmla="*/ 726 h 1293"/>
                <a:gd name="T2" fmla="*/ 177 w 366"/>
                <a:gd name="T3" fmla="*/ 539 h 1293"/>
                <a:gd name="T4" fmla="*/ 12 w 366"/>
                <a:gd name="T5" fmla="*/ 171 h 1293"/>
                <a:gd name="T6" fmla="*/ 339 w 366"/>
                <a:gd name="T7" fmla="*/ 18 h 1293"/>
                <a:gd name="T8" fmla="*/ 322 w 366"/>
                <a:gd name="T9" fmla="*/ 524 h 1293"/>
                <a:gd name="T10" fmla="*/ 300 w 366"/>
                <a:gd name="T11" fmla="*/ 678 h 1293"/>
                <a:gd name="T12" fmla="*/ 343 w 366"/>
                <a:gd name="T13" fmla="*/ 1267 h 1293"/>
                <a:gd name="T14" fmla="*/ 179 w 366"/>
                <a:gd name="T15" fmla="*/ 532 h 1293"/>
                <a:gd name="T16" fmla="*/ 209 w 366"/>
                <a:gd name="T17" fmla="*/ 607 h 1293"/>
                <a:gd name="T18" fmla="*/ 335 w 366"/>
                <a:gd name="T19" fmla="*/ 1265 h 1293"/>
                <a:gd name="T20" fmla="*/ 274 w 366"/>
                <a:gd name="T21" fmla="*/ 557 h 1293"/>
                <a:gd name="T22" fmla="*/ 286 w 366"/>
                <a:gd name="T23" fmla="*/ 520 h 1293"/>
                <a:gd name="T24" fmla="*/ 334 w 366"/>
                <a:gd name="T25" fmla="*/ 23 h 1293"/>
                <a:gd name="T26" fmla="*/ 19 w 366"/>
                <a:gd name="T27" fmla="*/ 170 h 1293"/>
                <a:gd name="T28" fmla="*/ 178 w 366"/>
                <a:gd name="T29" fmla="*/ 531 h 1293"/>
                <a:gd name="T30" fmla="*/ 279 w 366"/>
                <a:gd name="T31" fmla="*/ 1205 h 1293"/>
                <a:gd name="T32" fmla="*/ 295 w 366"/>
                <a:gd name="T33" fmla="*/ 1258 h 1293"/>
                <a:gd name="T34" fmla="*/ 273 w 366"/>
                <a:gd name="T35" fmla="*/ 1230 h 1293"/>
                <a:gd name="T36" fmla="*/ 293 w 366"/>
                <a:gd name="T37" fmla="*/ 1210 h 1293"/>
                <a:gd name="T38" fmla="*/ 215 w 366"/>
                <a:gd name="T39" fmla="*/ 494 h 1293"/>
                <a:gd name="T40" fmla="*/ 185 w 366"/>
                <a:gd name="T41" fmla="*/ 68 h 1293"/>
                <a:gd name="T42" fmla="*/ 243 w 366"/>
                <a:gd name="T43" fmla="*/ 483 h 1293"/>
                <a:gd name="T44" fmla="*/ 223 w 366"/>
                <a:gd name="T45" fmla="*/ 496 h 1293"/>
                <a:gd name="T46" fmla="*/ 183 w 366"/>
                <a:gd name="T47" fmla="*/ 76 h 1293"/>
                <a:gd name="T48" fmla="*/ 228 w 366"/>
                <a:gd name="T49" fmla="*/ 489 h 1293"/>
                <a:gd name="T50" fmla="*/ 200 w 366"/>
                <a:gd name="T51" fmla="*/ 78 h 1293"/>
                <a:gd name="T52" fmla="*/ 162 w 366"/>
                <a:gd name="T53" fmla="*/ 491 h 1293"/>
                <a:gd name="T54" fmla="*/ 111 w 366"/>
                <a:gd name="T55" fmla="*/ 71 h 1293"/>
                <a:gd name="T56" fmla="*/ 180 w 366"/>
                <a:gd name="T57" fmla="*/ 492 h 1293"/>
                <a:gd name="T58" fmla="*/ 122 w 366"/>
                <a:gd name="T59" fmla="*/ 77 h 1293"/>
                <a:gd name="T60" fmla="*/ 108 w 366"/>
                <a:gd name="T61" fmla="*/ 84 h 1293"/>
                <a:gd name="T62" fmla="*/ 179 w 366"/>
                <a:gd name="T63" fmla="*/ 484 h 1293"/>
                <a:gd name="T64" fmla="*/ 107 w 366"/>
                <a:gd name="T65" fmla="*/ 485 h 1293"/>
                <a:gd name="T66" fmla="*/ 50 w 366"/>
                <a:gd name="T67" fmla="*/ 71 h 1293"/>
                <a:gd name="T68" fmla="*/ 127 w 366"/>
                <a:gd name="T69" fmla="*/ 471 h 1293"/>
                <a:gd name="T70" fmla="*/ 114 w 366"/>
                <a:gd name="T71" fmla="*/ 484 h 1293"/>
                <a:gd name="T72" fmla="*/ 51 w 366"/>
                <a:gd name="T73" fmla="*/ 79 h 1293"/>
                <a:gd name="T74" fmla="*/ 113 w 366"/>
                <a:gd name="T75" fmla="*/ 477 h 1293"/>
                <a:gd name="T76" fmla="*/ 120 w 366"/>
                <a:gd name="T77" fmla="*/ 472 h 1293"/>
                <a:gd name="T78" fmla="*/ 269 w 366"/>
                <a:gd name="T79" fmla="*/ 482 h 1293"/>
                <a:gd name="T80" fmla="*/ 233 w 366"/>
                <a:gd name="T81" fmla="*/ 61 h 1293"/>
                <a:gd name="T82" fmla="*/ 264 w 366"/>
                <a:gd name="T83" fmla="*/ 67 h 1293"/>
                <a:gd name="T84" fmla="*/ 270 w 366"/>
                <a:gd name="T85" fmla="*/ 482 h 1293"/>
                <a:gd name="T86" fmla="*/ 252 w 366"/>
                <a:gd name="T87" fmla="*/ 64 h 1293"/>
                <a:gd name="T88" fmla="*/ 266 w 366"/>
                <a:gd name="T89" fmla="*/ 471 h 1293"/>
                <a:gd name="T90" fmla="*/ 274 w 366"/>
                <a:gd name="T91" fmla="*/ 474 h 1293"/>
                <a:gd name="T92" fmla="*/ 255 w 366"/>
                <a:gd name="T93" fmla="*/ 65 h 1293"/>
                <a:gd name="T94" fmla="*/ 289 w 366"/>
                <a:gd name="T95" fmla="*/ 62 h 1293"/>
                <a:gd name="T96" fmla="*/ 322 w 366"/>
                <a:gd name="T97" fmla="*/ 61 h 1293"/>
                <a:gd name="T98" fmla="*/ 315 w 366"/>
                <a:gd name="T99" fmla="*/ 458 h 1293"/>
                <a:gd name="T100" fmla="*/ 300 w 366"/>
                <a:gd name="T101" fmla="*/ 57 h 1293"/>
                <a:gd name="T102" fmla="*/ 314 w 366"/>
                <a:gd name="T103" fmla="*/ 451 h 1293"/>
                <a:gd name="T104" fmla="*/ 315 w 366"/>
                <a:gd name="T105" fmla="*/ 61 h 1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66" h="1293">
                  <a:moveTo>
                    <a:pt x="299" y="1288"/>
                  </a:moveTo>
                  <a:cubicBezTo>
                    <a:pt x="289" y="1288"/>
                    <a:pt x="277" y="1285"/>
                    <a:pt x="263" y="1279"/>
                  </a:cubicBezTo>
                  <a:cubicBezTo>
                    <a:pt x="243" y="1269"/>
                    <a:pt x="236" y="1137"/>
                    <a:pt x="226" y="921"/>
                  </a:cubicBezTo>
                  <a:cubicBezTo>
                    <a:pt x="223" y="849"/>
                    <a:pt x="220" y="781"/>
                    <a:pt x="216" y="726"/>
                  </a:cubicBezTo>
                  <a:cubicBezTo>
                    <a:pt x="213" y="675"/>
                    <a:pt x="207" y="636"/>
                    <a:pt x="202" y="608"/>
                  </a:cubicBezTo>
                  <a:cubicBezTo>
                    <a:pt x="200" y="595"/>
                    <a:pt x="198" y="583"/>
                    <a:pt x="197" y="573"/>
                  </a:cubicBezTo>
                  <a:cubicBezTo>
                    <a:pt x="197" y="572"/>
                    <a:pt x="197" y="570"/>
                    <a:pt x="196" y="569"/>
                  </a:cubicBezTo>
                  <a:cubicBezTo>
                    <a:pt x="194" y="556"/>
                    <a:pt x="188" y="546"/>
                    <a:pt x="177" y="539"/>
                  </a:cubicBezTo>
                  <a:cubicBezTo>
                    <a:pt x="147" y="542"/>
                    <a:pt x="147" y="542"/>
                    <a:pt x="147" y="542"/>
                  </a:cubicBezTo>
                  <a:cubicBezTo>
                    <a:pt x="126" y="545"/>
                    <a:pt x="107" y="540"/>
                    <a:pt x="93" y="529"/>
                  </a:cubicBezTo>
                  <a:cubicBezTo>
                    <a:pt x="79" y="519"/>
                    <a:pt x="70" y="503"/>
                    <a:pt x="68" y="484"/>
                  </a:cubicBezTo>
                  <a:cubicBezTo>
                    <a:pt x="12" y="171"/>
                    <a:pt x="12" y="171"/>
                    <a:pt x="12" y="171"/>
                  </a:cubicBezTo>
                  <a:cubicBezTo>
                    <a:pt x="0" y="110"/>
                    <a:pt x="2" y="69"/>
                    <a:pt x="19" y="46"/>
                  </a:cubicBezTo>
                  <a:cubicBezTo>
                    <a:pt x="32" y="28"/>
                    <a:pt x="50" y="24"/>
                    <a:pt x="66" y="22"/>
                  </a:cubicBezTo>
                  <a:cubicBezTo>
                    <a:pt x="284" y="3"/>
                    <a:pt x="284" y="3"/>
                    <a:pt x="284" y="3"/>
                  </a:cubicBezTo>
                  <a:cubicBezTo>
                    <a:pt x="307" y="0"/>
                    <a:pt x="326" y="5"/>
                    <a:pt x="339" y="18"/>
                  </a:cubicBezTo>
                  <a:cubicBezTo>
                    <a:pt x="359" y="37"/>
                    <a:pt x="366" y="71"/>
                    <a:pt x="360" y="120"/>
                  </a:cubicBezTo>
                  <a:cubicBezTo>
                    <a:pt x="360" y="400"/>
                    <a:pt x="360" y="400"/>
                    <a:pt x="360" y="400"/>
                  </a:cubicBezTo>
                  <a:cubicBezTo>
                    <a:pt x="362" y="416"/>
                    <a:pt x="362" y="445"/>
                    <a:pt x="356" y="471"/>
                  </a:cubicBezTo>
                  <a:cubicBezTo>
                    <a:pt x="351" y="494"/>
                    <a:pt x="342" y="521"/>
                    <a:pt x="322" y="524"/>
                  </a:cubicBezTo>
                  <a:cubicBezTo>
                    <a:pt x="289" y="527"/>
                    <a:pt x="289" y="527"/>
                    <a:pt x="289" y="527"/>
                  </a:cubicBezTo>
                  <a:cubicBezTo>
                    <a:pt x="288" y="529"/>
                    <a:pt x="288" y="529"/>
                    <a:pt x="288" y="529"/>
                  </a:cubicBezTo>
                  <a:cubicBezTo>
                    <a:pt x="284" y="534"/>
                    <a:pt x="282" y="543"/>
                    <a:pt x="281" y="555"/>
                  </a:cubicBezTo>
                  <a:cubicBezTo>
                    <a:pt x="289" y="583"/>
                    <a:pt x="294" y="623"/>
                    <a:pt x="300" y="678"/>
                  </a:cubicBezTo>
                  <a:cubicBezTo>
                    <a:pt x="303" y="710"/>
                    <a:pt x="307" y="746"/>
                    <a:pt x="312" y="787"/>
                  </a:cubicBezTo>
                  <a:cubicBezTo>
                    <a:pt x="335" y="959"/>
                    <a:pt x="341" y="1175"/>
                    <a:pt x="342" y="1245"/>
                  </a:cubicBezTo>
                  <a:cubicBezTo>
                    <a:pt x="342" y="1254"/>
                    <a:pt x="343" y="1261"/>
                    <a:pt x="343" y="1266"/>
                  </a:cubicBezTo>
                  <a:cubicBezTo>
                    <a:pt x="343" y="1267"/>
                    <a:pt x="343" y="1267"/>
                    <a:pt x="343" y="1267"/>
                  </a:cubicBezTo>
                  <a:cubicBezTo>
                    <a:pt x="342" y="1268"/>
                    <a:pt x="342" y="1268"/>
                    <a:pt x="342" y="1268"/>
                  </a:cubicBezTo>
                  <a:cubicBezTo>
                    <a:pt x="342" y="1269"/>
                    <a:pt x="327" y="1288"/>
                    <a:pt x="299" y="1288"/>
                  </a:cubicBezTo>
                  <a:close/>
                  <a:moveTo>
                    <a:pt x="178" y="531"/>
                  </a:moveTo>
                  <a:cubicBezTo>
                    <a:pt x="179" y="532"/>
                    <a:pt x="179" y="532"/>
                    <a:pt x="179" y="532"/>
                  </a:cubicBezTo>
                  <a:cubicBezTo>
                    <a:pt x="189" y="538"/>
                    <a:pt x="201" y="549"/>
                    <a:pt x="203" y="568"/>
                  </a:cubicBezTo>
                  <a:cubicBezTo>
                    <a:pt x="204" y="569"/>
                    <a:pt x="204" y="570"/>
                    <a:pt x="204" y="571"/>
                  </a:cubicBezTo>
                  <a:cubicBezTo>
                    <a:pt x="205" y="572"/>
                    <a:pt x="205" y="572"/>
                    <a:pt x="205" y="572"/>
                  </a:cubicBezTo>
                  <a:cubicBezTo>
                    <a:pt x="206" y="582"/>
                    <a:pt x="207" y="593"/>
                    <a:pt x="209" y="607"/>
                  </a:cubicBezTo>
                  <a:cubicBezTo>
                    <a:pt x="214" y="636"/>
                    <a:pt x="220" y="675"/>
                    <a:pt x="223" y="726"/>
                  </a:cubicBezTo>
                  <a:cubicBezTo>
                    <a:pt x="227" y="780"/>
                    <a:pt x="230" y="848"/>
                    <a:pt x="234" y="920"/>
                  </a:cubicBezTo>
                  <a:cubicBezTo>
                    <a:pt x="240" y="1073"/>
                    <a:pt x="249" y="1263"/>
                    <a:pt x="266" y="1272"/>
                  </a:cubicBezTo>
                  <a:cubicBezTo>
                    <a:pt x="308" y="1293"/>
                    <a:pt x="331" y="1270"/>
                    <a:pt x="335" y="1265"/>
                  </a:cubicBezTo>
                  <a:cubicBezTo>
                    <a:pt x="335" y="1260"/>
                    <a:pt x="335" y="1254"/>
                    <a:pt x="335" y="1246"/>
                  </a:cubicBezTo>
                  <a:cubicBezTo>
                    <a:pt x="333" y="1175"/>
                    <a:pt x="328" y="960"/>
                    <a:pt x="305" y="788"/>
                  </a:cubicBezTo>
                  <a:cubicBezTo>
                    <a:pt x="300" y="747"/>
                    <a:pt x="296" y="711"/>
                    <a:pt x="292" y="679"/>
                  </a:cubicBezTo>
                  <a:cubicBezTo>
                    <a:pt x="286" y="623"/>
                    <a:pt x="282" y="583"/>
                    <a:pt x="274" y="557"/>
                  </a:cubicBezTo>
                  <a:cubicBezTo>
                    <a:pt x="274" y="556"/>
                    <a:pt x="274" y="556"/>
                    <a:pt x="274" y="556"/>
                  </a:cubicBezTo>
                  <a:cubicBezTo>
                    <a:pt x="274" y="556"/>
                    <a:pt x="274" y="556"/>
                    <a:pt x="274" y="556"/>
                  </a:cubicBezTo>
                  <a:cubicBezTo>
                    <a:pt x="275" y="541"/>
                    <a:pt x="277" y="531"/>
                    <a:pt x="282" y="524"/>
                  </a:cubicBezTo>
                  <a:cubicBezTo>
                    <a:pt x="286" y="520"/>
                    <a:pt x="286" y="520"/>
                    <a:pt x="286" y="520"/>
                  </a:cubicBezTo>
                  <a:cubicBezTo>
                    <a:pt x="321" y="517"/>
                    <a:pt x="321" y="517"/>
                    <a:pt x="321" y="517"/>
                  </a:cubicBezTo>
                  <a:cubicBezTo>
                    <a:pt x="349" y="513"/>
                    <a:pt x="357" y="432"/>
                    <a:pt x="353" y="401"/>
                  </a:cubicBezTo>
                  <a:cubicBezTo>
                    <a:pt x="353" y="120"/>
                    <a:pt x="353" y="120"/>
                    <a:pt x="353" y="120"/>
                  </a:cubicBezTo>
                  <a:cubicBezTo>
                    <a:pt x="358" y="73"/>
                    <a:pt x="352" y="40"/>
                    <a:pt x="334" y="23"/>
                  </a:cubicBezTo>
                  <a:cubicBezTo>
                    <a:pt x="322" y="11"/>
                    <a:pt x="306" y="7"/>
                    <a:pt x="284" y="10"/>
                  </a:cubicBezTo>
                  <a:cubicBezTo>
                    <a:pt x="67" y="29"/>
                    <a:pt x="67" y="29"/>
                    <a:pt x="67" y="29"/>
                  </a:cubicBezTo>
                  <a:cubicBezTo>
                    <a:pt x="52" y="31"/>
                    <a:pt x="36" y="35"/>
                    <a:pt x="25" y="50"/>
                  </a:cubicBezTo>
                  <a:cubicBezTo>
                    <a:pt x="10" y="72"/>
                    <a:pt x="8" y="112"/>
                    <a:pt x="19" y="170"/>
                  </a:cubicBezTo>
                  <a:cubicBezTo>
                    <a:pt x="75" y="483"/>
                    <a:pt x="75" y="483"/>
                    <a:pt x="75" y="483"/>
                  </a:cubicBezTo>
                  <a:cubicBezTo>
                    <a:pt x="77" y="500"/>
                    <a:pt x="85" y="514"/>
                    <a:pt x="97" y="524"/>
                  </a:cubicBezTo>
                  <a:cubicBezTo>
                    <a:pt x="110" y="533"/>
                    <a:pt x="127" y="537"/>
                    <a:pt x="146" y="535"/>
                  </a:cubicBezTo>
                  <a:lnTo>
                    <a:pt x="178" y="531"/>
                  </a:lnTo>
                  <a:close/>
                  <a:moveTo>
                    <a:pt x="293" y="1258"/>
                  </a:moveTo>
                  <a:cubicBezTo>
                    <a:pt x="285" y="1258"/>
                    <a:pt x="277" y="1254"/>
                    <a:pt x="272" y="1248"/>
                  </a:cubicBezTo>
                  <a:cubicBezTo>
                    <a:pt x="267" y="1243"/>
                    <a:pt x="265" y="1236"/>
                    <a:pt x="266" y="1229"/>
                  </a:cubicBezTo>
                  <a:cubicBezTo>
                    <a:pt x="268" y="1219"/>
                    <a:pt x="273" y="1210"/>
                    <a:pt x="279" y="1205"/>
                  </a:cubicBezTo>
                  <a:cubicBezTo>
                    <a:pt x="284" y="1202"/>
                    <a:pt x="290" y="1202"/>
                    <a:pt x="295" y="1203"/>
                  </a:cubicBezTo>
                  <a:cubicBezTo>
                    <a:pt x="295" y="1203"/>
                    <a:pt x="295" y="1203"/>
                    <a:pt x="295" y="1203"/>
                  </a:cubicBezTo>
                  <a:cubicBezTo>
                    <a:pt x="308" y="1207"/>
                    <a:pt x="320" y="1212"/>
                    <a:pt x="320" y="1230"/>
                  </a:cubicBezTo>
                  <a:cubicBezTo>
                    <a:pt x="320" y="1244"/>
                    <a:pt x="318" y="1257"/>
                    <a:pt x="295" y="1258"/>
                  </a:cubicBezTo>
                  <a:cubicBezTo>
                    <a:pt x="294" y="1258"/>
                    <a:pt x="294" y="1258"/>
                    <a:pt x="293" y="1258"/>
                  </a:cubicBezTo>
                  <a:close/>
                  <a:moveTo>
                    <a:pt x="290" y="1210"/>
                  </a:moveTo>
                  <a:cubicBezTo>
                    <a:pt x="288" y="1210"/>
                    <a:pt x="285" y="1210"/>
                    <a:pt x="283" y="1212"/>
                  </a:cubicBezTo>
                  <a:cubicBezTo>
                    <a:pt x="278" y="1215"/>
                    <a:pt x="274" y="1222"/>
                    <a:pt x="273" y="1230"/>
                  </a:cubicBezTo>
                  <a:cubicBezTo>
                    <a:pt x="272" y="1236"/>
                    <a:pt x="275" y="1241"/>
                    <a:pt x="277" y="1244"/>
                  </a:cubicBezTo>
                  <a:cubicBezTo>
                    <a:pt x="281" y="1248"/>
                    <a:pt x="288" y="1251"/>
                    <a:pt x="294" y="1251"/>
                  </a:cubicBezTo>
                  <a:cubicBezTo>
                    <a:pt x="312" y="1250"/>
                    <a:pt x="313" y="1243"/>
                    <a:pt x="313" y="1230"/>
                  </a:cubicBezTo>
                  <a:cubicBezTo>
                    <a:pt x="313" y="1219"/>
                    <a:pt x="308" y="1214"/>
                    <a:pt x="293" y="1210"/>
                  </a:cubicBezTo>
                  <a:cubicBezTo>
                    <a:pt x="293" y="1210"/>
                    <a:pt x="293" y="1210"/>
                    <a:pt x="293" y="1210"/>
                  </a:cubicBezTo>
                  <a:cubicBezTo>
                    <a:pt x="292" y="1210"/>
                    <a:pt x="291" y="1210"/>
                    <a:pt x="290" y="1210"/>
                  </a:cubicBezTo>
                  <a:close/>
                  <a:moveTo>
                    <a:pt x="223" y="496"/>
                  </a:moveTo>
                  <a:cubicBezTo>
                    <a:pt x="220" y="496"/>
                    <a:pt x="217" y="496"/>
                    <a:pt x="215" y="494"/>
                  </a:cubicBezTo>
                  <a:cubicBezTo>
                    <a:pt x="211" y="490"/>
                    <a:pt x="209" y="484"/>
                    <a:pt x="209" y="474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77"/>
                    <a:pt x="175" y="74"/>
                    <a:pt x="177" y="72"/>
                  </a:cubicBezTo>
                  <a:cubicBezTo>
                    <a:pt x="179" y="69"/>
                    <a:pt x="182" y="68"/>
                    <a:pt x="185" y="68"/>
                  </a:cubicBezTo>
                  <a:cubicBezTo>
                    <a:pt x="195" y="67"/>
                    <a:pt x="195" y="67"/>
                    <a:pt x="195" y="67"/>
                  </a:cubicBezTo>
                  <a:cubicBezTo>
                    <a:pt x="198" y="66"/>
                    <a:pt x="201" y="67"/>
                    <a:pt x="203" y="70"/>
                  </a:cubicBezTo>
                  <a:cubicBezTo>
                    <a:pt x="206" y="72"/>
                    <a:pt x="207" y="75"/>
                    <a:pt x="207" y="78"/>
                  </a:cubicBezTo>
                  <a:cubicBezTo>
                    <a:pt x="243" y="483"/>
                    <a:pt x="243" y="483"/>
                    <a:pt x="243" y="483"/>
                  </a:cubicBezTo>
                  <a:cubicBezTo>
                    <a:pt x="243" y="489"/>
                    <a:pt x="239" y="495"/>
                    <a:pt x="233" y="495"/>
                  </a:cubicBezTo>
                  <a:cubicBezTo>
                    <a:pt x="233" y="495"/>
                    <a:pt x="233" y="495"/>
                    <a:pt x="233" y="495"/>
                  </a:cubicBezTo>
                  <a:cubicBezTo>
                    <a:pt x="232" y="495"/>
                    <a:pt x="231" y="496"/>
                    <a:pt x="229" y="496"/>
                  </a:cubicBezTo>
                  <a:cubicBezTo>
                    <a:pt x="227" y="496"/>
                    <a:pt x="225" y="496"/>
                    <a:pt x="223" y="496"/>
                  </a:cubicBezTo>
                  <a:close/>
                  <a:moveTo>
                    <a:pt x="196" y="74"/>
                  </a:moveTo>
                  <a:cubicBezTo>
                    <a:pt x="196" y="74"/>
                    <a:pt x="195" y="74"/>
                    <a:pt x="195" y="74"/>
                  </a:cubicBezTo>
                  <a:cubicBezTo>
                    <a:pt x="186" y="75"/>
                    <a:pt x="186" y="75"/>
                    <a:pt x="186" y="75"/>
                  </a:cubicBezTo>
                  <a:cubicBezTo>
                    <a:pt x="184" y="75"/>
                    <a:pt x="183" y="75"/>
                    <a:pt x="183" y="76"/>
                  </a:cubicBezTo>
                  <a:cubicBezTo>
                    <a:pt x="182" y="77"/>
                    <a:pt x="181" y="79"/>
                    <a:pt x="182" y="80"/>
                  </a:cubicBezTo>
                  <a:cubicBezTo>
                    <a:pt x="216" y="473"/>
                    <a:pt x="216" y="473"/>
                    <a:pt x="216" y="473"/>
                  </a:cubicBezTo>
                  <a:cubicBezTo>
                    <a:pt x="216" y="483"/>
                    <a:pt x="218" y="487"/>
                    <a:pt x="220" y="488"/>
                  </a:cubicBezTo>
                  <a:cubicBezTo>
                    <a:pt x="221" y="489"/>
                    <a:pt x="224" y="489"/>
                    <a:pt x="228" y="489"/>
                  </a:cubicBezTo>
                  <a:cubicBezTo>
                    <a:pt x="230" y="488"/>
                    <a:pt x="231" y="488"/>
                    <a:pt x="232" y="488"/>
                  </a:cubicBezTo>
                  <a:cubicBezTo>
                    <a:pt x="232" y="488"/>
                    <a:pt x="232" y="488"/>
                    <a:pt x="232" y="488"/>
                  </a:cubicBezTo>
                  <a:cubicBezTo>
                    <a:pt x="234" y="488"/>
                    <a:pt x="236" y="486"/>
                    <a:pt x="235" y="484"/>
                  </a:cubicBezTo>
                  <a:cubicBezTo>
                    <a:pt x="200" y="78"/>
                    <a:pt x="200" y="78"/>
                    <a:pt x="200" y="78"/>
                  </a:cubicBezTo>
                  <a:cubicBezTo>
                    <a:pt x="200" y="77"/>
                    <a:pt x="199" y="76"/>
                    <a:pt x="198" y="75"/>
                  </a:cubicBezTo>
                  <a:cubicBezTo>
                    <a:pt x="198" y="74"/>
                    <a:pt x="197" y="74"/>
                    <a:pt x="196" y="74"/>
                  </a:cubicBezTo>
                  <a:close/>
                  <a:moveTo>
                    <a:pt x="170" y="493"/>
                  </a:moveTo>
                  <a:cubicBezTo>
                    <a:pt x="167" y="493"/>
                    <a:pt x="164" y="492"/>
                    <a:pt x="162" y="491"/>
                  </a:cubicBezTo>
                  <a:cubicBezTo>
                    <a:pt x="158" y="488"/>
                    <a:pt x="156" y="482"/>
                    <a:pt x="155" y="472"/>
                  </a:cubicBezTo>
                  <a:cubicBezTo>
                    <a:pt x="101" y="85"/>
                    <a:pt x="101" y="85"/>
                    <a:pt x="101" y="85"/>
                  </a:cubicBezTo>
                  <a:cubicBezTo>
                    <a:pt x="101" y="82"/>
                    <a:pt x="101" y="79"/>
                    <a:pt x="103" y="76"/>
                  </a:cubicBezTo>
                  <a:cubicBezTo>
                    <a:pt x="105" y="74"/>
                    <a:pt x="108" y="72"/>
                    <a:pt x="111" y="71"/>
                  </a:cubicBezTo>
                  <a:cubicBezTo>
                    <a:pt x="121" y="70"/>
                    <a:pt x="121" y="70"/>
                    <a:pt x="121" y="70"/>
                  </a:cubicBezTo>
                  <a:cubicBezTo>
                    <a:pt x="127" y="69"/>
                    <a:pt x="133" y="74"/>
                    <a:pt x="134" y="80"/>
                  </a:cubicBezTo>
                  <a:cubicBezTo>
                    <a:pt x="189" y="479"/>
                    <a:pt x="189" y="479"/>
                    <a:pt x="189" y="479"/>
                  </a:cubicBezTo>
                  <a:cubicBezTo>
                    <a:pt x="190" y="485"/>
                    <a:pt x="186" y="491"/>
                    <a:pt x="180" y="492"/>
                  </a:cubicBezTo>
                  <a:cubicBezTo>
                    <a:pt x="180" y="492"/>
                    <a:pt x="180" y="492"/>
                    <a:pt x="180" y="492"/>
                  </a:cubicBezTo>
                  <a:cubicBezTo>
                    <a:pt x="179" y="492"/>
                    <a:pt x="178" y="492"/>
                    <a:pt x="177" y="492"/>
                  </a:cubicBezTo>
                  <a:cubicBezTo>
                    <a:pt x="174" y="493"/>
                    <a:pt x="172" y="493"/>
                    <a:pt x="170" y="493"/>
                  </a:cubicBezTo>
                  <a:close/>
                  <a:moveTo>
                    <a:pt x="122" y="77"/>
                  </a:moveTo>
                  <a:cubicBezTo>
                    <a:pt x="122" y="77"/>
                    <a:pt x="122" y="77"/>
                    <a:pt x="122" y="77"/>
                  </a:cubicBezTo>
                  <a:cubicBezTo>
                    <a:pt x="112" y="79"/>
                    <a:pt x="112" y="79"/>
                    <a:pt x="112" y="79"/>
                  </a:cubicBezTo>
                  <a:cubicBezTo>
                    <a:pt x="111" y="79"/>
                    <a:pt x="110" y="79"/>
                    <a:pt x="109" y="80"/>
                  </a:cubicBezTo>
                  <a:cubicBezTo>
                    <a:pt x="108" y="81"/>
                    <a:pt x="108" y="83"/>
                    <a:pt x="108" y="84"/>
                  </a:cubicBezTo>
                  <a:cubicBezTo>
                    <a:pt x="162" y="471"/>
                    <a:pt x="162" y="471"/>
                    <a:pt x="162" y="471"/>
                  </a:cubicBezTo>
                  <a:cubicBezTo>
                    <a:pt x="163" y="480"/>
                    <a:pt x="165" y="484"/>
                    <a:pt x="166" y="485"/>
                  </a:cubicBezTo>
                  <a:cubicBezTo>
                    <a:pt x="168" y="486"/>
                    <a:pt x="171" y="486"/>
                    <a:pt x="175" y="485"/>
                  </a:cubicBezTo>
                  <a:cubicBezTo>
                    <a:pt x="177" y="485"/>
                    <a:pt x="178" y="485"/>
                    <a:pt x="179" y="484"/>
                  </a:cubicBezTo>
                  <a:cubicBezTo>
                    <a:pt x="181" y="484"/>
                    <a:pt x="182" y="482"/>
                    <a:pt x="182" y="480"/>
                  </a:cubicBezTo>
                  <a:cubicBezTo>
                    <a:pt x="127" y="81"/>
                    <a:pt x="127" y="81"/>
                    <a:pt x="127" y="81"/>
                  </a:cubicBezTo>
                  <a:cubicBezTo>
                    <a:pt x="126" y="79"/>
                    <a:pt x="124" y="77"/>
                    <a:pt x="122" y="77"/>
                  </a:cubicBezTo>
                  <a:close/>
                  <a:moveTo>
                    <a:pt x="107" y="485"/>
                  </a:moveTo>
                  <a:cubicBezTo>
                    <a:pt x="105" y="485"/>
                    <a:pt x="102" y="484"/>
                    <a:pt x="100" y="482"/>
                  </a:cubicBezTo>
                  <a:cubicBezTo>
                    <a:pt x="96" y="479"/>
                    <a:pt x="94" y="474"/>
                    <a:pt x="93" y="464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39" y="78"/>
                    <a:pt x="43" y="72"/>
                    <a:pt x="50" y="71"/>
                  </a:cubicBezTo>
                  <a:cubicBezTo>
                    <a:pt x="60" y="70"/>
                    <a:pt x="60" y="70"/>
                    <a:pt x="60" y="70"/>
                  </a:cubicBezTo>
                  <a:cubicBezTo>
                    <a:pt x="63" y="70"/>
                    <a:pt x="66" y="70"/>
                    <a:pt x="68" y="72"/>
                  </a:cubicBezTo>
                  <a:cubicBezTo>
                    <a:pt x="71" y="74"/>
                    <a:pt x="72" y="77"/>
                    <a:pt x="73" y="80"/>
                  </a:cubicBezTo>
                  <a:cubicBezTo>
                    <a:pt x="127" y="471"/>
                    <a:pt x="127" y="471"/>
                    <a:pt x="127" y="471"/>
                  </a:cubicBezTo>
                  <a:cubicBezTo>
                    <a:pt x="128" y="474"/>
                    <a:pt x="127" y="477"/>
                    <a:pt x="125" y="479"/>
                  </a:cubicBezTo>
                  <a:cubicBezTo>
                    <a:pt x="123" y="481"/>
                    <a:pt x="121" y="483"/>
                    <a:pt x="118" y="483"/>
                  </a:cubicBezTo>
                  <a:cubicBezTo>
                    <a:pt x="118" y="483"/>
                    <a:pt x="118" y="483"/>
                    <a:pt x="118" y="483"/>
                  </a:cubicBezTo>
                  <a:cubicBezTo>
                    <a:pt x="117" y="483"/>
                    <a:pt x="116" y="484"/>
                    <a:pt x="114" y="484"/>
                  </a:cubicBezTo>
                  <a:cubicBezTo>
                    <a:pt x="112" y="484"/>
                    <a:pt x="110" y="485"/>
                    <a:pt x="107" y="485"/>
                  </a:cubicBezTo>
                  <a:close/>
                  <a:moveTo>
                    <a:pt x="61" y="77"/>
                  </a:moveTo>
                  <a:cubicBezTo>
                    <a:pt x="61" y="77"/>
                    <a:pt x="61" y="77"/>
                    <a:pt x="61" y="77"/>
                  </a:cubicBezTo>
                  <a:cubicBezTo>
                    <a:pt x="51" y="79"/>
                    <a:pt x="51" y="79"/>
                    <a:pt x="51" y="79"/>
                  </a:cubicBezTo>
                  <a:cubicBezTo>
                    <a:pt x="48" y="79"/>
                    <a:pt x="47" y="81"/>
                    <a:pt x="47" y="84"/>
                  </a:cubicBezTo>
                  <a:cubicBezTo>
                    <a:pt x="100" y="463"/>
                    <a:pt x="100" y="463"/>
                    <a:pt x="100" y="463"/>
                  </a:cubicBezTo>
                  <a:cubicBezTo>
                    <a:pt x="101" y="472"/>
                    <a:pt x="103" y="476"/>
                    <a:pt x="104" y="477"/>
                  </a:cubicBezTo>
                  <a:cubicBezTo>
                    <a:pt x="106" y="478"/>
                    <a:pt x="109" y="478"/>
                    <a:pt x="113" y="477"/>
                  </a:cubicBezTo>
                  <a:cubicBezTo>
                    <a:pt x="114" y="477"/>
                    <a:pt x="116" y="476"/>
                    <a:pt x="117" y="476"/>
                  </a:cubicBezTo>
                  <a:cubicBezTo>
                    <a:pt x="117" y="476"/>
                    <a:pt x="117" y="476"/>
                    <a:pt x="117" y="476"/>
                  </a:cubicBezTo>
                  <a:cubicBezTo>
                    <a:pt x="118" y="476"/>
                    <a:pt x="119" y="476"/>
                    <a:pt x="119" y="475"/>
                  </a:cubicBezTo>
                  <a:cubicBezTo>
                    <a:pt x="120" y="474"/>
                    <a:pt x="120" y="473"/>
                    <a:pt x="120" y="472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5" y="80"/>
                    <a:pt x="65" y="79"/>
                    <a:pt x="64" y="78"/>
                  </a:cubicBezTo>
                  <a:cubicBezTo>
                    <a:pt x="63" y="78"/>
                    <a:pt x="62" y="77"/>
                    <a:pt x="61" y="77"/>
                  </a:cubicBezTo>
                  <a:close/>
                  <a:moveTo>
                    <a:pt x="269" y="482"/>
                  </a:moveTo>
                  <a:cubicBezTo>
                    <a:pt x="267" y="482"/>
                    <a:pt x="264" y="481"/>
                    <a:pt x="262" y="479"/>
                  </a:cubicBezTo>
                  <a:cubicBezTo>
                    <a:pt x="260" y="477"/>
                    <a:pt x="259" y="474"/>
                    <a:pt x="259" y="471"/>
                  </a:cubicBezTo>
                  <a:cubicBezTo>
                    <a:pt x="231" y="70"/>
                    <a:pt x="231" y="70"/>
                    <a:pt x="231" y="70"/>
                  </a:cubicBezTo>
                  <a:cubicBezTo>
                    <a:pt x="230" y="67"/>
                    <a:pt x="231" y="64"/>
                    <a:pt x="233" y="61"/>
                  </a:cubicBezTo>
                  <a:cubicBezTo>
                    <a:pt x="235" y="59"/>
                    <a:pt x="238" y="57"/>
                    <a:pt x="241" y="57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4" y="56"/>
                    <a:pt x="257" y="57"/>
                    <a:pt x="260" y="59"/>
                  </a:cubicBezTo>
                  <a:cubicBezTo>
                    <a:pt x="262" y="61"/>
                    <a:pt x="263" y="64"/>
                    <a:pt x="264" y="67"/>
                  </a:cubicBezTo>
                  <a:cubicBezTo>
                    <a:pt x="291" y="457"/>
                    <a:pt x="291" y="457"/>
                    <a:pt x="291" y="457"/>
                  </a:cubicBezTo>
                  <a:cubicBezTo>
                    <a:pt x="292" y="467"/>
                    <a:pt x="291" y="473"/>
                    <a:pt x="288" y="477"/>
                  </a:cubicBezTo>
                  <a:cubicBezTo>
                    <a:pt x="284" y="481"/>
                    <a:pt x="279" y="481"/>
                    <a:pt x="274" y="482"/>
                  </a:cubicBezTo>
                  <a:cubicBezTo>
                    <a:pt x="273" y="482"/>
                    <a:pt x="271" y="482"/>
                    <a:pt x="270" y="482"/>
                  </a:cubicBezTo>
                  <a:cubicBezTo>
                    <a:pt x="270" y="482"/>
                    <a:pt x="270" y="482"/>
                    <a:pt x="270" y="482"/>
                  </a:cubicBezTo>
                  <a:cubicBezTo>
                    <a:pt x="270" y="482"/>
                    <a:pt x="270" y="482"/>
                    <a:pt x="269" y="482"/>
                  </a:cubicBezTo>
                  <a:close/>
                  <a:moveTo>
                    <a:pt x="252" y="64"/>
                  </a:moveTo>
                  <a:cubicBezTo>
                    <a:pt x="252" y="64"/>
                    <a:pt x="252" y="64"/>
                    <a:pt x="252" y="64"/>
                  </a:cubicBezTo>
                  <a:cubicBezTo>
                    <a:pt x="242" y="64"/>
                    <a:pt x="242" y="64"/>
                    <a:pt x="242" y="64"/>
                  </a:cubicBezTo>
                  <a:cubicBezTo>
                    <a:pt x="241" y="64"/>
                    <a:pt x="240" y="65"/>
                    <a:pt x="239" y="66"/>
                  </a:cubicBezTo>
                  <a:cubicBezTo>
                    <a:pt x="238" y="67"/>
                    <a:pt x="238" y="68"/>
                    <a:pt x="238" y="69"/>
                  </a:cubicBezTo>
                  <a:cubicBezTo>
                    <a:pt x="266" y="471"/>
                    <a:pt x="266" y="471"/>
                    <a:pt x="266" y="471"/>
                  </a:cubicBezTo>
                  <a:cubicBezTo>
                    <a:pt x="266" y="472"/>
                    <a:pt x="267" y="473"/>
                    <a:pt x="267" y="474"/>
                  </a:cubicBezTo>
                  <a:cubicBezTo>
                    <a:pt x="268" y="474"/>
                    <a:pt x="269" y="475"/>
                    <a:pt x="270" y="474"/>
                  </a:cubicBezTo>
                  <a:cubicBezTo>
                    <a:pt x="270" y="474"/>
                    <a:pt x="270" y="474"/>
                    <a:pt x="270" y="474"/>
                  </a:cubicBezTo>
                  <a:cubicBezTo>
                    <a:pt x="271" y="474"/>
                    <a:pt x="272" y="474"/>
                    <a:pt x="274" y="474"/>
                  </a:cubicBezTo>
                  <a:cubicBezTo>
                    <a:pt x="278" y="474"/>
                    <a:pt x="281" y="474"/>
                    <a:pt x="282" y="472"/>
                  </a:cubicBezTo>
                  <a:cubicBezTo>
                    <a:pt x="284" y="471"/>
                    <a:pt x="285" y="467"/>
                    <a:pt x="284" y="458"/>
                  </a:cubicBezTo>
                  <a:cubicBezTo>
                    <a:pt x="256" y="68"/>
                    <a:pt x="256" y="68"/>
                    <a:pt x="256" y="68"/>
                  </a:cubicBezTo>
                  <a:cubicBezTo>
                    <a:pt x="256" y="67"/>
                    <a:pt x="256" y="66"/>
                    <a:pt x="255" y="65"/>
                  </a:cubicBezTo>
                  <a:cubicBezTo>
                    <a:pt x="254" y="64"/>
                    <a:pt x="253" y="64"/>
                    <a:pt x="252" y="64"/>
                  </a:cubicBezTo>
                  <a:close/>
                  <a:moveTo>
                    <a:pt x="314" y="458"/>
                  </a:moveTo>
                  <a:cubicBezTo>
                    <a:pt x="309" y="458"/>
                    <a:pt x="304" y="453"/>
                    <a:pt x="304" y="448"/>
                  </a:cubicBezTo>
                  <a:cubicBezTo>
                    <a:pt x="289" y="62"/>
                    <a:pt x="289" y="62"/>
                    <a:pt x="289" y="62"/>
                  </a:cubicBezTo>
                  <a:cubicBezTo>
                    <a:pt x="289" y="59"/>
                    <a:pt x="290" y="56"/>
                    <a:pt x="292" y="54"/>
                  </a:cubicBezTo>
                  <a:cubicBezTo>
                    <a:pt x="294" y="51"/>
                    <a:pt x="297" y="50"/>
                    <a:pt x="300" y="50"/>
                  </a:cubicBezTo>
                  <a:cubicBezTo>
                    <a:pt x="310" y="50"/>
                    <a:pt x="310" y="50"/>
                    <a:pt x="310" y="50"/>
                  </a:cubicBezTo>
                  <a:cubicBezTo>
                    <a:pt x="316" y="49"/>
                    <a:pt x="322" y="54"/>
                    <a:pt x="322" y="61"/>
                  </a:cubicBezTo>
                  <a:cubicBezTo>
                    <a:pt x="336" y="435"/>
                    <a:pt x="336" y="435"/>
                    <a:pt x="336" y="435"/>
                  </a:cubicBezTo>
                  <a:cubicBezTo>
                    <a:pt x="337" y="444"/>
                    <a:pt x="336" y="450"/>
                    <a:pt x="333" y="454"/>
                  </a:cubicBezTo>
                  <a:cubicBezTo>
                    <a:pt x="329" y="458"/>
                    <a:pt x="323" y="458"/>
                    <a:pt x="318" y="458"/>
                  </a:cubicBezTo>
                  <a:cubicBezTo>
                    <a:pt x="317" y="458"/>
                    <a:pt x="316" y="458"/>
                    <a:pt x="315" y="458"/>
                  </a:cubicBezTo>
                  <a:cubicBezTo>
                    <a:pt x="315" y="458"/>
                    <a:pt x="314" y="458"/>
                    <a:pt x="314" y="458"/>
                  </a:cubicBezTo>
                  <a:close/>
                  <a:moveTo>
                    <a:pt x="310" y="57"/>
                  </a:moveTo>
                  <a:cubicBezTo>
                    <a:pt x="310" y="57"/>
                    <a:pt x="310" y="57"/>
                    <a:pt x="310" y="57"/>
                  </a:cubicBezTo>
                  <a:cubicBezTo>
                    <a:pt x="300" y="57"/>
                    <a:pt x="300" y="57"/>
                    <a:pt x="300" y="57"/>
                  </a:cubicBezTo>
                  <a:cubicBezTo>
                    <a:pt x="299" y="57"/>
                    <a:pt x="298" y="58"/>
                    <a:pt x="297" y="59"/>
                  </a:cubicBezTo>
                  <a:cubicBezTo>
                    <a:pt x="297" y="59"/>
                    <a:pt x="296" y="61"/>
                    <a:pt x="296" y="62"/>
                  </a:cubicBezTo>
                  <a:cubicBezTo>
                    <a:pt x="311" y="447"/>
                    <a:pt x="311" y="447"/>
                    <a:pt x="311" y="447"/>
                  </a:cubicBezTo>
                  <a:cubicBezTo>
                    <a:pt x="311" y="449"/>
                    <a:pt x="312" y="451"/>
                    <a:pt x="314" y="451"/>
                  </a:cubicBezTo>
                  <a:cubicBezTo>
                    <a:pt x="316" y="451"/>
                    <a:pt x="317" y="451"/>
                    <a:pt x="318" y="451"/>
                  </a:cubicBezTo>
                  <a:cubicBezTo>
                    <a:pt x="322" y="451"/>
                    <a:pt x="326" y="451"/>
                    <a:pt x="327" y="449"/>
                  </a:cubicBezTo>
                  <a:cubicBezTo>
                    <a:pt x="328" y="448"/>
                    <a:pt x="330" y="444"/>
                    <a:pt x="329" y="435"/>
                  </a:cubicBezTo>
                  <a:cubicBezTo>
                    <a:pt x="315" y="61"/>
                    <a:pt x="315" y="61"/>
                    <a:pt x="315" y="61"/>
                  </a:cubicBezTo>
                  <a:cubicBezTo>
                    <a:pt x="315" y="59"/>
                    <a:pt x="313" y="57"/>
                    <a:pt x="310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0" name="Freeform 29"/>
          <p:cNvSpPr>
            <a:spLocks noChangeAspect="1" noEditPoints="1"/>
          </p:cNvSpPr>
          <p:nvPr/>
        </p:nvSpPr>
        <p:spPr bwMode="auto">
          <a:xfrm rot="10800000">
            <a:off x="6959600" y="356914"/>
            <a:ext cx="584200" cy="1294766"/>
          </a:xfrm>
          <a:custGeom>
            <a:avLst/>
            <a:gdLst>
              <a:gd name="T0" fmla="*/ 44 w 496"/>
              <a:gd name="T1" fmla="*/ 1181 h 1290"/>
              <a:gd name="T2" fmla="*/ 44 w 496"/>
              <a:gd name="T3" fmla="*/ 1173 h 1290"/>
              <a:gd name="T4" fmla="*/ 214 w 496"/>
              <a:gd name="T5" fmla="*/ 647 h 1290"/>
              <a:gd name="T6" fmla="*/ 261 w 496"/>
              <a:gd name="T7" fmla="*/ 39 h 1290"/>
              <a:gd name="T8" fmla="*/ 361 w 496"/>
              <a:gd name="T9" fmla="*/ 10 h 1290"/>
              <a:gd name="T10" fmla="*/ 421 w 496"/>
              <a:gd name="T11" fmla="*/ 2 h 1290"/>
              <a:gd name="T12" fmla="*/ 479 w 496"/>
              <a:gd name="T13" fmla="*/ 194 h 1290"/>
              <a:gd name="T14" fmla="*/ 277 w 496"/>
              <a:gd name="T15" fmla="*/ 649 h 1290"/>
              <a:gd name="T16" fmla="*/ 272 w 496"/>
              <a:gd name="T17" fmla="*/ 772 h 1290"/>
              <a:gd name="T18" fmla="*/ 135 w 496"/>
              <a:gd name="T19" fmla="*/ 1205 h 1290"/>
              <a:gd name="T20" fmla="*/ 126 w 496"/>
              <a:gd name="T21" fmla="*/ 1211 h 1290"/>
              <a:gd name="T22" fmla="*/ 130 w 496"/>
              <a:gd name="T23" fmla="*/ 1219 h 1290"/>
              <a:gd name="T24" fmla="*/ 120 w 496"/>
              <a:gd name="T25" fmla="*/ 1265 h 1290"/>
              <a:gd name="T26" fmla="*/ 69 w 496"/>
              <a:gd name="T27" fmla="*/ 1290 h 1290"/>
              <a:gd name="T28" fmla="*/ 52 w 496"/>
              <a:gd name="T29" fmla="*/ 1271 h 1290"/>
              <a:gd name="T30" fmla="*/ 109 w 496"/>
              <a:gd name="T31" fmla="*/ 1218 h 1290"/>
              <a:gd name="T32" fmla="*/ 103 w 496"/>
              <a:gd name="T33" fmla="*/ 1209 h 1290"/>
              <a:gd name="T34" fmla="*/ 59 w 496"/>
              <a:gd name="T35" fmla="*/ 1198 h 1290"/>
              <a:gd name="T36" fmla="*/ 226 w 496"/>
              <a:gd name="T37" fmla="*/ 632 h 1290"/>
              <a:gd name="T38" fmla="*/ 333 w 496"/>
              <a:gd name="T39" fmla="*/ 26 h 1290"/>
              <a:gd name="T40" fmla="*/ 352 w 496"/>
              <a:gd name="T41" fmla="*/ 123 h 1290"/>
              <a:gd name="T42" fmla="*/ 338 w 496"/>
              <a:gd name="T43" fmla="*/ 125 h 1290"/>
              <a:gd name="T44" fmla="*/ 264 w 496"/>
              <a:gd name="T45" fmla="*/ 616 h 1290"/>
              <a:gd name="T46" fmla="*/ 352 w 496"/>
              <a:gd name="T47" fmla="*/ 123 h 1290"/>
              <a:gd name="T48" fmla="*/ 241 w 496"/>
              <a:gd name="T49" fmla="*/ 567 h 1290"/>
              <a:gd name="T50" fmla="*/ 328 w 496"/>
              <a:gd name="T51" fmla="*/ 116 h 1290"/>
              <a:gd name="T52" fmla="*/ 376 w 496"/>
              <a:gd name="T53" fmla="*/ 31 h 1290"/>
              <a:gd name="T54" fmla="*/ 363 w 496"/>
              <a:gd name="T55" fmla="*/ 24 h 1290"/>
              <a:gd name="T56" fmla="*/ 462 w 496"/>
              <a:gd name="T57" fmla="*/ 250 h 1290"/>
              <a:gd name="T58" fmla="*/ 463 w 496"/>
              <a:gd name="T59" fmla="*/ 266 h 1290"/>
              <a:gd name="T60" fmla="*/ 462 w 496"/>
              <a:gd name="T61" fmla="*/ 250 h 1290"/>
              <a:gd name="T62" fmla="*/ 314 w 496"/>
              <a:gd name="T63" fmla="*/ 507 h 1290"/>
              <a:gd name="T64" fmla="*/ 435 w 496"/>
              <a:gd name="T65" fmla="*/ 85 h 1290"/>
              <a:gd name="T66" fmla="*/ 392 w 496"/>
              <a:gd name="T67" fmla="*/ 35 h 1290"/>
              <a:gd name="T68" fmla="*/ 343 w 496"/>
              <a:gd name="T69" fmla="*/ 111 h 1290"/>
              <a:gd name="T70" fmla="*/ 352 w 496"/>
              <a:gd name="T71" fmla="*/ 111 h 1290"/>
              <a:gd name="T72" fmla="*/ 362 w 496"/>
              <a:gd name="T73" fmla="*/ 439 h 1290"/>
              <a:gd name="T74" fmla="*/ 466 w 496"/>
              <a:gd name="T75" fmla="*/ 192 h 1290"/>
              <a:gd name="T76" fmla="*/ 446 w 496"/>
              <a:gd name="T77" fmla="*/ 118 h 1290"/>
              <a:gd name="T78" fmla="*/ 270 w 496"/>
              <a:gd name="T79" fmla="*/ 395 h 1290"/>
              <a:gd name="T80" fmla="*/ 323 w 496"/>
              <a:gd name="T81" fmla="*/ 131 h 1290"/>
              <a:gd name="T82" fmla="*/ 426 w 496"/>
              <a:gd name="T83" fmla="*/ 28 h 1290"/>
              <a:gd name="T84" fmla="*/ 447 w 496"/>
              <a:gd name="T85" fmla="*/ 79 h 1290"/>
              <a:gd name="T86" fmla="*/ 476 w 496"/>
              <a:gd name="T87" fmla="*/ 148 h 1290"/>
              <a:gd name="T88" fmla="*/ 404 w 496"/>
              <a:gd name="T89" fmla="*/ 13 h 1290"/>
              <a:gd name="T90" fmla="*/ 387 w 496"/>
              <a:gd name="T91" fmla="*/ 18 h 1290"/>
              <a:gd name="T92" fmla="*/ 394 w 496"/>
              <a:gd name="T93" fmla="*/ 21 h 1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96" h="1290">
                <a:moveTo>
                  <a:pt x="69" y="1290"/>
                </a:moveTo>
                <a:cubicBezTo>
                  <a:pt x="41" y="1290"/>
                  <a:pt x="15" y="1273"/>
                  <a:pt x="8" y="1248"/>
                </a:cubicBezTo>
                <a:cubicBezTo>
                  <a:pt x="0" y="1222"/>
                  <a:pt x="16" y="1192"/>
                  <a:pt x="44" y="1181"/>
                </a:cubicBezTo>
                <a:cubicBezTo>
                  <a:pt x="46" y="1180"/>
                  <a:pt x="46" y="1180"/>
                  <a:pt x="46" y="1180"/>
                </a:cubicBezTo>
                <a:cubicBezTo>
                  <a:pt x="45" y="1178"/>
                  <a:pt x="45" y="1178"/>
                  <a:pt x="45" y="1178"/>
                </a:cubicBezTo>
                <a:cubicBezTo>
                  <a:pt x="45" y="1177"/>
                  <a:pt x="44" y="1175"/>
                  <a:pt x="44" y="1173"/>
                </a:cubicBezTo>
                <a:cubicBezTo>
                  <a:pt x="40" y="1160"/>
                  <a:pt x="68" y="1077"/>
                  <a:pt x="100" y="981"/>
                </a:cubicBezTo>
                <a:cubicBezTo>
                  <a:pt x="126" y="903"/>
                  <a:pt x="153" y="824"/>
                  <a:pt x="167" y="772"/>
                </a:cubicBezTo>
                <a:cubicBezTo>
                  <a:pt x="186" y="698"/>
                  <a:pt x="195" y="660"/>
                  <a:pt x="214" y="647"/>
                </a:cubicBezTo>
                <a:cubicBezTo>
                  <a:pt x="215" y="646"/>
                  <a:pt x="215" y="646"/>
                  <a:pt x="215" y="646"/>
                </a:cubicBezTo>
                <a:cubicBezTo>
                  <a:pt x="215" y="645"/>
                  <a:pt x="215" y="645"/>
                  <a:pt x="215" y="645"/>
                </a:cubicBezTo>
                <a:cubicBezTo>
                  <a:pt x="204" y="593"/>
                  <a:pt x="108" y="139"/>
                  <a:pt x="261" y="39"/>
                </a:cubicBezTo>
                <a:cubicBezTo>
                  <a:pt x="291" y="19"/>
                  <a:pt x="319" y="9"/>
                  <a:pt x="346" y="9"/>
                </a:cubicBezTo>
                <a:cubicBezTo>
                  <a:pt x="350" y="9"/>
                  <a:pt x="355" y="10"/>
                  <a:pt x="360" y="10"/>
                </a:cubicBezTo>
                <a:cubicBezTo>
                  <a:pt x="361" y="10"/>
                  <a:pt x="361" y="10"/>
                  <a:pt x="361" y="10"/>
                </a:cubicBezTo>
                <a:cubicBezTo>
                  <a:pt x="361" y="10"/>
                  <a:pt x="361" y="10"/>
                  <a:pt x="361" y="10"/>
                </a:cubicBezTo>
                <a:cubicBezTo>
                  <a:pt x="376" y="3"/>
                  <a:pt x="391" y="0"/>
                  <a:pt x="405" y="0"/>
                </a:cubicBezTo>
                <a:cubicBezTo>
                  <a:pt x="410" y="0"/>
                  <a:pt x="415" y="1"/>
                  <a:pt x="421" y="2"/>
                </a:cubicBezTo>
                <a:cubicBezTo>
                  <a:pt x="453" y="8"/>
                  <a:pt x="476" y="35"/>
                  <a:pt x="489" y="82"/>
                </a:cubicBezTo>
                <a:cubicBezTo>
                  <a:pt x="496" y="107"/>
                  <a:pt x="493" y="144"/>
                  <a:pt x="480" y="193"/>
                </a:cubicBezTo>
                <a:cubicBezTo>
                  <a:pt x="479" y="194"/>
                  <a:pt x="479" y="194"/>
                  <a:pt x="479" y="194"/>
                </a:cubicBezTo>
                <a:cubicBezTo>
                  <a:pt x="479" y="194"/>
                  <a:pt x="479" y="194"/>
                  <a:pt x="479" y="194"/>
                </a:cubicBezTo>
                <a:cubicBezTo>
                  <a:pt x="482" y="220"/>
                  <a:pt x="481" y="245"/>
                  <a:pt x="476" y="268"/>
                </a:cubicBezTo>
                <a:cubicBezTo>
                  <a:pt x="458" y="368"/>
                  <a:pt x="330" y="567"/>
                  <a:pt x="277" y="649"/>
                </a:cubicBezTo>
                <a:cubicBezTo>
                  <a:pt x="276" y="650"/>
                  <a:pt x="276" y="650"/>
                  <a:pt x="276" y="650"/>
                </a:cubicBezTo>
                <a:cubicBezTo>
                  <a:pt x="277" y="651"/>
                  <a:pt x="277" y="651"/>
                  <a:pt x="277" y="651"/>
                </a:cubicBezTo>
                <a:cubicBezTo>
                  <a:pt x="291" y="666"/>
                  <a:pt x="285" y="701"/>
                  <a:pt x="272" y="772"/>
                </a:cubicBezTo>
                <a:cubicBezTo>
                  <a:pt x="271" y="773"/>
                  <a:pt x="271" y="773"/>
                  <a:pt x="271" y="773"/>
                </a:cubicBezTo>
                <a:cubicBezTo>
                  <a:pt x="268" y="789"/>
                  <a:pt x="265" y="807"/>
                  <a:pt x="261" y="827"/>
                </a:cubicBezTo>
                <a:cubicBezTo>
                  <a:pt x="241" y="945"/>
                  <a:pt x="179" y="1178"/>
                  <a:pt x="135" y="1205"/>
                </a:cubicBezTo>
                <a:cubicBezTo>
                  <a:pt x="132" y="1207"/>
                  <a:pt x="130" y="1208"/>
                  <a:pt x="128" y="1208"/>
                </a:cubicBezTo>
                <a:cubicBezTo>
                  <a:pt x="125" y="1208"/>
                  <a:pt x="125" y="1208"/>
                  <a:pt x="125" y="1208"/>
                </a:cubicBezTo>
                <a:cubicBezTo>
                  <a:pt x="126" y="1211"/>
                  <a:pt x="126" y="1211"/>
                  <a:pt x="126" y="1211"/>
                </a:cubicBezTo>
                <a:cubicBezTo>
                  <a:pt x="127" y="1213"/>
                  <a:pt x="129" y="1215"/>
                  <a:pt x="129" y="1218"/>
                </a:cubicBezTo>
                <a:cubicBezTo>
                  <a:pt x="130" y="1219"/>
                  <a:pt x="130" y="1219"/>
                  <a:pt x="130" y="1219"/>
                </a:cubicBezTo>
                <a:cubicBezTo>
                  <a:pt x="130" y="1219"/>
                  <a:pt x="130" y="1219"/>
                  <a:pt x="130" y="1219"/>
                </a:cubicBezTo>
                <a:cubicBezTo>
                  <a:pt x="130" y="1219"/>
                  <a:pt x="130" y="1219"/>
                  <a:pt x="130" y="1219"/>
                </a:cubicBezTo>
                <a:cubicBezTo>
                  <a:pt x="130" y="1219"/>
                  <a:pt x="130" y="1219"/>
                  <a:pt x="130" y="1220"/>
                </a:cubicBezTo>
                <a:cubicBezTo>
                  <a:pt x="134" y="1235"/>
                  <a:pt x="130" y="1252"/>
                  <a:pt x="120" y="1265"/>
                </a:cubicBezTo>
                <a:cubicBezTo>
                  <a:pt x="113" y="1276"/>
                  <a:pt x="101" y="1284"/>
                  <a:pt x="88" y="1288"/>
                </a:cubicBezTo>
                <a:cubicBezTo>
                  <a:pt x="85" y="1288"/>
                  <a:pt x="83" y="1289"/>
                  <a:pt x="80" y="1289"/>
                </a:cubicBezTo>
                <a:cubicBezTo>
                  <a:pt x="77" y="1290"/>
                  <a:pt x="73" y="1290"/>
                  <a:pt x="69" y="1290"/>
                </a:cubicBezTo>
                <a:close/>
                <a:moveTo>
                  <a:pt x="59" y="1198"/>
                </a:moveTo>
                <a:cubicBezTo>
                  <a:pt x="39" y="1205"/>
                  <a:pt x="22" y="1224"/>
                  <a:pt x="29" y="1248"/>
                </a:cubicBezTo>
                <a:cubicBezTo>
                  <a:pt x="32" y="1259"/>
                  <a:pt x="40" y="1267"/>
                  <a:pt x="52" y="1271"/>
                </a:cubicBezTo>
                <a:cubicBezTo>
                  <a:pt x="56" y="1272"/>
                  <a:pt x="60" y="1273"/>
                  <a:pt x="64" y="1273"/>
                </a:cubicBezTo>
                <a:cubicBezTo>
                  <a:pt x="73" y="1273"/>
                  <a:pt x="82" y="1270"/>
                  <a:pt x="89" y="1265"/>
                </a:cubicBezTo>
                <a:cubicBezTo>
                  <a:pt x="105" y="1255"/>
                  <a:pt x="113" y="1237"/>
                  <a:pt x="109" y="1218"/>
                </a:cubicBezTo>
                <a:cubicBezTo>
                  <a:pt x="107" y="1215"/>
                  <a:pt x="106" y="1213"/>
                  <a:pt x="104" y="1210"/>
                </a:cubicBezTo>
                <a:cubicBezTo>
                  <a:pt x="104" y="1209"/>
                  <a:pt x="104" y="1209"/>
                  <a:pt x="104" y="1209"/>
                </a:cubicBezTo>
                <a:cubicBezTo>
                  <a:pt x="103" y="1209"/>
                  <a:pt x="103" y="1209"/>
                  <a:pt x="103" y="1209"/>
                </a:cubicBezTo>
                <a:cubicBezTo>
                  <a:pt x="91" y="1209"/>
                  <a:pt x="74" y="1207"/>
                  <a:pt x="61" y="1198"/>
                </a:cubicBezTo>
                <a:cubicBezTo>
                  <a:pt x="60" y="1197"/>
                  <a:pt x="60" y="1197"/>
                  <a:pt x="60" y="1197"/>
                </a:cubicBezTo>
                <a:lnTo>
                  <a:pt x="59" y="1198"/>
                </a:lnTo>
                <a:close/>
                <a:moveTo>
                  <a:pt x="332" y="23"/>
                </a:moveTo>
                <a:cubicBezTo>
                  <a:pt x="312" y="26"/>
                  <a:pt x="291" y="34"/>
                  <a:pt x="269" y="49"/>
                </a:cubicBezTo>
                <a:cubicBezTo>
                  <a:pt x="130" y="140"/>
                  <a:pt x="209" y="551"/>
                  <a:pt x="226" y="632"/>
                </a:cubicBezTo>
                <a:cubicBezTo>
                  <a:pt x="230" y="632"/>
                  <a:pt x="230" y="632"/>
                  <a:pt x="230" y="632"/>
                </a:cubicBezTo>
                <a:cubicBezTo>
                  <a:pt x="215" y="313"/>
                  <a:pt x="246" y="107"/>
                  <a:pt x="321" y="36"/>
                </a:cubicBezTo>
                <a:cubicBezTo>
                  <a:pt x="325" y="33"/>
                  <a:pt x="329" y="30"/>
                  <a:pt x="333" y="26"/>
                </a:cubicBezTo>
                <a:cubicBezTo>
                  <a:pt x="339" y="22"/>
                  <a:pt x="339" y="22"/>
                  <a:pt x="339" y="22"/>
                </a:cubicBezTo>
                <a:lnTo>
                  <a:pt x="332" y="23"/>
                </a:lnTo>
                <a:close/>
                <a:moveTo>
                  <a:pt x="352" y="123"/>
                </a:moveTo>
                <a:cubicBezTo>
                  <a:pt x="350" y="123"/>
                  <a:pt x="349" y="123"/>
                  <a:pt x="348" y="123"/>
                </a:cubicBezTo>
                <a:cubicBezTo>
                  <a:pt x="345" y="124"/>
                  <a:pt x="342" y="124"/>
                  <a:pt x="339" y="125"/>
                </a:cubicBezTo>
                <a:cubicBezTo>
                  <a:pt x="338" y="125"/>
                  <a:pt x="338" y="125"/>
                  <a:pt x="338" y="125"/>
                </a:cubicBezTo>
                <a:cubicBezTo>
                  <a:pt x="338" y="126"/>
                  <a:pt x="338" y="126"/>
                  <a:pt x="338" y="126"/>
                </a:cubicBezTo>
                <a:cubicBezTo>
                  <a:pt x="298" y="252"/>
                  <a:pt x="277" y="476"/>
                  <a:pt x="267" y="584"/>
                </a:cubicBezTo>
                <a:cubicBezTo>
                  <a:pt x="264" y="616"/>
                  <a:pt x="264" y="616"/>
                  <a:pt x="264" y="616"/>
                </a:cubicBezTo>
                <a:cubicBezTo>
                  <a:pt x="270" y="600"/>
                  <a:pt x="270" y="600"/>
                  <a:pt x="270" y="600"/>
                </a:cubicBezTo>
                <a:cubicBezTo>
                  <a:pt x="319" y="452"/>
                  <a:pt x="401" y="197"/>
                  <a:pt x="387" y="149"/>
                </a:cubicBezTo>
                <a:cubicBezTo>
                  <a:pt x="382" y="133"/>
                  <a:pt x="369" y="123"/>
                  <a:pt x="352" y="123"/>
                </a:cubicBezTo>
                <a:close/>
                <a:moveTo>
                  <a:pt x="361" y="24"/>
                </a:moveTo>
                <a:cubicBezTo>
                  <a:pt x="350" y="30"/>
                  <a:pt x="339" y="37"/>
                  <a:pt x="331" y="45"/>
                </a:cubicBezTo>
                <a:cubicBezTo>
                  <a:pt x="264" y="108"/>
                  <a:pt x="233" y="289"/>
                  <a:pt x="241" y="567"/>
                </a:cubicBezTo>
                <a:cubicBezTo>
                  <a:pt x="245" y="567"/>
                  <a:pt x="245" y="567"/>
                  <a:pt x="245" y="567"/>
                </a:cubicBezTo>
                <a:cubicBezTo>
                  <a:pt x="252" y="446"/>
                  <a:pt x="266" y="236"/>
                  <a:pt x="276" y="185"/>
                </a:cubicBezTo>
                <a:cubicBezTo>
                  <a:pt x="282" y="152"/>
                  <a:pt x="301" y="126"/>
                  <a:pt x="328" y="116"/>
                </a:cubicBezTo>
                <a:cubicBezTo>
                  <a:pt x="328" y="115"/>
                  <a:pt x="328" y="115"/>
                  <a:pt x="328" y="115"/>
                </a:cubicBezTo>
                <a:cubicBezTo>
                  <a:pt x="329" y="114"/>
                  <a:pt x="329" y="114"/>
                  <a:pt x="329" y="114"/>
                </a:cubicBezTo>
                <a:cubicBezTo>
                  <a:pt x="343" y="72"/>
                  <a:pt x="359" y="44"/>
                  <a:pt x="376" y="31"/>
                </a:cubicBezTo>
                <a:cubicBezTo>
                  <a:pt x="378" y="28"/>
                  <a:pt x="378" y="28"/>
                  <a:pt x="378" y="28"/>
                </a:cubicBezTo>
                <a:cubicBezTo>
                  <a:pt x="375" y="27"/>
                  <a:pt x="375" y="27"/>
                  <a:pt x="375" y="27"/>
                </a:cubicBezTo>
                <a:cubicBezTo>
                  <a:pt x="371" y="26"/>
                  <a:pt x="367" y="25"/>
                  <a:pt x="363" y="24"/>
                </a:cubicBezTo>
                <a:cubicBezTo>
                  <a:pt x="362" y="24"/>
                  <a:pt x="362" y="24"/>
                  <a:pt x="362" y="24"/>
                </a:cubicBezTo>
                <a:lnTo>
                  <a:pt x="361" y="24"/>
                </a:lnTo>
                <a:close/>
                <a:moveTo>
                  <a:pt x="462" y="250"/>
                </a:moveTo>
                <a:cubicBezTo>
                  <a:pt x="425" y="353"/>
                  <a:pt x="362" y="474"/>
                  <a:pt x="315" y="557"/>
                </a:cubicBezTo>
                <a:cubicBezTo>
                  <a:pt x="319" y="559"/>
                  <a:pt x="319" y="559"/>
                  <a:pt x="319" y="559"/>
                </a:cubicBezTo>
                <a:cubicBezTo>
                  <a:pt x="377" y="464"/>
                  <a:pt x="450" y="336"/>
                  <a:pt x="463" y="266"/>
                </a:cubicBezTo>
                <a:cubicBezTo>
                  <a:pt x="464" y="261"/>
                  <a:pt x="465" y="256"/>
                  <a:pt x="465" y="251"/>
                </a:cubicBezTo>
                <a:cubicBezTo>
                  <a:pt x="467" y="233"/>
                  <a:pt x="467" y="233"/>
                  <a:pt x="467" y="233"/>
                </a:cubicBezTo>
                <a:lnTo>
                  <a:pt x="462" y="250"/>
                </a:lnTo>
                <a:close/>
                <a:moveTo>
                  <a:pt x="352" y="111"/>
                </a:moveTo>
                <a:cubicBezTo>
                  <a:pt x="375" y="111"/>
                  <a:pt x="393" y="124"/>
                  <a:pt x="400" y="145"/>
                </a:cubicBezTo>
                <a:cubicBezTo>
                  <a:pt x="410" y="178"/>
                  <a:pt x="380" y="304"/>
                  <a:pt x="314" y="507"/>
                </a:cubicBezTo>
                <a:cubicBezTo>
                  <a:pt x="318" y="508"/>
                  <a:pt x="318" y="508"/>
                  <a:pt x="318" y="508"/>
                </a:cubicBezTo>
                <a:cubicBezTo>
                  <a:pt x="354" y="415"/>
                  <a:pt x="438" y="187"/>
                  <a:pt x="435" y="85"/>
                </a:cubicBezTo>
                <a:cubicBezTo>
                  <a:pt x="435" y="85"/>
                  <a:pt x="435" y="85"/>
                  <a:pt x="435" y="85"/>
                </a:cubicBezTo>
                <a:cubicBezTo>
                  <a:pt x="435" y="84"/>
                  <a:pt x="435" y="84"/>
                  <a:pt x="435" y="84"/>
                </a:cubicBezTo>
                <a:cubicBezTo>
                  <a:pt x="423" y="63"/>
                  <a:pt x="409" y="47"/>
                  <a:pt x="392" y="36"/>
                </a:cubicBezTo>
                <a:cubicBezTo>
                  <a:pt x="392" y="35"/>
                  <a:pt x="392" y="35"/>
                  <a:pt x="392" y="35"/>
                </a:cubicBezTo>
                <a:cubicBezTo>
                  <a:pt x="391" y="36"/>
                  <a:pt x="391" y="36"/>
                  <a:pt x="391" y="36"/>
                </a:cubicBezTo>
                <a:cubicBezTo>
                  <a:pt x="374" y="44"/>
                  <a:pt x="358" y="68"/>
                  <a:pt x="344" y="108"/>
                </a:cubicBezTo>
                <a:cubicBezTo>
                  <a:pt x="343" y="111"/>
                  <a:pt x="343" y="111"/>
                  <a:pt x="343" y="111"/>
                </a:cubicBezTo>
                <a:cubicBezTo>
                  <a:pt x="346" y="111"/>
                  <a:pt x="346" y="111"/>
                  <a:pt x="346" y="111"/>
                </a:cubicBezTo>
                <a:cubicBezTo>
                  <a:pt x="346" y="111"/>
                  <a:pt x="347" y="111"/>
                  <a:pt x="347" y="111"/>
                </a:cubicBezTo>
                <a:cubicBezTo>
                  <a:pt x="349" y="111"/>
                  <a:pt x="351" y="111"/>
                  <a:pt x="352" y="111"/>
                </a:cubicBezTo>
                <a:close/>
                <a:moveTo>
                  <a:pt x="446" y="118"/>
                </a:moveTo>
                <a:cubicBezTo>
                  <a:pt x="440" y="189"/>
                  <a:pt x="410" y="296"/>
                  <a:pt x="359" y="437"/>
                </a:cubicBezTo>
                <a:cubicBezTo>
                  <a:pt x="362" y="439"/>
                  <a:pt x="362" y="439"/>
                  <a:pt x="362" y="439"/>
                </a:cubicBezTo>
                <a:cubicBezTo>
                  <a:pt x="413" y="338"/>
                  <a:pt x="448" y="255"/>
                  <a:pt x="466" y="193"/>
                </a:cubicBezTo>
                <a:cubicBezTo>
                  <a:pt x="466" y="192"/>
                  <a:pt x="466" y="192"/>
                  <a:pt x="466" y="192"/>
                </a:cubicBezTo>
                <a:cubicBezTo>
                  <a:pt x="466" y="192"/>
                  <a:pt x="466" y="192"/>
                  <a:pt x="466" y="192"/>
                </a:cubicBezTo>
                <a:cubicBezTo>
                  <a:pt x="464" y="166"/>
                  <a:pt x="458" y="140"/>
                  <a:pt x="450" y="117"/>
                </a:cubicBezTo>
                <a:cubicBezTo>
                  <a:pt x="447" y="109"/>
                  <a:pt x="447" y="109"/>
                  <a:pt x="447" y="109"/>
                </a:cubicBezTo>
                <a:lnTo>
                  <a:pt x="446" y="118"/>
                </a:lnTo>
                <a:close/>
                <a:moveTo>
                  <a:pt x="318" y="135"/>
                </a:moveTo>
                <a:cubicBezTo>
                  <a:pt x="303" y="146"/>
                  <a:pt x="293" y="165"/>
                  <a:pt x="289" y="186"/>
                </a:cubicBezTo>
                <a:cubicBezTo>
                  <a:pt x="284" y="212"/>
                  <a:pt x="278" y="282"/>
                  <a:pt x="270" y="395"/>
                </a:cubicBezTo>
                <a:cubicBezTo>
                  <a:pt x="274" y="395"/>
                  <a:pt x="274" y="395"/>
                  <a:pt x="274" y="395"/>
                </a:cubicBezTo>
                <a:cubicBezTo>
                  <a:pt x="288" y="283"/>
                  <a:pt x="303" y="199"/>
                  <a:pt x="321" y="137"/>
                </a:cubicBezTo>
                <a:cubicBezTo>
                  <a:pt x="323" y="131"/>
                  <a:pt x="323" y="131"/>
                  <a:pt x="323" y="131"/>
                </a:cubicBezTo>
                <a:lnTo>
                  <a:pt x="318" y="135"/>
                </a:lnTo>
                <a:close/>
                <a:moveTo>
                  <a:pt x="402" y="21"/>
                </a:moveTo>
                <a:cubicBezTo>
                  <a:pt x="410" y="21"/>
                  <a:pt x="418" y="23"/>
                  <a:pt x="426" y="28"/>
                </a:cubicBezTo>
                <a:cubicBezTo>
                  <a:pt x="438" y="36"/>
                  <a:pt x="445" y="53"/>
                  <a:pt x="447" y="79"/>
                </a:cubicBezTo>
                <a:cubicBezTo>
                  <a:pt x="447" y="79"/>
                  <a:pt x="447" y="79"/>
                  <a:pt x="447" y="79"/>
                </a:cubicBezTo>
                <a:cubicBezTo>
                  <a:pt x="447" y="79"/>
                  <a:pt x="447" y="79"/>
                  <a:pt x="447" y="79"/>
                </a:cubicBezTo>
                <a:cubicBezTo>
                  <a:pt x="458" y="99"/>
                  <a:pt x="466" y="122"/>
                  <a:pt x="472" y="148"/>
                </a:cubicBezTo>
                <a:cubicBezTo>
                  <a:pt x="475" y="158"/>
                  <a:pt x="475" y="158"/>
                  <a:pt x="475" y="158"/>
                </a:cubicBezTo>
                <a:cubicBezTo>
                  <a:pt x="476" y="148"/>
                  <a:pt x="476" y="148"/>
                  <a:pt x="476" y="148"/>
                </a:cubicBezTo>
                <a:cubicBezTo>
                  <a:pt x="480" y="122"/>
                  <a:pt x="480" y="101"/>
                  <a:pt x="476" y="86"/>
                </a:cubicBezTo>
                <a:cubicBezTo>
                  <a:pt x="464" y="44"/>
                  <a:pt x="444" y="20"/>
                  <a:pt x="417" y="14"/>
                </a:cubicBezTo>
                <a:cubicBezTo>
                  <a:pt x="413" y="13"/>
                  <a:pt x="408" y="13"/>
                  <a:pt x="404" y="13"/>
                </a:cubicBezTo>
                <a:cubicBezTo>
                  <a:pt x="399" y="13"/>
                  <a:pt x="393" y="13"/>
                  <a:pt x="388" y="14"/>
                </a:cubicBezTo>
                <a:cubicBezTo>
                  <a:pt x="382" y="16"/>
                  <a:pt x="382" y="16"/>
                  <a:pt x="382" y="16"/>
                </a:cubicBezTo>
                <a:cubicBezTo>
                  <a:pt x="387" y="18"/>
                  <a:pt x="387" y="18"/>
                  <a:pt x="387" y="18"/>
                </a:cubicBezTo>
                <a:cubicBezTo>
                  <a:pt x="389" y="19"/>
                  <a:pt x="391" y="20"/>
                  <a:pt x="393" y="21"/>
                </a:cubicBezTo>
                <a:cubicBezTo>
                  <a:pt x="394" y="22"/>
                  <a:pt x="394" y="22"/>
                  <a:pt x="394" y="22"/>
                </a:cubicBezTo>
                <a:cubicBezTo>
                  <a:pt x="394" y="21"/>
                  <a:pt x="394" y="21"/>
                  <a:pt x="394" y="21"/>
                </a:cubicBezTo>
                <a:cubicBezTo>
                  <a:pt x="397" y="21"/>
                  <a:pt x="399" y="21"/>
                  <a:pt x="402" y="21"/>
                </a:cubicBezTo>
                <a:close/>
              </a:path>
            </a:pathLst>
          </a:custGeom>
          <a:solidFill>
            <a:srgbClr val="FDB515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34669" y="1751965"/>
            <a:ext cx="8144178" cy="49777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866425"/>
              </p:ext>
            </p:extLst>
          </p:nvPr>
        </p:nvGraphicFramePr>
        <p:xfrm>
          <a:off x="349955" y="1751965"/>
          <a:ext cx="8641645" cy="4208166"/>
        </p:xfrm>
        <a:graphic>
          <a:graphicData uri="http://schemas.openxmlformats.org/drawingml/2006/table">
            <a:tbl>
              <a:tblPr firstRow="1" firstCol="1" bandRow="1"/>
              <a:tblGrid>
                <a:gridCol w="1440274"/>
                <a:gridCol w="1440274"/>
                <a:gridCol w="1422668"/>
                <a:gridCol w="1457881"/>
                <a:gridCol w="1440274"/>
                <a:gridCol w="1440274"/>
              </a:tblGrid>
              <a:tr h="2505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Week </a:t>
                      </a:r>
                      <a:r>
                        <a:rPr lang="en-US" sz="900" b="1" dirty="0" smtClean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MONDAY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TUESDAY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WEDNESDAY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THURSDAY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FRIDAY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7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MORNING</a:t>
                      </a:r>
                      <a:b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</a:b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SNACK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Cereal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Mango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 Raisin Toast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Apples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en-US" sz="1400" baseline="0" dirty="0" smtClean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English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Muffins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 w/Cream Cheese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Blueberries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Bran Muffin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Raspberries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en-US" sz="1400" baseline="0" dirty="0" smtClean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Bagel 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w/Sun Butter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Applesauce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562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LUNCH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Marinated Veggie Tortellini Salad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Pears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Mexican Turkey and Tortilla Casserole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Peas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 and Carrots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Honeydew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Shredded Pork Sandwiches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Squash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Pineapple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BBQ Chicken Pita Pizza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Green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Beans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Watermelon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Black Bean Taco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 Salad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Oranges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Wingdings"/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</a:tr>
              <a:tr h="12389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AFTERNOON SNACK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Pretzel Bites</a:t>
                      </a:r>
                      <a:br>
                        <a:rPr lang="en-US" sz="140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Sun Butter</a:t>
                      </a: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Pita Bread</a:t>
                      </a:r>
                      <a:b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Cream Cheese</a:t>
                      </a: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Tortilla Chips</a:t>
                      </a:r>
                      <a:b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Guacamole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Salsa</a:t>
                      </a: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Fruit Salad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Granola </a:t>
                      </a:r>
                      <a:b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Yogurt</a:t>
                      </a: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Cookie Bites</a:t>
                      </a:r>
                      <a:b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Raspberries</a:t>
                      </a: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6" name="Picture 3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61" y="5927376"/>
            <a:ext cx="1468326" cy="721270"/>
          </a:xfrm>
          <a:prstGeom prst="rect">
            <a:avLst/>
          </a:prstGeom>
        </p:spPr>
      </p:pic>
      <p:pic>
        <p:nvPicPr>
          <p:cNvPr id="38" name="Picture 3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1700" y="5871523"/>
            <a:ext cx="1441586" cy="777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26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5400000">
            <a:off x="-133983" y="-1618614"/>
            <a:ext cx="6857999" cy="10095230"/>
          </a:xfrm>
          <a:prstGeom prst="rect">
            <a:avLst/>
          </a:prstGeom>
          <a:pattFill prst="wdUpDiag">
            <a:fgClr>
              <a:srgbClr val="FEC444"/>
            </a:fgClr>
            <a:bgClr>
              <a:srgbClr val="FDB515"/>
            </a:bgClr>
          </a:patt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266937"/>
            <a:ext cx="9224683" cy="1485028"/>
          </a:xfrm>
          <a:prstGeom prst="rect">
            <a:avLst/>
          </a:prstGeom>
          <a:solidFill>
            <a:srgbClr val="7966A2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>
            <a:off x="234669" y="182876"/>
            <a:ext cx="3361436" cy="664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BRIGHT HORIZONS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34669" y="756204"/>
            <a:ext cx="4777346" cy="537399"/>
            <a:chOff x="0" y="0"/>
            <a:chExt cx="5605129" cy="547947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0" y="95003"/>
              <a:ext cx="607695" cy="450850"/>
            </a:xfrm>
            <a:custGeom>
              <a:avLst/>
              <a:gdLst>
                <a:gd name="T0" fmla="*/ 160 w 162"/>
                <a:gd name="T1" fmla="*/ 28 h 121"/>
                <a:gd name="T2" fmla="*/ 139 w 162"/>
                <a:gd name="T3" fmla="*/ 87 h 121"/>
                <a:gd name="T4" fmla="*/ 129 w 162"/>
                <a:gd name="T5" fmla="*/ 111 h 121"/>
                <a:gd name="T6" fmla="*/ 123 w 162"/>
                <a:gd name="T7" fmla="*/ 106 h 121"/>
                <a:gd name="T8" fmla="*/ 87 w 162"/>
                <a:gd name="T9" fmla="*/ 36 h 121"/>
                <a:gd name="T10" fmla="*/ 63 w 162"/>
                <a:gd name="T11" fmla="*/ 115 h 121"/>
                <a:gd name="T12" fmla="*/ 57 w 162"/>
                <a:gd name="T13" fmla="*/ 121 h 121"/>
                <a:gd name="T14" fmla="*/ 50 w 162"/>
                <a:gd name="T15" fmla="*/ 114 h 121"/>
                <a:gd name="T16" fmla="*/ 33 w 162"/>
                <a:gd name="T17" fmla="*/ 81 h 121"/>
                <a:gd name="T18" fmla="*/ 2 w 162"/>
                <a:gd name="T19" fmla="*/ 13 h 121"/>
                <a:gd name="T20" fmla="*/ 0 w 162"/>
                <a:gd name="T21" fmla="*/ 9 h 121"/>
                <a:gd name="T22" fmla="*/ 12 w 162"/>
                <a:gd name="T23" fmla="*/ 0 h 121"/>
                <a:gd name="T24" fmla="*/ 19 w 162"/>
                <a:gd name="T25" fmla="*/ 10 h 121"/>
                <a:gd name="T26" fmla="*/ 56 w 162"/>
                <a:gd name="T27" fmla="*/ 96 h 121"/>
                <a:gd name="T28" fmla="*/ 75 w 162"/>
                <a:gd name="T29" fmla="*/ 32 h 121"/>
                <a:gd name="T30" fmla="*/ 85 w 162"/>
                <a:gd name="T31" fmla="*/ 14 h 121"/>
                <a:gd name="T32" fmla="*/ 95 w 162"/>
                <a:gd name="T33" fmla="*/ 22 h 121"/>
                <a:gd name="T34" fmla="*/ 127 w 162"/>
                <a:gd name="T35" fmla="*/ 87 h 121"/>
                <a:gd name="T36" fmla="*/ 145 w 162"/>
                <a:gd name="T37" fmla="*/ 23 h 121"/>
                <a:gd name="T38" fmla="*/ 152 w 162"/>
                <a:gd name="T39" fmla="*/ 11 h 121"/>
                <a:gd name="T40" fmla="*/ 162 w 162"/>
                <a:gd name="T41" fmla="*/ 20 h 121"/>
                <a:gd name="T42" fmla="*/ 160 w 162"/>
                <a:gd name="T43" fmla="*/ 28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2" h="121">
                  <a:moveTo>
                    <a:pt x="160" y="28"/>
                  </a:moveTo>
                  <a:cubicBezTo>
                    <a:pt x="150" y="50"/>
                    <a:pt x="146" y="68"/>
                    <a:pt x="139" y="87"/>
                  </a:cubicBezTo>
                  <a:cubicBezTo>
                    <a:pt x="138" y="92"/>
                    <a:pt x="134" y="110"/>
                    <a:pt x="129" y="111"/>
                  </a:cubicBezTo>
                  <a:cubicBezTo>
                    <a:pt x="127" y="111"/>
                    <a:pt x="125" y="108"/>
                    <a:pt x="123" y="106"/>
                  </a:cubicBezTo>
                  <a:cubicBezTo>
                    <a:pt x="110" y="87"/>
                    <a:pt x="97" y="54"/>
                    <a:pt x="87" y="36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2" y="119"/>
                    <a:pt x="60" y="121"/>
                    <a:pt x="57" y="121"/>
                  </a:cubicBezTo>
                  <a:cubicBezTo>
                    <a:pt x="54" y="121"/>
                    <a:pt x="53" y="120"/>
                    <a:pt x="50" y="114"/>
                  </a:cubicBezTo>
                  <a:cubicBezTo>
                    <a:pt x="46" y="108"/>
                    <a:pt x="38" y="91"/>
                    <a:pt x="33" y="81"/>
                  </a:cubicBezTo>
                  <a:cubicBezTo>
                    <a:pt x="27" y="66"/>
                    <a:pt x="7" y="21"/>
                    <a:pt x="2" y="13"/>
                  </a:cubicBezTo>
                  <a:cubicBezTo>
                    <a:pt x="2" y="12"/>
                    <a:pt x="0" y="11"/>
                    <a:pt x="0" y="9"/>
                  </a:cubicBezTo>
                  <a:cubicBezTo>
                    <a:pt x="0" y="4"/>
                    <a:pt x="8" y="0"/>
                    <a:pt x="12" y="0"/>
                  </a:cubicBezTo>
                  <a:cubicBezTo>
                    <a:pt x="15" y="0"/>
                    <a:pt x="16" y="3"/>
                    <a:pt x="19" y="10"/>
                  </a:cubicBezTo>
                  <a:cubicBezTo>
                    <a:pt x="30" y="40"/>
                    <a:pt x="48" y="81"/>
                    <a:pt x="56" y="96"/>
                  </a:cubicBezTo>
                  <a:cubicBezTo>
                    <a:pt x="64" y="72"/>
                    <a:pt x="72" y="45"/>
                    <a:pt x="75" y="32"/>
                  </a:cubicBezTo>
                  <a:cubicBezTo>
                    <a:pt x="76" y="26"/>
                    <a:pt x="77" y="14"/>
                    <a:pt x="85" y="14"/>
                  </a:cubicBezTo>
                  <a:cubicBezTo>
                    <a:pt x="90" y="14"/>
                    <a:pt x="93" y="16"/>
                    <a:pt x="95" y="22"/>
                  </a:cubicBezTo>
                  <a:cubicBezTo>
                    <a:pt x="99" y="33"/>
                    <a:pt x="105" y="48"/>
                    <a:pt x="127" y="87"/>
                  </a:cubicBezTo>
                  <a:cubicBezTo>
                    <a:pt x="134" y="71"/>
                    <a:pt x="135" y="61"/>
                    <a:pt x="145" y="23"/>
                  </a:cubicBezTo>
                  <a:cubicBezTo>
                    <a:pt x="146" y="23"/>
                    <a:pt x="146" y="11"/>
                    <a:pt x="152" y="11"/>
                  </a:cubicBezTo>
                  <a:cubicBezTo>
                    <a:pt x="154" y="11"/>
                    <a:pt x="162" y="14"/>
                    <a:pt x="162" y="20"/>
                  </a:cubicBezTo>
                  <a:cubicBezTo>
                    <a:pt x="162" y="23"/>
                    <a:pt x="161" y="25"/>
                    <a:pt x="160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617517" y="0"/>
              <a:ext cx="375285" cy="524510"/>
            </a:xfrm>
            <a:custGeom>
              <a:avLst/>
              <a:gdLst>
                <a:gd name="T0" fmla="*/ 65 w 100"/>
                <a:gd name="T1" fmla="*/ 93 h 141"/>
                <a:gd name="T2" fmla="*/ 70 w 100"/>
                <a:gd name="T3" fmla="*/ 117 h 141"/>
                <a:gd name="T4" fmla="*/ 94 w 100"/>
                <a:gd name="T5" fmla="*/ 94 h 141"/>
                <a:gd name="T6" fmla="*/ 97 w 100"/>
                <a:gd name="T7" fmla="*/ 93 h 141"/>
                <a:gd name="T8" fmla="*/ 100 w 100"/>
                <a:gd name="T9" fmla="*/ 95 h 141"/>
                <a:gd name="T10" fmla="*/ 98 w 100"/>
                <a:gd name="T11" fmla="*/ 101 h 141"/>
                <a:gd name="T12" fmla="*/ 69 w 100"/>
                <a:gd name="T13" fmla="*/ 130 h 141"/>
                <a:gd name="T14" fmla="*/ 52 w 100"/>
                <a:gd name="T15" fmla="*/ 73 h 141"/>
                <a:gd name="T16" fmla="*/ 19 w 100"/>
                <a:gd name="T17" fmla="*/ 133 h 141"/>
                <a:gd name="T18" fmla="*/ 11 w 100"/>
                <a:gd name="T19" fmla="*/ 141 h 141"/>
                <a:gd name="T20" fmla="*/ 5 w 100"/>
                <a:gd name="T21" fmla="*/ 134 h 141"/>
                <a:gd name="T22" fmla="*/ 3 w 100"/>
                <a:gd name="T23" fmla="*/ 89 h 141"/>
                <a:gd name="T24" fmla="*/ 0 w 100"/>
                <a:gd name="T25" fmla="*/ 13 h 141"/>
                <a:gd name="T26" fmla="*/ 0 w 100"/>
                <a:gd name="T27" fmla="*/ 10 h 141"/>
                <a:gd name="T28" fmla="*/ 11 w 100"/>
                <a:gd name="T29" fmla="*/ 0 h 141"/>
                <a:gd name="T30" fmla="*/ 17 w 100"/>
                <a:gd name="T31" fmla="*/ 6 h 141"/>
                <a:gd name="T32" fmla="*/ 17 w 100"/>
                <a:gd name="T33" fmla="*/ 12 h 141"/>
                <a:gd name="T34" fmla="*/ 14 w 100"/>
                <a:gd name="T35" fmla="*/ 68 h 141"/>
                <a:gd name="T36" fmla="*/ 15 w 100"/>
                <a:gd name="T37" fmla="*/ 100 h 141"/>
                <a:gd name="T38" fmla="*/ 16 w 100"/>
                <a:gd name="T39" fmla="*/ 111 h 141"/>
                <a:gd name="T40" fmla="*/ 51 w 100"/>
                <a:gd name="T41" fmla="*/ 54 h 141"/>
                <a:gd name="T42" fmla="*/ 59 w 100"/>
                <a:gd name="T43" fmla="*/ 51 h 141"/>
                <a:gd name="T44" fmla="*/ 66 w 100"/>
                <a:gd name="T45" fmla="*/ 65 h 141"/>
                <a:gd name="T46" fmla="*/ 65 w 100"/>
                <a:gd name="T47" fmla="*/ 9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0" h="141">
                  <a:moveTo>
                    <a:pt x="65" y="93"/>
                  </a:moveTo>
                  <a:cubicBezTo>
                    <a:pt x="65" y="110"/>
                    <a:pt x="70" y="117"/>
                    <a:pt x="70" y="117"/>
                  </a:cubicBezTo>
                  <a:cubicBezTo>
                    <a:pt x="77" y="116"/>
                    <a:pt x="88" y="101"/>
                    <a:pt x="94" y="94"/>
                  </a:cubicBezTo>
                  <a:cubicBezTo>
                    <a:pt x="95" y="93"/>
                    <a:pt x="96" y="93"/>
                    <a:pt x="97" y="93"/>
                  </a:cubicBezTo>
                  <a:cubicBezTo>
                    <a:pt x="98" y="93"/>
                    <a:pt x="100" y="93"/>
                    <a:pt x="100" y="95"/>
                  </a:cubicBezTo>
                  <a:cubicBezTo>
                    <a:pt x="100" y="98"/>
                    <a:pt x="99" y="100"/>
                    <a:pt x="98" y="101"/>
                  </a:cubicBezTo>
                  <a:cubicBezTo>
                    <a:pt x="83" y="122"/>
                    <a:pt x="75" y="130"/>
                    <a:pt x="69" y="130"/>
                  </a:cubicBezTo>
                  <a:cubicBezTo>
                    <a:pt x="53" y="130"/>
                    <a:pt x="52" y="95"/>
                    <a:pt x="52" y="73"/>
                  </a:cubicBezTo>
                  <a:cubicBezTo>
                    <a:pt x="39" y="87"/>
                    <a:pt x="23" y="124"/>
                    <a:pt x="19" y="133"/>
                  </a:cubicBezTo>
                  <a:cubicBezTo>
                    <a:pt x="18" y="136"/>
                    <a:pt x="16" y="141"/>
                    <a:pt x="11" y="141"/>
                  </a:cubicBezTo>
                  <a:cubicBezTo>
                    <a:pt x="7" y="141"/>
                    <a:pt x="5" y="136"/>
                    <a:pt x="5" y="134"/>
                  </a:cubicBezTo>
                  <a:cubicBezTo>
                    <a:pt x="4" y="112"/>
                    <a:pt x="3" y="100"/>
                    <a:pt x="3" y="89"/>
                  </a:cubicBezTo>
                  <a:cubicBezTo>
                    <a:pt x="1" y="49"/>
                    <a:pt x="0" y="21"/>
                    <a:pt x="0" y="13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"/>
                    <a:pt x="11" y="0"/>
                    <a:pt x="11" y="0"/>
                  </a:cubicBezTo>
                  <a:cubicBezTo>
                    <a:pt x="16" y="0"/>
                    <a:pt x="17" y="2"/>
                    <a:pt x="17" y="6"/>
                  </a:cubicBezTo>
                  <a:cubicBezTo>
                    <a:pt x="17" y="8"/>
                    <a:pt x="17" y="12"/>
                    <a:pt x="17" y="12"/>
                  </a:cubicBezTo>
                  <a:cubicBezTo>
                    <a:pt x="15" y="29"/>
                    <a:pt x="14" y="49"/>
                    <a:pt x="14" y="68"/>
                  </a:cubicBezTo>
                  <a:cubicBezTo>
                    <a:pt x="14" y="79"/>
                    <a:pt x="15" y="89"/>
                    <a:pt x="15" y="100"/>
                  </a:cubicBezTo>
                  <a:cubicBezTo>
                    <a:pt x="15" y="104"/>
                    <a:pt x="16" y="107"/>
                    <a:pt x="16" y="111"/>
                  </a:cubicBezTo>
                  <a:cubicBezTo>
                    <a:pt x="26" y="92"/>
                    <a:pt x="36" y="68"/>
                    <a:pt x="51" y="54"/>
                  </a:cubicBezTo>
                  <a:cubicBezTo>
                    <a:pt x="54" y="52"/>
                    <a:pt x="55" y="51"/>
                    <a:pt x="59" y="51"/>
                  </a:cubicBezTo>
                  <a:cubicBezTo>
                    <a:pt x="60" y="51"/>
                    <a:pt x="66" y="51"/>
                    <a:pt x="66" y="65"/>
                  </a:cubicBezTo>
                  <a:cubicBezTo>
                    <a:pt x="66" y="72"/>
                    <a:pt x="65" y="79"/>
                    <a:pt x="65" y="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938151" y="154379"/>
              <a:ext cx="446405" cy="346710"/>
            </a:xfrm>
            <a:custGeom>
              <a:avLst/>
              <a:gdLst>
                <a:gd name="T0" fmla="*/ 91 w 119"/>
                <a:gd name="T1" fmla="*/ 77 h 93"/>
                <a:gd name="T2" fmla="*/ 112 w 119"/>
                <a:gd name="T3" fmla="*/ 55 h 93"/>
                <a:gd name="T4" fmla="*/ 115 w 119"/>
                <a:gd name="T5" fmla="*/ 53 h 93"/>
                <a:gd name="T6" fmla="*/ 119 w 119"/>
                <a:gd name="T7" fmla="*/ 55 h 93"/>
                <a:gd name="T8" fmla="*/ 117 w 119"/>
                <a:gd name="T9" fmla="*/ 60 h 93"/>
                <a:gd name="T10" fmla="*/ 90 w 119"/>
                <a:gd name="T11" fmla="*/ 89 h 93"/>
                <a:gd name="T12" fmla="*/ 74 w 119"/>
                <a:gd name="T13" fmla="*/ 35 h 93"/>
                <a:gd name="T14" fmla="*/ 56 w 119"/>
                <a:gd name="T15" fmla="*/ 58 h 93"/>
                <a:gd name="T16" fmla="*/ 22 w 119"/>
                <a:gd name="T17" fmla="*/ 91 h 93"/>
                <a:gd name="T18" fmla="*/ 12 w 119"/>
                <a:gd name="T19" fmla="*/ 93 h 93"/>
                <a:gd name="T20" fmla="*/ 0 w 119"/>
                <a:gd name="T21" fmla="*/ 79 h 93"/>
                <a:gd name="T22" fmla="*/ 17 w 119"/>
                <a:gd name="T23" fmla="*/ 39 h 93"/>
                <a:gd name="T24" fmla="*/ 37 w 119"/>
                <a:gd name="T25" fmla="*/ 17 h 93"/>
                <a:gd name="T26" fmla="*/ 58 w 119"/>
                <a:gd name="T27" fmla="*/ 3 h 93"/>
                <a:gd name="T28" fmla="*/ 70 w 119"/>
                <a:gd name="T29" fmla="*/ 0 h 93"/>
                <a:gd name="T30" fmla="*/ 82 w 119"/>
                <a:gd name="T31" fmla="*/ 4 h 93"/>
                <a:gd name="T32" fmla="*/ 88 w 119"/>
                <a:gd name="T33" fmla="*/ 17 h 93"/>
                <a:gd name="T34" fmla="*/ 87 w 119"/>
                <a:gd name="T35" fmla="*/ 55 h 93"/>
                <a:gd name="T36" fmla="*/ 91 w 119"/>
                <a:gd name="T37" fmla="*/ 77 h 93"/>
                <a:gd name="T38" fmla="*/ 12 w 119"/>
                <a:gd name="T39" fmla="*/ 76 h 93"/>
                <a:gd name="T40" fmla="*/ 15 w 119"/>
                <a:gd name="T41" fmla="*/ 79 h 93"/>
                <a:gd name="T42" fmla="*/ 46 w 119"/>
                <a:gd name="T43" fmla="*/ 53 h 93"/>
                <a:gd name="T44" fmla="*/ 73 w 119"/>
                <a:gd name="T45" fmla="*/ 16 h 93"/>
                <a:gd name="T46" fmla="*/ 74 w 119"/>
                <a:gd name="T47" fmla="*/ 12 h 93"/>
                <a:gd name="T48" fmla="*/ 72 w 119"/>
                <a:gd name="T49" fmla="*/ 10 h 93"/>
                <a:gd name="T50" fmla="*/ 45 w 119"/>
                <a:gd name="T51" fmla="*/ 27 h 93"/>
                <a:gd name="T52" fmla="*/ 12 w 119"/>
                <a:gd name="T53" fmla="*/ 7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9" h="93">
                  <a:moveTo>
                    <a:pt x="91" y="77"/>
                  </a:moveTo>
                  <a:cubicBezTo>
                    <a:pt x="96" y="77"/>
                    <a:pt x="106" y="61"/>
                    <a:pt x="112" y="55"/>
                  </a:cubicBezTo>
                  <a:cubicBezTo>
                    <a:pt x="113" y="54"/>
                    <a:pt x="114" y="53"/>
                    <a:pt x="115" y="53"/>
                  </a:cubicBezTo>
                  <a:cubicBezTo>
                    <a:pt x="117" y="53"/>
                    <a:pt x="119" y="54"/>
                    <a:pt x="119" y="55"/>
                  </a:cubicBezTo>
                  <a:cubicBezTo>
                    <a:pt x="119" y="57"/>
                    <a:pt x="118" y="59"/>
                    <a:pt x="117" y="60"/>
                  </a:cubicBezTo>
                  <a:cubicBezTo>
                    <a:pt x="101" y="85"/>
                    <a:pt x="96" y="89"/>
                    <a:pt x="90" y="89"/>
                  </a:cubicBezTo>
                  <a:cubicBezTo>
                    <a:pt x="72" y="89"/>
                    <a:pt x="74" y="49"/>
                    <a:pt x="74" y="35"/>
                  </a:cubicBezTo>
                  <a:cubicBezTo>
                    <a:pt x="70" y="39"/>
                    <a:pt x="66" y="45"/>
                    <a:pt x="56" y="58"/>
                  </a:cubicBezTo>
                  <a:cubicBezTo>
                    <a:pt x="44" y="73"/>
                    <a:pt x="32" y="86"/>
                    <a:pt x="22" y="91"/>
                  </a:cubicBezTo>
                  <a:cubicBezTo>
                    <a:pt x="19" y="92"/>
                    <a:pt x="15" y="93"/>
                    <a:pt x="12" y="93"/>
                  </a:cubicBezTo>
                  <a:cubicBezTo>
                    <a:pt x="4" y="93"/>
                    <a:pt x="0" y="87"/>
                    <a:pt x="0" y="79"/>
                  </a:cubicBezTo>
                  <a:cubicBezTo>
                    <a:pt x="0" y="69"/>
                    <a:pt x="5" y="55"/>
                    <a:pt x="17" y="39"/>
                  </a:cubicBezTo>
                  <a:cubicBezTo>
                    <a:pt x="22" y="32"/>
                    <a:pt x="29" y="25"/>
                    <a:pt x="37" y="17"/>
                  </a:cubicBezTo>
                  <a:cubicBezTo>
                    <a:pt x="45" y="10"/>
                    <a:pt x="52" y="6"/>
                    <a:pt x="58" y="3"/>
                  </a:cubicBezTo>
                  <a:cubicBezTo>
                    <a:pt x="63" y="1"/>
                    <a:pt x="67" y="0"/>
                    <a:pt x="70" y="0"/>
                  </a:cubicBezTo>
                  <a:cubicBezTo>
                    <a:pt x="76" y="0"/>
                    <a:pt x="79" y="2"/>
                    <a:pt x="82" y="4"/>
                  </a:cubicBezTo>
                  <a:cubicBezTo>
                    <a:pt x="87" y="8"/>
                    <a:pt x="88" y="15"/>
                    <a:pt x="88" y="17"/>
                  </a:cubicBezTo>
                  <a:cubicBezTo>
                    <a:pt x="88" y="30"/>
                    <a:pt x="87" y="41"/>
                    <a:pt x="87" y="55"/>
                  </a:cubicBezTo>
                  <a:cubicBezTo>
                    <a:pt x="87" y="76"/>
                    <a:pt x="91" y="77"/>
                    <a:pt x="91" y="77"/>
                  </a:cubicBezTo>
                  <a:close/>
                  <a:moveTo>
                    <a:pt x="12" y="76"/>
                  </a:moveTo>
                  <a:cubicBezTo>
                    <a:pt x="12" y="77"/>
                    <a:pt x="13" y="79"/>
                    <a:pt x="15" y="79"/>
                  </a:cubicBezTo>
                  <a:cubicBezTo>
                    <a:pt x="20" y="79"/>
                    <a:pt x="32" y="68"/>
                    <a:pt x="46" y="53"/>
                  </a:cubicBezTo>
                  <a:cubicBezTo>
                    <a:pt x="46" y="53"/>
                    <a:pt x="63" y="35"/>
                    <a:pt x="73" y="16"/>
                  </a:cubicBezTo>
                  <a:cubicBezTo>
                    <a:pt x="73" y="15"/>
                    <a:pt x="74" y="14"/>
                    <a:pt x="74" y="12"/>
                  </a:cubicBezTo>
                  <a:cubicBezTo>
                    <a:pt x="74" y="11"/>
                    <a:pt x="73" y="10"/>
                    <a:pt x="72" y="10"/>
                  </a:cubicBezTo>
                  <a:cubicBezTo>
                    <a:pt x="69" y="10"/>
                    <a:pt x="62" y="11"/>
                    <a:pt x="45" y="27"/>
                  </a:cubicBezTo>
                  <a:cubicBezTo>
                    <a:pt x="24" y="45"/>
                    <a:pt x="12" y="67"/>
                    <a:pt x="12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282535" y="59377"/>
              <a:ext cx="326390" cy="435610"/>
            </a:xfrm>
            <a:custGeom>
              <a:avLst/>
              <a:gdLst>
                <a:gd name="T0" fmla="*/ 28 w 87"/>
                <a:gd name="T1" fmla="*/ 35 h 117"/>
                <a:gd name="T2" fmla="*/ 29 w 87"/>
                <a:gd name="T3" fmla="*/ 7 h 117"/>
                <a:gd name="T4" fmla="*/ 38 w 87"/>
                <a:gd name="T5" fmla="*/ 0 h 117"/>
                <a:gd name="T6" fmla="*/ 44 w 87"/>
                <a:gd name="T7" fmla="*/ 6 h 117"/>
                <a:gd name="T8" fmla="*/ 41 w 87"/>
                <a:gd name="T9" fmla="*/ 32 h 117"/>
                <a:gd name="T10" fmla="*/ 79 w 87"/>
                <a:gd name="T11" fmla="*/ 24 h 117"/>
                <a:gd name="T12" fmla="*/ 87 w 87"/>
                <a:gd name="T13" fmla="*/ 33 h 117"/>
                <a:gd name="T14" fmla="*/ 80 w 87"/>
                <a:gd name="T15" fmla="*/ 37 h 117"/>
                <a:gd name="T16" fmla="*/ 41 w 87"/>
                <a:gd name="T17" fmla="*/ 43 h 117"/>
                <a:gd name="T18" fmla="*/ 43 w 87"/>
                <a:gd name="T19" fmla="*/ 95 h 117"/>
                <a:gd name="T20" fmla="*/ 47 w 87"/>
                <a:gd name="T21" fmla="*/ 105 h 117"/>
                <a:gd name="T22" fmla="*/ 49 w 87"/>
                <a:gd name="T23" fmla="*/ 105 h 117"/>
                <a:gd name="T24" fmla="*/ 51 w 87"/>
                <a:gd name="T25" fmla="*/ 106 h 117"/>
                <a:gd name="T26" fmla="*/ 39 w 87"/>
                <a:gd name="T27" fmla="*/ 117 h 117"/>
                <a:gd name="T28" fmla="*/ 32 w 87"/>
                <a:gd name="T29" fmla="*/ 107 h 117"/>
                <a:gd name="T30" fmla="*/ 32 w 87"/>
                <a:gd name="T31" fmla="*/ 106 h 117"/>
                <a:gd name="T32" fmla="*/ 28 w 87"/>
                <a:gd name="T33" fmla="*/ 47 h 117"/>
                <a:gd name="T34" fmla="*/ 7 w 87"/>
                <a:gd name="T35" fmla="*/ 52 h 117"/>
                <a:gd name="T36" fmla="*/ 0 w 87"/>
                <a:gd name="T37" fmla="*/ 47 h 117"/>
                <a:gd name="T38" fmla="*/ 11 w 87"/>
                <a:gd name="T39" fmla="*/ 40 h 117"/>
                <a:gd name="T40" fmla="*/ 28 w 87"/>
                <a:gd name="T41" fmla="*/ 3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7" h="117">
                  <a:moveTo>
                    <a:pt x="28" y="35"/>
                  </a:moveTo>
                  <a:cubicBezTo>
                    <a:pt x="28" y="30"/>
                    <a:pt x="27" y="19"/>
                    <a:pt x="29" y="7"/>
                  </a:cubicBezTo>
                  <a:cubicBezTo>
                    <a:pt x="30" y="3"/>
                    <a:pt x="32" y="0"/>
                    <a:pt x="38" y="0"/>
                  </a:cubicBezTo>
                  <a:cubicBezTo>
                    <a:pt x="41" y="0"/>
                    <a:pt x="44" y="2"/>
                    <a:pt x="44" y="6"/>
                  </a:cubicBezTo>
                  <a:cubicBezTo>
                    <a:pt x="44" y="11"/>
                    <a:pt x="42" y="17"/>
                    <a:pt x="41" y="32"/>
                  </a:cubicBezTo>
                  <a:cubicBezTo>
                    <a:pt x="67" y="26"/>
                    <a:pt x="75" y="25"/>
                    <a:pt x="79" y="24"/>
                  </a:cubicBezTo>
                  <a:cubicBezTo>
                    <a:pt x="84" y="24"/>
                    <a:pt x="87" y="28"/>
                    <a:pt x="87" y="33"/>
                  </a:cubicBezTo>
                  <a:cubicBezTo>
                    <a:pt x="87" y="36"/>
                    <a:pt x="83" y="37"/>
                    <a:pt x="80" y="37"/>
                  </a:cubicBezTo>
                  <a:cubicBezTo>
                    <a:pt x="66" y="37"/>
                    <a:pt x="56" y="40"/>
                    <a:pt x="41" y="43"/>
                  </a:cubicBezTo>
                  <a:cubicBezTo>
                    <a:pt x="41" y="65"/>
                    <a:pt x="41" y="83"/>
                    <a:pt x="43" y="95"/>
                  </a:cubicBezTo>
                  <a:cubicBezTo>
                    <a:pt x="44" y="100"/>
                    <a:pt x="45" y="105"/>
                    <a:pt x="47" y="105"/>
                  </a:cubicBezTo>
                  <a:cubicBezTo>
                    <a:pt x="47" y="105"/>
                    <a:pt x="48" y="105"/>
                    <a:pt x="49" y="105"/>
                  </a:cubicBezTo>
                  <a:cubicBezTo>
                    <a:pt x="49" y="105"/>
                    <a:pt x="51" y="105"/>
                    <a:pt x="51" y="106"/>
                  </a:cubicBezTo>
                  <a:cubicBezTo>
                    <a:pt x="51" y="112"/>
                    <a:pt x="44" y="117"/>
                    <a:pt x="39" y="117"/>
                  </a:cubicBezTo>
                  <a:cubicBezTo>
                    <a:pt x="34" y="117"/>
                    <a:pt x="32" y="113"/>
                    <a:pt x="32" y="107"/>
                  </a:cubicBezTo>
                  <a:cubicBezTo>
                    <a:pt x="32" y="106"/>
                    <a:pt x="32" y="106"/>
                    <a:pt x="32" y="106"/>
                  </a:cubicBezTo>
                  <a:cubicBezTo>
                    <a:pt x="31" y="89"/>
                    <a:pt x="28" y="65"/>
                    <a:pt x="28" y="47"/>
                  </a:cubicBezTo>
                  <a:cubicBezTo>
                    <a:pt x="13" y="50"/>
                    <a:pt x="10" y="52"/>
                    <a:pt x="7" y="52"/>
                  </a:cubicBezTo>
                  <a:cubicBezTo>
                    <a:pt x="4" y="52"/>
                    <a:pt x="0" y="50"/>
                    <a:pt x="0" y="47"/>
                  </a:cubicBezTo>
                  <a:cubicBezTo>
                    <a:pt x="0" y="44"/>
                    <a:pt x="3" y="42"/>
                    <a:pt x="11" y="40"/>
                  </a:cubicBezTo>
                  <a:lnTo>
                    <a:pt x="28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615044" y="47502"/>
              <a:ext cx="56515" cy="160020"/>
            </a:xfrm>
            <a:custGeom>
              <a:avLst/>
              <a:gdLst>
                <a:gd name="T0" fmla="*/ 7 w 15"/>
                <a:gd name="T1" fmla="*/ 0 h 43"/>
                <a:gd name="T2" fmla="*/ 15 w 15"/>
                <a:gd name="T3" fmla="*/ 9 h 43"/>
                <a:gd name="T4" fmla="*/ 8 w 15"/>
                <a:gd name="T5" fmla="*/ 36 h 43"/>
                <a:gd name="T6" fmla="*/ 2 w 15"/>
                <a:gd name="T7" fmla="*/ 43 h 43"/>
                <a:gd name="T8" fmla="*/ 0 w 15"/>
                <a:gd name="T9" fmla="*/ 40 h 43"/>
                <a:gd name="T10" fmla="*/ 0 w 15"/>
                <a:gd name="T11" fmla="*/ 39 h 43"/>
                <a:gd name="T12" fmla="*/ 3 w 15"/>
                <a:gd name="T13" fmla="*/ 22 h 43"/>
                <a:gd name="T14" fmla="*/ 1 w 15"/>
                <a:gd name="T15" fmla="*/ 5 h 43"/>
                <a:gd name="T16" fmla="*/ 7 w 15"/>
                <a:gd name="T1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43">
                  <a:moveTo>
                    <a:pt x="7" y="0"/>
                  </a:moveTo>
                  <a:cubicBezTo>
                    <a:pt x="13" y="0"/>
                    <a:pt x="15" y="3"/>
                    <a:pt x="15" y="9"/>
                  </a:cubicBezTo>
                  <a:cubicBezTo>
                    <a:pt x="15" y="17"/>
                    <a:pt x="11" y="27"/>
                    <a:pt x="8" y="36"/>
                  </a:cubicBezTo>
                  <a:cubicBezTo>
                    <a:pt x="7" y="39"/>
                    <a:pt x="5" y="43"/>
                    <a:pt x="2" y="43"/>
                  </a:cubicBezTo>
                  <a:cubicBezTo>
                    <a:pt x="1" y="43"/>
                    <a:pt x="0" y="42"/>
                    <a:pt x="0" y="40"/>
                  </a:cubicBezTo>
                  <a:cubicBezTo>
                    <a:pt x="0" y="40"/>
                    <a:pt x="0" y="40"/>
                    <a:pt x="0" y="39"/>
                  </a:cubicBezTo>
                  <a:cubicBezTo>
                    <a:pt x="2" y="34"/>
                    <a:pt x="3" y="28"/>
                    <a:pt x="3" y="22"/>
                  </a:cubicBezTo>
                  <a:cubicBezTo>
                    <a:pt x="3" y="17"/>
                    <a:pt x="2" y="11"/>
                    <a:pt x="1" y="5"/>
                  </a:cubicBezTo>
                  <a:cubicBezTo>
                    <a:pt x="1" y="2"/>
                    <a:pt x="3" y="0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615044" y="134448"/>
              <a:ext cx="375285" cy="356870"/>
            </a:xfrm>
            <a:custGeom>
              <a:avLst/>
              <a:gdLst>
                <a:gd name="T0" fmla="*/ 89 w 100"/>
                <a:gd name="T1" fmla="*/ 57 h 96"/>
                <a:gd name="T2" fmla="*/ 95 w 100"/>
                <a:gd name="T3" fmla="*/ 54 h 96"/>
                <a:gd name="T4" fmla="*/ 100 w 100"/>
                <a:gd name="T5" fmla="*/ 58 h 96"/>
                <a:gd name="T6" fmla="*/ 86 w 100"/>
                <a:gd name="T7" fmla="*/ 68 h 96"/>
                <a:gd name="T8" fmla="*/ 66 w 100"/>
                <a:gd name="T9" fmla="*/ 78 h 96"/>
                <a:gd name="T10" fmla="*/ 54 w 100"/>
                <a:gd name="T11" fmla="*/ 85 h 96"/>
                <a:gd name="T12" fmla="*/ 40 w 100"/>
                <a:gd name="T13" fmla="*/ 94 h 96"/>
                <a:gd name="T14" fmla="*/ 30 w 100"/>
                <a:gd name="T15" fmla="*/ 96 h 96"/>
                <a:gd name="T16" fmla="*/ 23 w 100"/>
                <a:gd name="T17" fmla="*/ 90 h 96"/>
                <a:gd name="T18" fmla="*/ 30 w 100"/>
                <a:gd name="T19" fmla="*/ 82 h 96"/>
                <a:gd name="T20" fmla="*/ 48 w 100"/>
                <a:gd name="T21" fmla="*/ 75 h 96"/>
                <a:gd name="T22" fmla="*/ 70 w 100"/>
                <a:gd name="T23" fmla="*/ 55 h 96"/>
                <a:gd name="T24" fmla="*/ 66 w 100"/>
                <a:gd name="T25" fmla="*/ 51 h 96"/>
                <a:gd name="T26" fmla="*/ 40 w 100"/>
                <a:gd name="T27" fmla="*/ 59 h 96"/>
                <a:gd name="T28" fmla="*/ 12 w 100"/>
                <a:gd name="T29" fmla="*/ 66 h 96"/>
                <a:gd name="T30" fmla="*/ 0 w 100"/>
                <a:gd name="T31" fmla="*/ 54 h 96"/>
                <a:gd name="T32" fmla="*/ 2 w 100"/>
                <a:gd name="T33" fmla="*/ 45 h 96"/>
                <a:gd name="T34" fmla="*/ 25 w 100"/>
                <a:gd name="T35" fmla="*/ 15 h 96"/>
                <a:gd name="T36" fmla="*/ 52 w 100"/>
                <a:gd name="T37" fmla="*/ 0 h 96"/>
                <a:gd name="T38" fmla="*/ 65 w 100"/>
                <a:gd name="T39" fmla="*/ 12 h 96"/>
                <a:gd name="T40" fmla="*/ 61 w 100"/>
                <a:gd name="T41" fmla="*/ 18 h 96"/>
                <a:gd name="T42" fmla="*/ 57 w 100"/>
                <a:gd name="T43" fmla="*/ 16 h 96"/>
                <a:gd name="T44" fmla="*/ 52 w 100"/>
                <a:gd name="T45" fmla="*/ 13 h 96"/>
                <a:gd name="T46" fmla="*/ 12 w 100"/>
                <a:gd name="T47" fmla="*/ 51 h 96"/>
                <a:gd name="T48" fmla="*/ 16 w 100"/>
                <a:gd name="T49" fmla="*/ 54 h 96"/>
                <a:gd name="T50" fmla="*/ 47 w 100"/>
                <a:gd name="T51" fmla="*/ 45 h 96"/>
                <a:gd name="T52" fmla="*/ 69 w 100"/>
                <a:gd name="T53" fmla="*/ 40 h 96"/>
                <a:gd name="T54" fmla="*/ 83 w 100"/>
                <a:gd name="T55" fmla="*/ 50 h 96"/>
                <a:gd name="T56" fmla="*/ 83 w 100"/>
                <a:gd name="T57" fmla="*/ 52 h 96"/>
                <a:gd name="T58" fmla="*/ 80 w 100"/>
                <a:gd name="T59" fmla="*/ 61 h 96"/>
                <a:gd name="T60" fmla="*/ 89 w 100"/>
                <a:gd name="T61" fmla="*/ 5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0" h="96">
                  <a:moveTo>
                    <a:pt x="89" y="57"/>
                  </a:moveTo>
                  <a:cubicBezTo>
                    <a:pt x="93" y="55"/>
                    <a:pt x="94" y="54"/>
                    <a:pt x="95" y="54"/>
                  </a:cubicBezTo>
                  <a:cubicBezTo>
                    <a:pt x="98" y="54"/>
                    <a:pt x="100" y="56"/>
                    <a:pt x="100" y="58"/>
                  </a:cubicBezTo>
                  <a:cubicBezTo>
                    <a:pt x="100" y="61"/>
                    <a:pt x="97" y="62"/>
                    <a:pt x="86" y="68"/>
                  </a:cubicBezTo>
                  <a:cubicBezTo>
                    <a:pt x="78" y="71"/>
                    <a:pt x="72" y="75"/>
                    <a:pt x="66" y="78"/>
                  </a:cubicBezTo>
                  <a:cubicBezTo>
                    <a:pt x="62" y="81"/>
                    <a:pt x="58" y="83"/>
                    <a:pt x="54" y="85"/>
                  </a:cubicBezTo>
                  <a:cubicBezTo>
                    <a:pt x="48" y="89"/>
                    <a:pt x="44" y="92"/>
                    <a:pt x="40" y="94"/>
                  </a:cubicBezTo>
                  <a:cubicBezTo>
                    <a:pt x="36" y="95"/>
                    <a:pt x="33" y="96"/>
                    <a:pt x="30" y="96"/>
                  </a:cubicBezTo>
                  <a:cubicBezTo>
                    <a:pt x="27" y="96"/>
                    <a:pt x="23" y="93"/>
                    <a:pt x="23" y="90"/>
                  </a:cubicBezTo>
                  <a:cubicBezTo>
                    <a:pt x="23" y="87"/>
                    <a:pt x="24" y="85"/>
                    <a:pt x="30" y="82"/>
                  </a:cubicBezTo>
                  <a:cubicBezTo>
                    <a:pt x="30" y="82"/>
                    <a:pt x="36" y="81"/>
                    <a:pt x="48" y="75"/>
                  </a:cubicBezTo>
                  <a:cubicBezTo>
                    <a:pt x="59" y="68"/>
                    <a:pt x="69" y="59"/>
                    <a:pt x="70" y="55"/>
                  </a:cubicBezTo>
                  <a:cubicBezTo>
                    <a:pt x="70" y="53"/>
                    <a:pt x="68" y="51"/>
                    <a:pt x="66" y="51"/>
                  </a:cubicBezTo>
                  <a:cubicBezTo>
                    <a:pt x="61" y="51"/>
                    <a:pt x="49" y="55"/>
                    <a:pt x="40" y="59"/>
                  </a:cubicBezTo>
                  <a:cubicBezTo>
                    <a:pt x="32" y="62"/>
                    <a:pt x="23" y="66"/>
                    <a:pt x="12" y="66"/>
                  </a:cubicBezTo>
                  <a:cubicBezTo>
                    <a:pt x="7" y="66"/>
                    <a:pt x="0" y="62"/>
                    <a:pt x="0" y="54"/>
                  </a:cubicBezTo>
                  <a:cubicBezTo>
                    <a:pt x="0" y="51"/>
                    <a:pt x="1" y="47"/>
                    <a:pt x="2" y="45"/>
                  </a:cubicBezTo>
                  <a:cubicBezTo>
                    <a:pt x="7" y="32"/>
                    <a:pt x="16" y="23"/>
                    <a:pt x="25" y="15"/>
                  </a:cubicBezTo>
                  <a:cubicBezTo>
                    <a:pt x="33" y="7"/>
                    <a:pt x="44" y="0"/>
                    <a:pt x="52" y="0"/>
                  </a:cubicBezTo>
                  <a:cubicBezTo>
                    <a:pt x="58" y="0"/>
                    <a:pt x="65" y="5"/>
                    <a:pt x="65" y="12"/>
                  </a:cubicBezTo>
                  <a:cubicBezTo>
                    <a:pt x="65" y="14"/>
                    <a:pt x="64" y="18"/>
                    <a:pt x="61" y="18"/>
                  </a:cubicBezTo>
                  <a:cubicBezTo>
                    <a:pt x="59" y="18"/>
                    <a:pt x="58" y="17"/>
                    <a:pt x="57" y="16"/>
                  </a:cubicBezTo>
                  <a:cubicBezTo>
                    <a:pt x="56" y="15"/>
                    <a:pt x="54" y="13"/>
                    <a:pt x="52" y="13"/>
                  </a:cubicBezTo>
                  <a:cubicBezTo>
                    <a:pt x="40" y="13"/>
                    <a:pt x="13" y="43"/>
                    <a:pt x="12" y="51"/>
                  </a:cubicBezTo>
                  <a:cubicBezTo>
                    <a:pt x="12" y="53"/>
                    <a:pt x="13" y="53"/>
                    <a:pt x="16" y="54"/>
                  </a:cubicBezTo>
                  <a:cubicBezTo>
                    <a:pt x="27" y="53"/>
                    <a:pt x="37" y="48"/>
                    <a:pt x="47" y="45"/>
                  </a:cubicBezTo>
                  <a:cubicBezTo>
                    <a:pt x="55" y="42"/>
                    <a:pt x="61" y="40"/>
                    <a:pt x="69" y="40"/>
                  </a:cubicBezTo>
                  <a:cubicBezTo>
                    <a:pt x="70" y="40"/>
                    <a:pt x="81" y="41"/>
                    <a:pt x="83" y="50"/>
                  </a:cubicBezTo>
                  <a:cubicBezTo>
                    <a:pt x="83" y="51"/>
                    <a:pt x="83" y="51"/>
                    <a:pt x="83" y="52"/>
                  </a:cubicBezTo>
                  <a:cubicBezTo>
                    <a:pt x="83" y="57"/>
                    <a:pt x="80" y="61"/>
                    <a:pt x="80" y="61"/>
                  </a:cubicBezTo>
                  <a:lnTo>
                    <a:pt x="89" y="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2149434" y="249382"/>
              <a:ext cx="240030" cy="249555"/>
            </a:xfrm>
            <a:custGeom>
              <a:avLst/>
              <a:gdLst>
                <a:gd name="T0" fmla="*/ 0 w 64"/>
                <a:gd name="T1" fmla="*/ 34 h 67"/>
                <a:gd name="T2" fmla="*/ 32 w 64"/>
                <a:gd name="T3" fmla="*/ 0 h 67"/>
                <a:gd name="T4" fmla="*/ 64 w 64"/>
                <a:gd name="T5" fmla="*/ 33 h 67"/>
                <a:gd name="T6" fmla="*/ 32 w 64"/>
                <a:gd name="T7" fmla="*/ 67 h 67"/>
                <a:gd name="T8" fmla="*/ 0 w 64"/>
                <a:gd name="T9" fmla="*/ 34 h 67"/>
                <a:gd name="T10" fmla="*/ 49 w 64"/>
                <a:gd name="T11" fmla="*/ 33 h 67"/>
                <a:gd name="T12" fmla="*/ 31 w 64"/>
                <a:gd name="T13" fmla="*/ 8 h 67"/>
                <a:gd name="T14" fmla="*/ 14 w 64"/>
                <a:gd name="T15" fmla="*/ 33 h 67"/>
                <a:gd name="T16" fmla="*/ 32 w 64"/>
                <a:gd name="T17" fmla="*/ 59 h 67"/>
                <a:gd name="T18" fmla="*/ 49 w 64"/>
                <a:gd name="T19" fmla="*/ 3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7">
                  <a:moveTo>
                    <a:pt x="0" y="34"/>
                  </a:moveTo>
                  <a:cubicBezTo>
                    <a:pt x="0" y="14"/>
                    <a:pt x="13" y="0"/>
                    <a:pt x="32" y="0"/>
                  </a:cubicBezTo>
                  <a:cubicBezTo>
                    <a:pt x="52" y="0"/>
                    <a:pt x="64" y="14"/>
                    <a:pt x="64" y="33"/>
                  </a:cubicBezTo>
                  <a:cubicBezTo>
                    <a:pt x="64" y="53"/>
                    <a:pt x="51" y="67"/>
                    <a:pt x="32" y="67"/>
                  </a:cubicBezTo>
                  <a:cubicBezTo>
                    <a:pt x="12" y="67"/>
                    <a:pt x="0" y="53"/>
                    <a:pt x="0" y="34"/>
                  </a:cubicBezTo>
                  <a:close/>
                  <a:moveTo>
                    <a:pt x="49" y="33"/>
                  </a:moveTo>
                  <a:cubicBezTo>
                    <a:pt x="49" y="16"/>
                    <a:pt x="42" y="8"/>
                    <a:pt x="31" y="8"/>
                  </a:cubicBezTo>
                  <a:cubicBezTo>
                    <a:pt x="20" y="8"/>
                    <a:pt x="14" y="16"/>
                    <a:pt x="14" y="33"/>
                  </a:cubicBezTo>
                  <a:cubicBezTo>
                    <a:pt x="14" y="51"/>
                    <a:pt x="21" y="59"/>
                    <a:pt x="32" y="59"/>
                  </a:cubicBezTo>
                  <a:cubicBezTo>
                    <a:pt x="43" y="59"/>
                    <a:pt x="49" y="51"/>
                    <a:pt x="49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2434442" y="249382"/>
              <a:ext cx="277495" cy="241935"/>
            </a:xfrm>
            <a:custGeom>
              <a:avLst/>
              <a:gdLst>
                <a:gd name="T0" fmla="*/ 0 w 74"/>
                <a:gd name="T1" fmla="*/ 56 h 65"/>
                <a:gd name="T2" fmla="*/ 10 w 74"/>
                <a:gd name="T3" fmla="*/ 56 h 65"/>
                <a:gd name="T4" fmla="*/ 10 w 74"/>
                <a:gd name="T5" fmla="*/ 10 h 65"/>
                <a:gd name="T6" fmla="*/ 0 w 74"/>
                <a:gd name="T7" fmla="*/ 10 h 65"/>
                <a:gd name="T8" fmla="*/ 0 w 74"/>
                <a:gd name="T9" fmla="*/ 1 h 65"/>
                <a:gd name="T10" fmla="*/ 23 w 74"/>
                <a:gd name="T11" fmla="*/ 1 h 65"/>
                <a:gd name="T12" fmla="*/ 23 w 74"/>
                <a:gd name="T13" fmla="*/ 17 h 65"/>
                <a:gd name="T14" fmla="*/ 47 w 74"/>
                <a:gd name="T15" fmla="*/ 0 h 65"/>
                <a:gd name="T16" fmla="*/ 64 w 74"/>
                <a:gd name="T17" fmla="*/ 20 h 65"/>
                <a:gd name="T18" fmla="*/ 64 w 74"/>
                <a:gd name="T19" fmla="*/ 56 h 65"/>
                <a:gd name="T20" fmla="*/ 74 w 74"/>
                <a:gd name="T21" fmla="*/ 56 h 65"/>
                <a:gd name="T22" fmla="*/ 74 w 74"/>
                <a:gd name="T23" fmla="*/ 65 h 65"/>
                <a:gd name="T24" fmla="*/ 41 w 74"/>
                <a:gd name="T25" fmla="*/ 65 h 65"/>
                <a:gd name="T26" fmla="*/ 41 w 74"/>
                <a:gd name="T27" fmla="*/ 56 h 65"/>
                <a:gd name="T28" fmla="*/ 51 w 74"/>
                <a:gd name="T29" fmla="*/ 56 h 65"/>
                <a:gd name="T30" fmla="*/ 51 w 74"/>
                <a:gd name="T31" fmla="*/ 25 h 65"/>
                <a:gd name="T32" fmla="*/ 47 w 74"/>
                <a:gd name="T33" fmla="*/ 14 h 65"/>
                <a:gd name="T34" fmla="*/ 40 w 74"/>
                <a:gd name="T35" fmla="*/ 11 h 65"/>
                <a:gd name="T36" fmla="*/ 23 w 74"/>
                <a:gd name="T37" fmla="*/ 32 h 65"/>
                <a:gd name="T38" fmla="*/ 23 w 74"/>
                <a:gd name="T39" fmla="*/ 56 h 65"/>
                <a:gd name="T40" fmla="*/ 32 w 74"/>
                <a:gd name="T41" fmla="*/ 56 h 65"/>
                <a:gd name="T42" fmla="*/ 32 w 74"/>
                <a:gd name="T43" fmla="*/ 65 h 65"/>
                <a:gd name="T44" fmla="*/ 0 w 74"/>
                <a:gd name="T45" fmla="*/ 65 h 65"/>
                <a:gd name="T46" fmla="*/ 0 w 74"/>
                <a:gd name="T47" fmla="*/ 5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4" h="65">
                  <a:moveTo>
                    <a:pt x="0" y="56"/>
                  </a:moveTo>
                  <a:cubicBezTo>
                    <a:pt x="10" y="56"/>
                    <a:pt x="10" y="56"/>
                    <a:pt x="10" y="56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30" y="5"/>
                    <a:pt x="38" y="0"/>
                    <a:pt x="47" y="0"/>
                  </a:cubicBezTo>
                  <a:cubicBezTo>
                    <a:pt x="57" y="0"/>
                    <a:pt x="64" y="8"/>
                    <a:pt x="64" y="20"/>
                  </a:cubicBezTo>
                  <a:cubicBezTo>
                    <a:pt x="64" y="56"/>
                    <a:pt x="64" y="56"/>
                    <a:pt x="64" y="56"/>
                  </a:cubicBezTo>
                  <a:cubicBezTo>
                    <a:pt x="74" y="56"/>
                    <a:pt x="74" y="56"/>
                    <a:pt x="74" y="56"/>
                  </a:cubicBezTo>
                  <a:cubicBezTo>
                    <a:pt x="74" y="65"/>
                    <a:pt x="74" y="65"/>
                    <a:pt x="74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1" y="56"/>
                    <a:pt x="41" y="56"/>
                    <a:pt x="41" y="56"/>
                  </a:cubicBezTo>
                  <a:cubicBezTo>
                    <a:pt x="51" y="56"/>
                    <a:pt x="51" y="56"/>
                    <a:pt x="51" y="56"/>
                  </a:cubicBezTo>
                  <a:cubicBezTo>
                    <a:pt x="51" y="25"/>
                    <a:pt x="51" y="25"/>
                    <a:pt x="51" y="25"/>
                  </a:cubicBezTo>
                  <a:cubicBezTo>
                    <a:pt x="51" y="20"/>
                    <a:pt x="50" y="16"/>
                    <a:pt x="47" y="14"/>
                  </a:cubicBezTo>
                  <a:cubicBezTo>
                    <a:pt x="45" y="12"/>
                    <a:pt x="43" y="11"/>
                    <a:pt x="40" y="11"/>
                  </a:cubicBezTo>
                  <a:cubicBezTo>
                    <a:pt x="32" y="11"/>
                    <a:pt x="23" y="19"/>
                    <a:pt x="23" y="32"/>
                  </a:cubicBezTo>
                  <a:cubicBezTo>
                    <a:pt x="23" y="56"/>
                    <a:pt x="23" y="56"/>
                    <a:pt x="23" y="56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65"/>
                    <a:pt x="32" y="65"/>
                    <a:pt x="32" y="65"/>
                  </a:cubicBezTo>
                  <a:cubicBezTo>
                    <a:pt x="0" y="65"/>
                    <a:pt x="0" y="65"/>
                    <a:pt x="0" y="65"/>
                  </a:cubicBezTo>
                  <a:lnTo>
                    <a:pt x="0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814452" y="190005"/>
              <a:ext cx="184150" cy="305435"/>
            </a:xfrm>
            <a:custGeom>
              <a:avLst/>
              <a:gdLst>
                <a:gd name="T0" fmla="*/ 26 w 49"/>
                <a:gd name="T1" fmla="*/ 0 h 82"/>
                <a:gd name="T2" fmla="*/ 26 w 49"/>
                <a:gd name="T3" fmla="*/ 17 h 82"/>
                <a:gd name="T4" fmla="*/ 47 w 49"/>
                <a:gd name="T5" fmla="*/ 17 h 82"/>
                <a:gd name="T6" fmla="*/ 47 w 49"/>
                <a:gd name="T7" fmla="*/ 25 h 82"/>
                <a:gd name="T8" fmla="*/ 26 w 49"/>
                <a:gd name="T9" fmla="*/ 25 h 82"/>
                <a:gd name="T10" fmla="*/ 26 w 49"/>
                <a:gd name="T11" fmla="*/ 63 h 82"/>
                <a:gd name="T12" fmla="*/ 33 w 49"/>
                <a:gd name="T13" fmla="*/ 73 h 82"/>
                <a:gd name="T14" fmla="*/ 43 w 49"/>
                <a:gd name="T15" fmla="*/ 62 h 82"/>
                <a:gd name="T16" fmla="*/ 49 w 49"/>
                <a:gd name="T17" fmla="*/ 64 h 82"/>
                <a:gd name="T18" fmla="*/ 29 w 49"/>
                <a:gd name="T19" fmla="*/ 82 h 82"/>
                <a:gd name="T20" fmla="*/ 12 w 49"/>
                <a:gd name="T21" fmla="*/ 65 h 82"/>
                <a:gd name="T22" fmla="*/ 12 w 49"/>
                <a:gd name="T23" fmla="*/ 25 h 82"/>
                <a:gd name="T24" fmla="*/ 0 w 49"/>
                <a:gd name="T25" fmla="*/ 25 h 82"/>
                <a:gd name="T26" fmla="*/ 0 w 49"/>
                <a:gd name="T27" fmla="*/ 17 h 82"/>
                <a:gd name="T28" fmla="*/ 12 w 49"/>
                <a:gd name="T29" fmla="*/ 17 h 82"/>
                <a:gd name="T30" fmla="*/ 12 w 49"/>
                <a:gd name="T31" fmla="*/ 1 h 82"/>
                <a:gd name="T32" fmla="*/ 26 w 49"/>
                <a:gd name="T33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82">
                  <a:moveTo>
                    <a:pt x="26" y="0"/>
                  </a:moveTo>
                  <a:cubicBezTo>
                    <a:pt x="26" y="17"/>
                    <a:pt x="26" y="17"/>
                    <a:pt x="26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70"/>
                    <a:pt x="27" y="73"/>
                    <a:pt x="33" y="73"/>
                  </a:cubicBezTo>
                  <a:cubicBezTo>
                    <a:pt x="37" y="73"/>
                    <a:pt x="40" y="69"/>
                    <a:pt x="43" y="62"/>
                  </a:cubicBezTo>
                  <a:cubicBezTo>
                    <a:pt x="49" y="64"/>
                    <a:pt x="49" y="64"/>
                    <a:pt x="49" y="64"/>
                  </a:cubicBezTo>
                  <a:cubicBezTo>
                    <a:pt x="46" y="77"/>
                    <a:pt x="38" y="82"/>
                    <a:pt x="29" y="82"/>
                  </a:cubicBezTo>
                  <a:cubicBezTo>
                    <a:pt x="18" y="82"/>
                    <a:pt x="12" y="75"/>
                    <a:pt x="12" y="6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"/>
                    <a:pt x="12" y="1"/>
                    <a:pt x="12" y="1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3016333" y="130629"/>
              <a:ext cx="277495" cy="357505"/>
            </a:xfrm>
            <a:custGeom>
              <a:avLst/>
              <a:gdLst>
                <a:gd name="T0" fmla="*/ 0 w 74"/>
                <a:gd name="T1" fmla="*/ 87 h 96"/>
                <a:gd name="T2" fmla="*/ 10 w 74"/>
                <a:gd name="T3" fmla="*/ 87 h 96"/>
                <a:gd name="T4" fmla="*/ 10 w 74"/>
                <a:gd name="T5" fmla="*/ 10 h 96"/>
                <a:gd name="T6" fmla="*/ 0 w 74"/>
                <a:gd name="T7" fmla="*/ 10 h 96"/>
                <a:gd name="T8" fmla="*/ 0 w 74"/>
                <a:gd name="T9" fmla="*/ 0 h 96"/>
                <a:gd name="T10" fmla="*/ 23 w 74"/>
                <a:gd name="T11" fmla="*/ 0 h 96"/>
                <a:gd name="T12" fmla="*/ 23 w 74"/>
                <a:gd name="T13" fmla="*/ 48 h 96"/>
                <a:gd name="T14" fmla="*/ 47 w 74"/>
                <a:gd name="T15" fmla="*/ 31 h 96"/>
                <a:gd name="T16" fmla="*/ 64 w 74"/>
                <a:gd name="T17" fmla="*/ 51 h 96"/>
                <a:gd name="T18" fmla="*/ 64 w 74"/>
                <a:gd name="T19" fmla="*/ 87 h 96"/>
                <a:gd name="T20" fmla="*/ 74 w 74"/>
                <a:gd name="T21" fmla="*/ 87 h 96"/>
                <a:gd name="T22" fmla="*/ 74 w 74"/>
                <a:gd name="T23" fmla="*/ 96 h 96"/>
                <a:gd name="T24" fmla="*/ 42 w 74"/>
                <a:gd name="T25" fmla="*/ 96 h 96"/>
                <a:gd name="T26" fmla="*/ 42 w 74"/>
                <a:gd name="T27" fmla="*/ 87 h 96"/>
                <a:gd name="T28" fmla="*/ 51 w 74"/>
                <a:gd name="T29" fmla="*/ 87 h 96"/>
                <a:gd name="T30" fmla="*/ 51 w 74"/>
                <a:gd name="T31" fmla="*/ 56 h 96"/>
                <a:gd name="T32" fmla="*/ 48 w 74"/>
                <a:gd name="T33" fmla="*/ 45 h 96"/>
                <a:gd name="T34" fmla="*/ 40 w 74"/>
                <a:gd name="T35" fmla="*/ 42 h 96"/>
                <a:gd name="T36" fmla="*/ 23 w 74"/>
                <a:gd name="T37" fmla="*/ 63 h 96"/>
                <a:gd name="T38" fmla="*/ 23 w 74"/>
                <a:gd name="T39" fmla="*/ 87 h 96"/>
                <a:gd name="T40" fmla="*/ 33 w 74"/>
                <a:gd name="T41" fmla="*/ 87 h 96"/>
                <a:gd name="T42" fmla="*/ 33 w 74"/>
                <a:gd name="T43" fmla="*/ 96 h 96"/>
                <a:gd name="T44" fmla="*/ 0 w 74"/>
                <a:gd name="T45" fmla="*/ 96 h 96"/>
                <a:gd name="T46" fmla="*/ 0 w 74"/>
                <a:gd name="T47" fmla="*/ 8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4" h="96">
                  <a:moveTo>
                    <a:pt x="0" y="87"/>
                  </a:moveTo>
                  <a:cubicBezTo>
                    <a:pt x="10" y="87"/>
                    <a:pt x="10" y="87"/>
                    <a:pt x="10" y="87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48"/>
                    <a:pt x="23" y="48"/>
                    <a:pt x="23" y="48"/>
                  </a:cubicBezTo>
                  <a:cubicBezTo>
                    <a:pt x="31" y="36"/>
                    <a:pt x="38" y="31"/>
                    <a:pt x="47" y="31"/>
                  </a:cubicBezTo>
                  <a:cubicBezTo>
                    <a:pt x="57" y="31"/>
                    <a:pt x="64" y="39"/>
                    <a:pt x="64" y="51"/>
                  </a:cubicBezTo>
                  <a:cubicBezTo>
                    <a:pt x="64" y="87"/>
                    <a:pt x="64" y="87"/>
                    <a:pt x="64" y="87"/>
                  </a:cubicBezTo>
                  <a:cubicBezTo>
                    <a:pt x="74" y="87"/>
                    <a:pt x="74" y="87"/>
                    <a:pt x="74" y="87"/>
                  </a:cubicBezTo>
                  <a:cubicBezTo>
                    <a:pt x="74" y="96"/>
                    <a:pt x="74" y="96"/>
                    <a:pt x="74" y="96"/>
                  </a:cubicBezTo>
                  <a:cubicBezTo>
                    <a:pt x="42" y="96"/>
                    <a:pt x="42" y="96"/>
                    <a:pt x="42" y="96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51" y="87"/>
                    <a:pt x="51" y="87"/>
                    <a:pt x="51" y="87"/>
                  </a:cubicBezTo>
                  <a:cubicBezTo>
                    <a:pt x="51" y="56"/>
                    <a:pt x="51" y="56"/>
                    <a:pt x="51" y="56"/>
                  </a:cubicBezTo>
                  <a:cubicBezTo>
                    <a:pt x="51" y="51"/>
                    <a:pt x="50" y="47"/>
                    <a:pt x="48" y="45"/>
                  </a:cubicBezTo>
                  <a:cubicBezTo>
                    <a:pt x="46" y="43"/>
                    <a:pt x="43" y="42"/>
                    <a:pt x="40" y="42"/>
                  </a:cubicBezTo>
                  <a:cubicBezTo>
                    <a:pt x="32" y="42"/>
                    <a:pt x="23" y="50"/>
                    <a:pt x="23" y="63"/>
                  </a:cubicBezTo>
                  <a:cubicBezTo>
                    <a:pt x="23" y="87"/>
                    <a:pt x="23" y="87"/>
                    <a:pt x="23" y="87"/>
                  </a:cubicBezTo>
                  <a:cubicBezTo>
                    <a:pt x="33" y="87"/>
                    <a:pt x="33" y="87"/>
                    <a:pt x="33" y="87"/>
                  </a:cubicBezTo>
                  <a:cubicBezTo>
                    <a:pt x="33" y="96"/>
                    <a:pt x="33" y="96"/>
                    <a:pt x="33" y="96"/>
                  </a:cubicBezTo>
                  <a:cubicBezTo>
                    <a:pt x="0" y="96"/>
                    <a:pt x="0" y="96"/>
                    <a:pt x="0" y="96"/>
                  </a:cubicBezTo>
                  <a:lnTo>
                    <a:pt x="0" y="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3325091" y="249382"/>
              <a:ext cx="220980" cy="249555"/>
            </a:xfrm>
            <a:custGeom>
              <a:avLst/>
              <a:gdLst>
                <a:gd name="T0" fmla="*/ 14 w 59"/>
                <a:gd name="T1" fmla="*/ 34 h 67"/>
                <a:gd name="T2" fmla="*/ 34 w 59"/>
                <a:gd name="T3" fmla="*/ 58 h 67"/>
                <a:gd name="T4" fmla="*/ 51 w 59"/>
                <a:gd name="T5" fmla="*/ 46 h 67"/>
                <a:gd name="T6" fmla="*/ 58 w 59"/>
                <a:gd name="T7" fmla="*/ 46 h 67"/>
                <a:gd name="T8" fmla="*/ 30 w 59"/>
                <a:gd name="T9" fmla="*/ 67 h 67"/>
                <a:gd name="T10" fmla="*/ 0 w 59"/>
                <a:gd name="T11" fmla="*/ 34 h 67"/>
                <a:gd name="T12" fmla="*/ 31 w 59"/>
                <a:gd name="T13" fmla="*/ 0 h 67"/>
                <a:gd name="T14" fmla="*/ 58 w 59"/>
                <a:gd name="T15" fmla="*/ 34 h 67"/>
                <a:gd name="T16" fmla="*/ 14 w 59"/>
                <a:gd name="T17" fmla="*/ 34 h 67"/>
                <a:gd name="T18" fmla="*/ 14 w 59"/>
                <a:gd name="T19" fmla="*/ 28 h 67"/>
                <a:gd name="T20" fmla="*/ 45 w 59"/>
                <a:gd name="T21" fmla="*/ 28 h 67"/>
                <a:gd name="T22" fmla="*/ 30 w 59"/>
                <a:gd name="T23" fmla="*/ 8 h 67"/>
                <a:gd name="T24" fmla="*/ 14 w 59"/>
                <a:gd name="T25" fmla="*/ 28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7">
                  <a:moveTo>
                    <a:pt x="14" y="34"/>
                  </a:moveTo>
                  <a:cubicBezTo>
                    <a:pt x="15" y="50"/>
                    <a:pt x="21" y="58"/>
                    <a:pt x="34" y="58"/>
                  </a:cubicBezTo>
                  <a:cubicBezTo>
                    <a:pt x="42" y="58"/>
                    <a:pt x="47" y="54"/>
                    <a:pt x="51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4" y="60"/>
                    <a:pt x="44" y="67"/>
                    <a:pt x="30" y="67"/>
                  </a:cubicBezTo>
                  <a:cubicBezTo>
                    <a:pt x="11" y="67"/>
                    <a:pt x="0" y="52"/>
                    <a:pt x="0" y="34"/>
                  </a:cubicBezTo>
                  <a:cubicBezTo>
                    <a:pt x="0" y="15"/>
                    <a:pt x="13" y="0"/>
                    <a:pt x="31" y="0"/>
                  </a:cubicBezTo>
                  <a:cubicBezTo>
                    <a:pt x="50" y="0"/>
                    <a:pt x="59" y="17"/>
                    <a:pt x="58" y="34"/>
                  </a:cubicBezTo>
                  <a:lnTo>
                    <a:pt x="14" y="34"/>
                  </a:lnTo>
                  <a:close/>
                  <a:moveTo>
                    <a:pt x="14" y="28"/>
                  </a:moveTo>
                  <a:cubicBezTo>
                    <a:pt x="45" y="28"/>
                    <a:pt x="45" y="28"/>
                    <a:pt x="45" y="28"/>
                  </a:cubicBezTo>
                  <a:cubicBezTo>
                    <a:pt x="44" y="16"/>
                    <a:pt x="40" y="8"/>
                    <a:pt x="30" y="8"/>
                  </a:cubicBezTo>
                  <a:cubicBezTo>
                    <a:pt x="21" y="8"/>
                    <a:pt x="15" y="13"/>
                    <a:pt x="14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3693226" y="83127"/>
              <a:ext cx="641350" cy="464820"/>
            </a:xfrm>
            <a:custGeom>
              <a:avLst/>
              <a:gdLst>
                <a:gd name="T0" fmla="*/ 26 w 171"/>
                <a:gd name="T1" fmla="*/ 101 h 125"/>
                <a:gd name="T2" fmla="*/ 36 w 171"/>
                <a:gd name="T3" fmla="*/ 75 h 125"/>
                <a:gd name="T4" fmla="*/ 51 w 171"/>
                <a:gd name="T5" fmla="*/ 20 h 125"/>
                <a:gd name="T6" fmla="*/ 66 w 171"/>
                <a:gd name="T7" fmla="*/ 4 h 125"/>
                <a:gd name="T8" fmla="*/ 80 w 171"/>
                <a:gd name="T9" fmla="*/ 22 h 125"/>
                <a:gd name="T10" fmla="*/ 92 w 171"/>
                <a:gd name="T11" fmla="*/ 84 h 125"/>
                <a:gd name="T12" fmla="*/ 124 w 171"/>
                <a:gd name="T13" fmla="*/ 18 h 125"/>
                <a:gd name="T14" fmla="*/ 133 w 171"/>
                <a:gd name="T15" fmla="*/ 23 h 125"/>
                <a:gd name="T16" fmla="*/ 140 w 171"/>
                <a:gd name="T17" fmla="*/ 59 h 125"/>
                <a:gd name="T18" fmla="*/ 149 w 171"/>
                <a:gd name="T19" fmla="*/ 93 h 125"/>
                <a:gd name="T20" fmla="*/ 165 w 171"/>
                <a:gd name="T21" fmla="*/ 74 h 125"/>
                <a:gd name="T22" fmla="*/ 169 w 171"/>
                <a:gd name="T23" fmla="*/ 71 h 125"/>
                <a:gd name="T24" fmla="*/ 171 w 171"/>
                <a:gd name="T25" fmla="*/ 73 h 125"/>
                <a:gd name="T26" fmla="*/ 170 w 171"/>
                <a:gd name="T27" fmla="*/ 77 h 125"/>
                <a:gd name="T28" fmla="*/ 146 w 171"/>
                <a:gd name="T29" fmla="*/ 106 h 125"/>
                <a:gd name="T30" fmla="*/ 122 w 171"/>
                <a:gd name="T31" fmla="*/ 35 h 125"/>
                <a:gd name="T32" fmla="*/ 102 w 171"/>
                <a:gd name="T33" fmla="*/ 90 h 125"/>
                <a:gd name="T34" fmla="*/ 90 w 171"/>
                <a:gd name="T35" fmla="*/ 101 h 125"/>
                <a:gd name="T36" fmla="*/ 65 w 171"/>
                <a:gd name="T37" fmla="*/ 23 h 125"/>
                <a:gd name="T38" fmla="*/ 32 w 171"/>
                <a:gd name="T39" fmla="*/ 119 h 125"/>
                <a:gd name="T40" fmla="*/ 27 w 171"/>
                <a:gd name="T41" fmla="*/ 125 h 125"/>
                <a:gd name="T42" fmla="*/ 15 w 171"/>
                <a:gd name="T43" fmla="*/ 118 h 125"/>
                <a:gd name="T44" fmla="*/ 11 w 171"/>
                <a:gd name="T45" fmla="*/ 92 h 125"/>
                <a:gd name="T46" fmla="*/ 1 w 171"/>
                <a:gd name="T47" fmla="*/ 12 h 125"/>
                <a:gd name="T48" fmla="*/ 0 w 171"/>
                <a:gd name="T49" fmla="*/ 6 h 125"/>
                <a:gd name="T50" fmla="*/ 7 w 171"/>
                <a:gd name="T51" fmla="*/ 0 h 125"/>
                <a:gd name="T52" fmla="*/ 17 w 171"/>
                <a:gd name="T53" fmla="*/ 5 h 125"/>
                <a:gd name="T54" fmla="*/ 24 w 171"/>
                <a:gd name="T55" fmla="*/ 85 h 125"/>
                <a:gd name="T56" fmla="*/ 26 w 171"/>
                <a:gd name="T57" fmla="*/ 10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71" h="125">
                  <a:moveTo>
                    <a:pt x="26" y="101"/>
                  </a:moveTo>
                  <a:cubicBezTo>
                    <a:pt x="28" y="101"/>
                    <a:pt x="31" y="88"/>
                    <a:pt x="36" y="75"/>
                  </a:cubicBezTo>
                  <a:cubicBezTo>
                    <a:pt x="42" y="56"/>
                    <a:pt x="48" y="29"/>
                    <a:pt x="51" y="20"/>
                  </a:cubicBezTo>
                  <a:cubicBezTo>
                    <a:pt x="55" y="8"/>
                    <a:pt x="60" y="4"/>
                    <a:pt x="66" y="4"/>
                  </a:cubicBezTo>
                  <a:cubicBezTo>
                    <a:pt x="75" y="4"/>
                    <a:pt x="78" y="13"/>
                    <a:pt x="80" y="22"/>
                  </a:cubicBezTo>
                  <a:cubicBezTo>
                    <a:pt x="83" y="36"/>
                    <a:pt x="85" y="62"/>
                    <a:pt x="92" y="84"/>
                  </a:cubicBezTo>
                  <a:cubicBezTo>
                    <a:pt x="101" y="70"/>
                    <a:pt x="108" y="19"/>
                    <a:pt x="124" y="18"/>
                  </a:cubicBezTo>
                  <a:cubicBezTo>
                    <a:pt x="127" y="18"/>
                    <a:pt x="131" y="20"/>
                    <a:pt x="133" y="23"/>
                  </a:cubicBezTo>
                  <a:cubicBezTo>
                    <a:pt x="137" y="30"/>
                    <a:pt x="138" y="46"/>
                    <a:pt x="140" y="59"/>
                  </a:cubicBezTo>
                  <a:cubicBezTo>
                    <a:pt x="142" y="75"/>
                    <a:pt x="146" y="93"/>
                    <a:pt x="149" y="93"/>
                  </a:cubicBezTo>
                  <a:cubicBezTo>
                    <a:pt x="154" y="93"/>
                    <a:pt x="158" y="83"/>
                    <a:pt x="165" y="74"/>
                  </a:cubicBezTo>
                  <a:cubicBezTo>
                    <a:pt x="167" y="72"/>
                    <a:pt x="168" y="71"/>
                    <a:pt x="169" y="71"/>
                  </a:cubicBezTo>
                  <a:cubicBezTo>
                    <a:pt x="170" y="71"/>
                    <a:pt x="171" y="72"/>
                    <a:pt x="171" y="73"/>
                  </a:cubicBezTo>
                  <a:cubicBezTo>
                    <a:pt x="171" y="75"/>
                    <a:pt x="170" y="75"/>
                    <a:pt x="170" y="77"/>
                  </a:cubicBezTo>
                  <a:cubicBezTo>
                    <a:pt x="157" y="102"/>
                    <a:pt x="152" y="106"/>
                    <a:pt x="146" y="106"/>
                  </a:cubicBezTo>
                  <a:cubicBezTo>
                    <a:pt x="129" y="106"/>
                    <a:pt x="130" y="50"/>
                    <a:pt x="122" y="35"/>
                  </a:cubicBezTo>
                  <a:cubicBezTo>
                    <a:pt x="116" y="42"/>
                    <a:pt x="106" y="83"/>
                    <a:pt x="102" y="90"/>
                  </a:cubicBezTo>
                  <a:cubicBezTo>
                    <a:pt x="97" y="100"/>
                    <a:pt x="95" y="101"/>
                    <a:pt x="90" y="101"/>
                  </a:cubicBezTo>
                  <a:cubicBezTo>
                    <a:pt x="74" y="101"/>
                    <a:pt x="67" y="23"/>
                    <a:pt x="65" y="23"/>
                  </a:cubicBezTo>
                  <a:cubicBezTo>
                    <a:pt x="64" y="23"/>
                    <a:pt x="62" y="28"/>
                    <a:pt x="32" y="119"/>
                  </a:cubicBezTo>
                  <a:cubicBezTo>
                    <a:pt x="31" y="123"/>
                    <a:pt x="29" y="125"/>
                    <a:pt x="27" y="125"/>
                  </a:cubicBezTo>
                  <a:cubicBezTo>
                    <a:pt x="22" y="125"/>
                    <a:pt x="17" y="124"/>
                    <a:pt x="15" y="118"/>
                  </a:cubicBezTo>
                  <a:cubicBezTo>
                    <a:pt x="13" y="112"/>
                    <a:pt x="12" y="101"/>
                    <a:pt x="11" y="92"/>
                  </a:cubicBezTo>
                  <a:cubicBezTo>
                    <a:pt x="10" y="70"/>
                    <a:pt x="3" y="24"/>
                    <a:pt x="1" y="12"/>
                  </a:cubicBezTo>
                  <a:cubicBezTo>
                    <a:pt x="0" y="10"/>
                    <a:pt x="0" y="8"/>
                    <a:pt x="0" y="6"/>
                  </a:cubicBezTo>
                  <a:cubicBezTo>
                    <a:pt x="0" y="1"/>
                    <a:pt x="7" y="0"/>
                    <a:pt x="7" y="0"/>
                  </a:cubicBezTo>
                  <a:cubicBezTo>
                    <a:pt x="12" y="0"/>
                    <a:pt x="17" y="1"/>
                    <a:pt x="17" y="5"/>
                  </a:cubicBezTo>
                  <a:cubicBezTo>
                    <a:pt x="18" y="39"/>
                    <a:pt x="22" y="66"/>
                    <a:pt x="24" y="85"/>
                  </a:cubicBezTo>
                  <a:cubicBezTo>
                    <a:pt x="24" y="92"/>
                    <a:pt x="25" y="97"/>
                    <a:pt x="26" y="10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/>
            <p:cNvSpPr>
              <a:spLocks noEditPoints="1"/>
            </p:cNvSpPr>
            <p:nvPr/>
          </p:nvSpPr>
          <p:spPr bwMode="auto">
            <a:xfrm>
              <a:off x="4298868" y="154379"/>
              <a:ext cx="326390" cy="353695"/>
            </a:xfrm>
            <a:custGeom>
              <a:avLst/>
              <a:gdLst>
                <a:gd name="T0" fmla="*/ 55 w 87"/>
                <a:gd name="T1" fmla="*/ 0 h 95"/>
                <a:gd name="T2" fmla="*/ 68 w 87"/>
                <a:gd name="T3" fmla="*/ 14 h 95"/>
                <a:gd name="T4" fmla="*/ 15 w 87"/>
                <a:gd name="T5" fmla="*/ 62 h 95"/>
                <a:gd name="T6" fmla="*/ 13 w 87"/>
                <a:gd name="T7" fmla="*/ 68 h 95"/>
                <a:gd name="T8" fmla="*/ 28 w 87"/>
                <a:gd name="T9" fmla="*/ 84 h 95"/>
                <a:gd name="T10" fmla="*/ 63 w 87"/>
                <a:gd name="T11" fmla="*/ 66 h 95"/>
                <a:gd name="T12" fmla="*/ 83 w 87"/>
                <a:gd name="T13" fmla="*/ 48 h 95"/>
                <a:gd name="T14" fmla="*/ 87 w 87"/>
                <a:gd name="T15" fmla="*/ 51 h 95"/>
                <a:gd name="T16" fmla="*/ 83 w 87"/>
                <a:gd name="T17" fmla="*/ 59 h 95"/>
                <a:gd name="T18" fmla="*/ 68 w 87"/>
                <a:gd name="T19" fmla="*/ 76 h 95"/>
                <a:gd name="T20" fmla="*/ 26 w 87"/>
                <a:gd name="T21" fmla="*/ 95 h 95"/>
                <a:gd name="T22" fmla="*/ 5 w 87"/>
                <a:gd name="T23" fmla="*/ 87 h 95"/>
                <a:gd name="T24" fmla="*/ 0 w 87"/>
                <a:gd name="T25" fmla="*/ 68 h 95"/>
                <a:gd name="T26" fmla="*/ 15 w 87"/>
                <a:gd name="T27" fmla="*/ 33 h 95"/>
                <a:gd name="T28" fmla="*/ 55 w 87"/>
                <a:gd name="T29" fmla="*/ 0 h 95"/>
                <a:gd name="T30" fmla="*/ 55 w 87"/>
                <a:gd name="T31" fmla="*/ 15 h 95"/>
                <a:gd name="T32" fmla="*/ 54 w 87"/>
                <a:gd name="T33" fmla="*/ 13 h 95"/>
                <a:gd name="T34" fmla="*/ 17 w 87"/>
                <a:gd name="T35" fmla="*/ 49 h 95"/>
                <a:gd name="T36" fmla="*/ 54 w 87"/>
                <a:gd name="T37" fmla="*/ 21 h 95"/>
                <a:gd name="T38" fmla="*/ 55 w 87"/>
                <a:gd name="T39" fmla="*/ 1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7" h="95">
                  <a:moveTo>
                    <a:pt x="55" y="0"/>
                  </a:moveTo>
                  <a:cubicBezTo>
                    <a:pt x="62" y="0"/>
                    <a:pt x="68" y="6"/>
                    <a:pt x="68" y="14"/>
                  </a:cubicBezTo>
                  <a:cubicBezTo>
                    <a:pt x="68" y="36"/>
                    <a:pt x="33" y="58"/>
                    <a:pt x="15" y="62"/>
                  </a:cubicBezTo>
                  <a:cubicBezTo>
                    <a:pt x="14" y="64"/>
                    <a:pt x="13" y="66"/>
                    <a:pt x="13" y="68"/>
                  </a:cubicBezTo>
                  <a:cubicBezTo>
                    <a:pt x="13" y="77"/>
                    <a:pt x="18" y="84"/>
                    <a:pt x="28" y="84"/>
                  </a:cubicBezTo>
                  <a:cubicBezTo>
                    <a:pt x="41" y="84"/>
                    <a:pt x="53" y="76"/>
                    <a:pt x="63" y="66"/>
                  </a:cubicBezTo>
                  <a:cubicBezTo>
                    <a:pt x="69" y="62"/>
                    <a:pt x="80" y="47"/>
                    <a:pt x="83" y="48"/>
                  </a:cubicBezTo>
                  <a:cubicBezTo>
                    <a:pt x="84" y="48"/>
                    <a:pt x="87" y="49"/>
                    <a:pt x="87" y="51"/>
                  </a:cubicBezTo>
                  <a:cubicBezTo>
                    <a:pt x="87" y="53"/>
                    <a:pt x="86" y="56"/>
                    <a:pt x="83" y="59"/>
                  </a:cubicBezTo>
                  <a:cubicBezTo>
                    <a:pt x="79" y="65"/>
                    <a:pt x="75" y="70"/>
                    <a:pt x="68" y="76"/>
                  </a:cubicBezTo>
                  <a:cubicBezTo>
                    <a:pt x="56" y="86"/>
                    <a:pt x="40" y="95"/>
                    <a:pt x="26" y="95"/>
                  </a:cubicBezTo>
                  <a:cubicBezTo>
                    <a:pt x="19" y="95"/>
                    <a:pt x="11" y="93"/>
                    <a:pt x="5" y="87"/>
                  </a:cubicBezTo>
                  <a:cubicBezTo>
                    <a:pt x="2" y="82"/>
                    <a:pt x="0" y="77"/>
                    <a:pt x="0" y="68"/>
                  </a:cubicBezTo>
                  <a:cubicBezTo>
                    <a:pt x="0" y="56"/>
                    <a:pt x="7" y="43"/>
                    <a:pt x="15" y="33"/>
                  </a:cubicBezTo>
                  <a:cubicBezTo>
                    <a:pt x="20" y="24"/>
                    <a:pt x="41" y="0"/>
                    <a:pt x="55" y="0"/>
                  </a:cubicBezTo>
                  <a:close/>
                  <a:moveTo>
                    <a:pt x="55" y="15"/>
                  </a:moveTo>
                  <a:cubicBezTo>
                    <a:pt x="55" y="14"/>
                    <a:pt x="55" y="13"/>
                    <a:pt x="54" y="13"/>
                  </a:cubicBezTo>
                  <a:cubicBezTo>
                    <a:pt x="40" y="20"/>
                    <a:pt x="27" y="34"/>
                    <a:pt x="17" y="49"/>
                  </a:cubicBezTo>
                  <a:cubicBezTo>
                    <a:pt x="36" y="43"/>
                    <a:pt x="49" y="30"/>
                    <a:pt x="54" y="21"/>
                  </a:cubicBezTo>
                  <a:cubicBezTo>
                    <a:pt x="55" y="19"/>
                    <a:pt x="55" y="17"/>
                    <a:pt x="55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4607626" y="190005"/>
              <a:ext cx="363855" cy="309245"/>
            </a:xfrm>
            <a:custGeom>
              <a:avLst/>
              <a:gdLst>
                <a:gd name="T0" fmla="*/ 68 w 97"/>
                <a:gd name="T1" fmla="*/ 58 h 83"/>
                <a:gd name="T2" fmla="*/ 72 w 97"/>
                <a:gd name="T3" fmla="*/ 63 h 83"/>
                <a:gd name="T4" fmla="*/ 90 w 97"/>
                <a:gd name="T5" fmla="*/ 44 h 83"/>
                <a:gd name="T6" fmla="*/ 93 w 97"/>
                <a:gd name="T7" fmla="*/ 42 h 83"/>
                <a:gd name="T8" fmla="*/ 97 w 97"/>
                <a:gd name="T9" fmla="*/ 45 h 83"/>
                <a:gd name="T10" fmla="*/ 94 w 97"/>
                <a:gd name="T11" fmla="*/ 50 h 83"/>
                <a:gd name="T12" fmla="*/ 70 w 97"/>
                <a:gd name="T13" fmla="*/ 76 h 83"/>
                <a:gd name="T14" fmla="*/ 54 w 97"/>
                <a:gd name="T15" fmla="*/ 25 h 83"/>
                <a:gd name="T16" fmla="*/ 52 w 97"/>
                <a:gd name="T17" fmla="*/ 16 h 83"/>
                <a:gd name="T18" fmla="*/ 29 w 97"/>
                <a:gd name="T19" fmla="*/ 53 h 83"/>
                <a:gd name="T20" fmla="*/ 19 w 97"/>
                <a:gd name="T21" fmla="*/ 80 h 83"/>
                <a:gd name="T22" fmla="*/ 12 w 97"/>
                <a:gd name="T23" fmla="*/ 83 h 83"/>
                <a:gd name="T24" fmla="*/ 6 w 97"/>
                <a:gd name="T25" fmla="*/ 75 h 83"/>
                <a:gd name="T26" fmla="*/ 6 w 97"/>
                <a:gd name="T27" fmla="*/ 68 h 83"/>
                <a:gd name="T28" fmla="*/ 0 w 97"/>
                <a:gd name="T29" fmla="*/ 6 h 83"/>
                <a:gd name="T30" fmla="*/ 7 w 97"/>
                <a:gd name="T31" fmla="*/ 0 h 83"/>
                <a:gd name="T32" fmla="*/ 15 w 97"/>
                <a:gd name="T33" fmla="*/ 8 h 83"/>
                <a:gd name="T34" fmla="*/ 18 w 97"/>
                <a:gd name="T35" fmla="*/ 52 h 83"/>
                <a:gd name="T36" fmla="*/ 56 w 97"/>
                <a:gd name="T37" fmla="*/ 0 h 83"/>
                <a:gd name="T38" fmla="*/ 63 w 97"/>
                <a:gd name="T39" fmla="*/ 4 h 83"/>
                <a:gd name="T40" fmla="*/ 66 w 97"/>
                <a:gd name="T41" fmla="*/ 14 h 83"/>
                <a:gd name="T42" fmla="*/ 68 w 97"/>
                <a:gd name="T43" fmla="*/ 58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7" h="83">
                  <a:moveTo>
                    <a:pt x="68" y="58"/>
                  </a:moveTo>
                  <a:cubicBezTo>
                    <a:pt x="68" y="59"/>
                    <a:pt x="70" y="63"/>
                    <a:pt x="72" y="63"/>
                  </a:cubicBezTo>
                  <a:cubicBezTo>
                    <a:pt x="78" y="63"/>
                    <a:pt x="84" y="53"/>
                    <a:pt x="90" y="44"/>
                  </a:cubicBezTo>
                  <a:cubicBezTo>
                    <a:pt x="91" y="43"/>
                    <a:pt x="92" y="42"/>
                    <a:pt x="93" y="42"/>
                  </a:cubicBezTo>
                  <a:cubicBezTo>
                    <a:pt x="95" y="42"/>
                    <a:pt x="97" y="43"/>
                    <a:pt x="97" y="45"/>
                  </a:cubicBezTo>
                  <a:cubicBezTo>
                    <a:pt x="97" y="46"/>
                    <a:pt x="95" y="49"/>
                    <a:pt x="94" y="50"/>
                  </a:cubicBezTo>
                  <a:cubicBezTo>
                    <a:pt x="80" y="76"/>
                    <a:pt x="76" y="76"/>
                    <a:pt x="70" y="76"/>
                  </a:cubicBezTo>
                  <a:cubicBezTo>
                    <a:pt x="54" y="76"/>
                    <a:pt x="54" y="41"/>
                    <a:pt x="54" y="25"/>
                  </a:cubicBezTo>
                  <a:cubicBezTo>
                    <a:pt x="54" y="21"/>
                    <a:pt x="54" y="16"/>
                    <a:pt x="52" y="16"/>
                  </a:cubicBezTo>
                  <a:cubicBezTo>
                    <a:pt x="47" y="16"/>
                    <a:pt x="35" y="38"/>
                    <a:pt x="29" y="53"/>
                  </a:cubicBezTo>
                  <a:cubicBezTo>
                    <a:pt x="22" y="72"/>
                    <a:pt x="21" y="75"/>
                    <a:pt x="19" y="80"/>
                  </a:cubicBezTo>
                  <a:cubicBezTo>
                    <a:pt x="17" y="83"/>
                    <a:pt x="16" y="83"/>
                    <a:pt x="12" y="83"/>
                  </a:cubicBezTo>
                  <a:cubicBezTo>
                    <a:pt x="8" y="83"/>
                    <a:pt x="6" y="80"/>
                    <a:pt x="6" y="75"/>
                  </a:cubicBezTo>
                  <a:cubicBezTo>
                    <a:pt x="6" y="73"/>
                    <a:pt x="6" y="70"/>
                    <a:pt x="6" y="68"/>
                  </a:cubicBezTo>
                  <a:cubicBezTo>
                    <a:pt x="6" y="47"/>
                    <a:pt x="3" y="28"/>
                    <a:pt x="0" y="6"/>
                  </a:cubicBezTo>
                  <a:cubicBezTo>
                    <a:pt x="0" y="2"/>
                    <a:pt x="4" y="0"/>
                    <a:pt x="7" y="0"/>
                  </a:cubicBezTo>
                  <a:cubicBezTo>
                    <a:pt x="12" y="0"/>
                    <a:pt x="15" y="2"/>
                    <a:pt x="15" y="8"/>
                  </a:cubicBezTo>
                  <a:cubicBezTo>
                    <a:pt x="15" y="10"/>
                    <a:pt x="16" y="27"/>
                    <a:pt x="18" y="52"/>
                  </a:cubicBezTo>
                  <a:cubicBezTo>
                    <a:pt x="28" y="27"/>
                    <a:pt x="45" y="0"/>
                    <a:pt x="56" y="0"/>
                  </a:cubicBezTo>
                  <a:cubicBezTo>
                    <a:pt x="60" y="0"/>
                    <a:pt x="62" y="2"/>
                    <a:pt x="63" y="4"/>
                  </a:cubicBezTo>
                  <a:cubicBezTo>
                    <a:pt x="65" y="7"/>
                    <a:pt x="66" y="11"/>
                    <a:pt x="66" y="14"/>
                  </a:cubicBezTo>
                  <a:cubicBezTo>
                    <a:pt x="66" y="19"/>
                    <a:pt x="66" y="46"/>
                    <a:pt x="68" y="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4916385" y="178130"/>
              <a:ext cx="389890" cy="327025"/>
            </a:xfrm>
            <a:custGeom>
              <a:avLst/>
              <a:gdLst>
                <a:gd name="T0" fmla="*/ 7 w 104"/>
                <a:gd name="T1" fmla="*/ 38 h 88"/>
                <a:gd name="T2" fmla="*/ 4 w 104"/>
                <a:gd name="T3" fmla="*/ 11 h 88"/>
                <a:gd name="T4" fmla="*/ 0 w 104"/>
                <a:gd name="T5" fmla="*/ 6 h 88"/>
                <a:gd name="T6" fmla="*/ 9 w 104"/>
                <a:gd name="T7" fmla="*/ 0 h 88"/>
                <a:gd name="T8" fmla="*/ 17 w 104"/>
                <a:gd name="T9" fmla="*/ 5 h 88"/>
                <a:gd name="T10" fmla="*/ 19 w 104"/>
                <a:gd name="T11" fmla="*/ 17 h 88"/>
                <a:gd name="T12" fmla="*/ 19 w 104"/>
                <a:gd name="T13" fmla="*/ 66 h 88"/>
                <a:gd name="T14" fmla="*/ 22 w 104"/>
                <a:gd name="T15" fmla="*/ 74 h 88"/>
                <a:gd name="T16" fmla="*/ 28 w 104"/>
                <a:gd name="T17" fmla="*/ 70 h 88"/>
                <a:gd name="T18" fmla="*/ 52 w 104"/>
                <a:gd name="T19" fmla="*/ 32 h 88"/>
                <a:gd name="T20" fmla="*/ 65 w 104"/>
                <a:gd name="T21" fmla="*/ 5 h 88"/>
                <a:gd name="T22" fmla="*/ 71 w 104"/>
                <a:gd name="T23" fmla="*/ 2 h 88"/>
                <a:gd name="T24" fmla="*/ 77 w 104"/>
                <a:gd name="T25" fmla="*/ 8 h 88"/>
                <a:gd name="T26" fmla="*/ 76 w 104"/>
                <a:gd name="T27" fmla="*/ 12 h 88"/>
                <a:gd name="T28" fmla="*/ 74 w 104"/>
                <a:gd name="T29" fmla="*/ 39 h 88"/>
                <a:gd name="T30" fmla="*/ 80 w 104"/>
                <a:gd name="T31" fmla="*/ 67 h 88"/>
                <a:gd name="T32" fmla="*/ 97 w 104"/>
                <a:gd name="T33" fmla="*/ 48 h 88"/>
                <a:gd name="T34" fmla="*/ 101 w 104"/>
                <a:gd name="T35" fmla="*/ 45 h 88"/>
                <a:gd name="T36" fmla="*/ 104 w 104"/>
                <a:gd name="T37" fmla="*/ 49 h 88"/>
                <a:gd name="T38" fmla="*/ 102 w 104"/>
                <a:gd name="T39" fmla="*/ 54 h 88"/>
                <a:gd name="T40" fmla="*/ 77 w 104"/>
                <a:gd name="T41" fmla="*/ 80 h 88"/>
                <a:gd name="T42" fmla="*/ 62 w 104"/>
                <a:gd name="T43" fmla="*/ 36 h 88"/>
                <a:gd name="T44" fmla="*/ 19 w 104"/>
                <a:gd name="T45" fmla="*/ 88 h 88"/>
                <a:gd name="T46" fmla="*/ 6 w 104"/>
                <a:gd name="T47" fmla="*/ 65 h 88"/>
                <a:gd name="T48" fmla="*/ 7 w 104"/>
                <a:gd name="T49" fmla="*/ 3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4" h="88">
                  <a:moveTo>
                    <a:pt x="7" y="38"/>
                  </a:moveTo>
                  <a:cubicBezTo>
                    <a:pt x="7" y="33"/>
                    <a:pt x="7" y="16"/>
                    <a:pt x="4" y="11"/>
                  </a:cubicBezTo>
                  <a:cubicBezTo>
                    <a:pt x="3" y="8"/>
                    <a:pt x="0" y="6"/>
                    <a:pt x="0" y="6"/>
                  </a:cubicBezTo>
                  <a:cubicBezTo>
                    <a:pt x="0" y="2"/>
                    <a:pt x="6" y="0"/>
                    <a:pt x="9" y="0"/>
                  </a:cubicBezTo>
                  <a:cubicBezTo>
                    <a:pt x="12" y="0"/>
                    <a:pt x="15" y="2"/>
                    <a:pt x="17" y="5"/>
                  </a:cubicBezTo>
                  <a:cubicBezTo>
                    <a:pt x="19" y="11"/>
                    <a:pt x="19" y="17"/>
                    <a:pt x="19" y="17"/>
                  </a:cubicBezTo>
                  <a:cubicBezTo>
                    <a:pt x="19" y="17"/>
                    <a:pt x="19" y="50"/>
                    <a:pt x="19" y="66"/>
                  </a:cubicBezTo>
                  <a:cubicBezTo>
                    <a:pt x="19" y="73"/>
                    <a:pt x="19" y="74"/>
                    <a:pt x="22" y="74"/>
                  </a:cubicBezTo>
                  <a:cubicBezTo>
                    <a:pt x="24" y="74"/>
                    <a:pt x="28" y="70"/>
                    <a:pt x="28" y="70"/>
                  </a:cubicBezTo>
                  <a:cubicBezTo>
                    <a:pt x="37" y="59"/>
                    <a:pt x="46" y="44"/>
                    <a:pt x="52" y="32"/>
                  </a:cubicBezTo>
                  <a:cubicBezTo>
                    <a:pt x="55" y="26"/>
                    <a:pt x="63" y="9"/>
                    <a:pt x="65" y="5"/>
                  </a:cubicBezTo>
                  <a:cubicBezTo>
                    <a:pt x="66" y="4"/>
                    <a:pt x="68" y="2"/>
                    <a:pt x="71" y="2"/>
                  </a:cubicBezTo>
                  <a:cubicBezTo>
                    <a:pt x="76" y="2"/>
                    <a:pt x="77" y="5"/>
                    <a:pt x="77" y="8"/>
                  </a:cubicBezTo>
                  <a:cubicBezTo>
                    <a:pt x="77" y="11"/>
                    <a:pt x="76" y="12"/>
                    <a:pt x="76" y="12"/>
                  </a:cubicBezTo>
                  <a:cubicBezTo>
                    <a:pt x="76" y="12"/>
                    <a:pt x="74" y="22"/>
                    <a:pt x="74" y="39"/>
                  </a:cubicBezTo>
                  <a:cubicBezTo>
                    <a:pt x="74" y="43"/>
                    <a:pt x="75" y="67"/>
                    <a:pt x="80" y="67"/>
                  </a:cubicBezTo>
                  <a:cubicBezTo>
                    <a:pt x="86" y="67"/>
                    <a:pt x="92" y="56"/>
                    <a:pt x="97" y="48"/>
                  </a:cubicBezTo>
                  <a:cubicBezTo>
                    <a:pt x="98" y="47"/>
                    <a:pt x="99" y="45"/>
                    <a:pt x="101" y="45"/>
                  </a:cubicBezTo>
                  <a:cubicBezTo>
                    <a:pt x="102" y="45"/>
                    <a:pt x="104" y="47"/>
                    <a:pt x="104" y="49"/>
                  </a:cubicBezTo>
                  <a:cubicBezTo>
                    <a:pt x="104" y="50"/>
                    <a:pt x="102" y="52"/>
                    <a:pt x="102" y="54"/>
                  </a:cubicBezTo>
                  <a:cubicBezTo>
                    <a:pt x="88" y="80"/>
                    <a:pt x="83" y="80"/>
                    <a:pt x="77" y="80"/>
                  </a:cubicBezTo>
                  <a:cubicBezTo>
                    <a:pt x="63" y="78"/>
                    <a:pt x="62" y="46"/>
                    <a:pt x="62" y="36"/>
                  </a:cubicBezTo>
                  <a:cubicBezTo>
                    <a:pt x="47" y="60"/>
                    <a:pt x="36" y="88"/>
                    <a:pt x="19" y="88"/>
                  </a:cubicBezTo>
                  <a:cubicBezTo>
                    <a:pt x="6" y="88"/>
                    <a:pt x="6" y="74"/>
                    <a:pt x="6" y="65"/>
                  </a:cubicBezTo>
                  <a:cubicBezTo>
                    <a:pt x="6" y="57"/>
                    <a:pt x="7" y="49"/>
                    <a:pt x="7" y="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5248894" y="83127"/>
              <a:ext cx="356235" cy="424180"/>
            </a:xfrm>
            <a:custGeom>
              <a:avLst/>
              <a:gdLst>
                <a:gd name="T0" fmla="*/ 83 w 95"/>
                <a:gd name="T1" fmla="*/ 21 h 114"/>
                <a:gd name="T2" fmla="*/ 64 w 95"/>
                <a:gd name="T3" fmla="*/ 12 h 114"/>
                <a:gd name="T4" fmla="*/ 12 w 95"/>
                <a:gd name="T5" fmla="*/ 38 h 114"/>
                <a:gd name="T6" fmla="*/ 21 w 95"/>
                <a:gd name="T7" fmla="*/ 44 h 114"/>
                <a:gd name="T8" fmla="*/ 13 w 95"/>
                <a:gd name="T9" fmla="*/ 47 h 114"/>
                <a:gd name="T10" fmla="*/ 0 w 95"/>
                <a:gd name="T11" fmla="*/ 36 h 114"/>
                <a:gd name="T12" fmla="*/ 36 w 95"/>
                <a:gd name="T13" fmla="*/ 5 h 114"/>
                <a:gd name="T14" fmla="*/ 65 w 95"/>
                <a:gd name="T15" fmla="*/ 0 h 114"/>
                <a:gd name="T16" fmla="*/ 95 w 95"/>
                <a:gd name="T17" fmla="*/ 19 h 114"/>
                <a:gd name="T18" fmla="*/ 72 w 95"/>
                <a:gd name="T19" fmla="*/ 50 h 114"/>
                <a:gd name="T20" fmla="*/ 42 w 95"/>
                <a:gd name="T21" fmla="*/ 77 h 114"/>
                <a:gd name="T22" fmla="*/ 44 w 95"/>
                <a:gd name="T23" fmla="*/ 83 h 114"/>
                <a:gd name="T24" fmla="*/ 38 w 95"/>
                <a:gd name="T25" fmla="*/ 89 h 114"/>
                <a:gd name="T26" fmla="*/ 27 w 95"/>
                <a:gd name="T27" fmla="*/ 79 h 114"/>
                <a:gd name="T28" fmla="*/ 51 w 95"/>
                <a:gd name="T29" fmla="*/ 53 h 114"/>
                <a:gd name="T30" fmla="*/ 83 w 95"/>
                <a:gd name="T31" fmla="*/ 21 h 114"/>
                <a:gd name="T32" fmla="*/ 43 w 95"/>
                <a:gd name="T33" fmla="*/ 114 h 114"/>
                <a:gd name="T34" fmla="*/ 35 w 95"/>
                <a:gd name="T35" fmla="*/ 103 h 114"/>
                <a:gd name="T36" fmla="*/ 43 w 95"/>
                <a:gd name="T37" fmla="*/ 95 h 114"/>
                <a:gd name="T38" fmla="*/ 52 w 95"/>
                <a:gd name="T39" fmla="*/ 102 h 114"/>
                <a:gd name="T40" fmla="*/ 43 w 95"/>
                <a:gd name="T41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14">
                  <a:moveTo>
                    <a:pt x="83" y="21"/>
                  </a:moveTo>
                  <a:cubicBezTo>
                    <a:pt x="83" y="14"/>
                    <a:pt x="74" y="12"/>
                    <a:pt x="64" y="12"/>
                  </a:cubicBezTo>
                  <a:cubicBezTo>
                    <a:pt x="45" y="12"/>
                    <a:pt x="13" y="26"/>
                    <a:pt x="12" y="38"/>
                  </a:cubicBezTo>
                  <a:cubicBezTo>
                    <a:pt x="12" y="41"/>
                    <a:pt x="21" y="41"/>
                    <a:pt x="21" y="44"/>
                  </a:cubicBezTo>
                  <a:cubicBezTo>
                    <a:pt x="21" y="47"/>
                    <a:pt x="18" y="47"/>
                    <a:pt x="13" y="47"/>
                  </a:cubicBezTo>
                  <a:cubicBezTo>
                    <a:pt x="4" y="47"/>
                    <a:pt x="0" y="42"/>
                    <a:pt x="0" y="36"/>
                  </a:cubicBezTo>
                  <a:cubicBezTo>
                    <a:pt x="1" y="22"/>
                    <a:pt x="18" y="11"/>
                    <a:pt x="36" y="5"/>
                  </a:cubicBezTo>
                  <a:cubicBezTo>
                    <a:pt x="44" y="3"/>
                    <a:pt x="54" y="0"/>
                    <a:pt x="65" y="0"/>
                  </a:cubicBezTo>
                  <a:cubicBezTo>
                    <a:pt x="76" y="0"/>
                    <a:pt x="95" y="5"/>
                    <a:pt x="95" y="19"/>
                  </a:cubicBezTo>
                  <a:cubicBezTo>
                    <a:pt x="93" y="32"/>
                    <a:pt x="83" y="42"/>
                    <a:pt x="72" y="50"/>
                  </a:cubicBezTo>
                  <a:cubicBezTo>
                    <a:pt x="65" y="55"/>
                    <a:pt x="42" y="73"/>
                    <a:pt x="42" y="77"/>
                  </a:cubicBezTo>
                  <a:cubicBezTo>
                    <a:pt x="42" y="79"/>
                    <a:pt x="44" y="80"/>
                    <a:pt x="44" y="83"/>
                  </a:cubicBezTo>
                  <a:cubicBezTo>
                    <a:pt x="44" y="86"/>
                    <a:pt x="41" y="89"/>
                    <a:pt x="38" y="89"/>
                  </a:cubicBezTo>
                  <a:cubicBezTo>
                    <a:pt x="32" y="89"/>
                    <a:pt x="27" y="85"/>
                    <a:pt x="27" y="79"/>
                  </a:cubicBezTo>
                  <a:cubicBezTo>
                    <a:pt x="28" y="68"/>
                    <a:pt x="46" y="58"/>
                    <a:pt x="51" y="53"/>
                  </a:cubicBezTo>
                  <a:cubicBezTo>
                    <a:pt x="56" y="49"/>
                    <a:pt x="83" y="31"/>
                    <a:pt x="83" y="21"/>
                  </a:cubicBezTo>
                  <a:close/>
                  <a:moveTo>
                    <a:pt x="43" y="114"/>
                  </a:moveTo>
                  <a:cubicBezTo>
                    <a:pt x="39" y="114"/>
                    <a:pt x="35" y="108"/>
                    <a:pt x="35" y="103"/>
                  </a:cubicBezTo>
                  <a:cubicBezTo>
                    <a:pt x="35" y="98"/>
                    <a:pt x="39" y="95"/>
                    <a:pt x="43" y="95"/>
                  </a:cubicBezTo>
                  <a:cubicBezTo>
                    <a:pt x="47" y="95"/>
                    <a:pt x="52" y="97"/>
                    <a:pt x="52" y="102"/>
                  </a:cubicBezTo>
                  <a:cubicBezTo>
                    <a:pt x="52" y="106"/>
                    <a:pt x="51" y="114"/>
                    <a:pt x="43" y="1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6" name="Group 25"/>
          <p:cNvGrpSpPr>
            <a:grpSpLocks noChangeAspect="1"/>
          </p:cNvGrpSpPr>
          <p:nvPr/>
        </p:nvGrpSpPr>
        <p:grpSpPr>
          <a:xfrm rot="20985727">
            <a:off x="6297472" y="385734"/>
            <a:ext cx="478155" cy="1320010"/>
            <a:chOff x="0" y="0"/>
            <a:chExt cx="1424305" cy="4874705"/>
          </a:xfrm>
          <a:solidFill>
            <a:srgbClr val="FDB515"/>
          </a:solidFill>
        </p:grpSpPr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0" y="11875"/>
              <a:ext cx="1424305" cy="4862830"/>
            </a:xfrm>
            <a:custGeom>
              <a:avLst/>
              <a:gdLst>
                <a:gd name="T0" fmla="*/ 332 w 379"/>
                <a:gd name="T1" fmla="*/ 518 h 1298"/>
                <a:gd name="T2" fmla="*/ 367 w 379"/>
                <a:gd name="T3" fmla="*/ 118 h 1298"/>
                <a:gd name="T4" fmla="*/ 77 w 379"/>
                <a:gd name="T5" fmla="*/ 23 h 1298"/>
                <a:gd name="T6" fmla="*/ 81 w 379"/>
                <a:gd name="T7" fmla="*/ 482 h 1298"/>
                <a:gd name="T8" fmla="*/ 187 w 379"/>
                <a:gd name="T9" fmla="*/ 533 h 1298"/>
                <a:gd name="T10" fmla="*/ 211 w 379"/>
                <a:gd name="T11" fmla="*/ 570 h 1298"/>
                <a:gd name="T12" fmla="*/ 275 w 379"/>
                <a:gd name="T13" fmla="*/ 1273 h 1298"/>
                <a:gd name="T14" fmla="*/ 319 w 379"/>
                <a:gd name="T15" fmla="*/ 785 h 1298"/>
                <a:gd name="T16" fmla="*/ 295 w 379"/>
                <a:gd name="T17" fmla="*/ 524 h 1298"/>
                <a:gd name="T18" fmla="*/ 310 w 379"/>
                <a:gd name="T19" fmla="*/ 52 h 1298"/>
                <a:gd name="T20" fmla="*/ 328 w 379"/>
                <a:gd name="T21" fmla="*/ 59 h 1298"/>
                <a:gd name="T22" fmla="*/ 325 w 379"/>
                <a:gd name="T23" fmla="*/ 452 h 1298"/>
                <a:gd name="T24" fmla="*/ 303 w 379"/>
                <a:gd name="T25" fmla="*/ 60 h 1298"/>
                <a:gd name="T26" fmla="*/ 128 w 379"/>
                <a:gd name="T27" fmla="*/ 478 h 1298"/>
                <a:gd name="T28" fmla="*/ 54 w 379"/>
                <a:gd name="T29" fmla="*/ 82 h 1298"/>
                <a:gd name="T30" fmla="*/ 70 w 379"/>
                <a:gd name="T31" fmla="*/ 72 h 1298"/>
                <a:gd name="T32" fmla="*/ 134 w 379"/>
                <a:gd name="T33" fmla="*/ 470 h 1298"/>
                <a:gd name="T34" fmla="*/ 190 w 379"/>
                <a:gd name="T35" fmla="*/ 486 h 1298"/>
                <a:gd name="T36" fmla="*/ 115 w 379"/>
                <a:gd name="T37" fmla="*/ 82 h 1298"/>
                <a:gd name="T38" fmla="*/ 131 w 379"/>
                <a:gd name="T39" fmla="*/ 72 h 1298"/>
                <a:gd name="T40" fmla="*/ 196 w 379"/>
                <a:gd name="T41" fmla="*/ 478 h 1298"/>
                <a:gd name="T42" fmla="*/ 243 w 379"/>
                <a:gd name="T43" fmla="*/ 490 h 1298"/>
                <a:gd name="T44" fmla="*/ 188 w 379"/>
                <a:gd name="T45" fmla="*/ 78 h 1298"/>
                <a:gd name="T46" fmla="*/ 205 w 379"/>
                <a:gd name="T47" fmla="*/ 68 h 1298"/>
                <a:gd name="T48" fmla="*/ 249 w 379"/>
                <a:gd name="T49" fmla="*/ 482 h 1298"/>
                <a:gd name="T50" fmla="*/ 304 w 379"/>
                <a:gd name="T51" fmla="*/ 1205 h 1298"/>
                <a:gd name="T52" fmla="*/ 304 w 379"/>
                <a:gd name="T53" fmla="*/ 1252 h 1298"/>
                <a:gd name="T54" fmla="*/ 304 w 379"/>
                <a:gd name="T55" fmla="*/ 1205 h 1298"/>
                <a:gd name="T56" fmla="*/ 272 w 379"/>
                <a:gd name="T57" fmla="*/ 469 h 1298"/>
                <a:gd name="T58" fmla="*/ 252 w 379"/>
                <a:gd name="T59" fmla="*/ 59 h 1298"/>
                <a:gd name="T60" fmla="*/ 270 w 379"/>
                <a:gd name="T61" fmla="*/ 66 h 1298"/>
                <a:gd name="T62" fmla="*/ 280 w 379"/>
                <a:gd name="T63" fmla="*/ 476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" h="1298">
                  <a:moveTo>
                    <a:pt x="297" y="522"/>
                  </a:moveTo>
                  <a:cubicBezTo>
                    <a:pt x="332" y="518"/>
                    <a:pt x="332" y="518"/>
                    <a:pt x="332" y="518"/>
                  </a:cubicBezTo>
                  <a:cubicBezTo>
                    <a:pt x="363" y="514"/>
                    <a:pt x="371" y="430"/>
                    <a:pt x="367" y="398"/>
                  </a:cubicBezTo>
                  <a:cubicBezTo>
                    <a:pt x="367" y="118"/>
                    <a:pt x="367" y="118"/>
                    <a:pt x="367" y="118"/>
                  </a:cubicBezTo>
                  <a:cubicBezTo>
                    <a:pt x="379" y="8"/>
                    <a:pt x="326" y="0"/>
                    <a:pt x="294" y="4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45" y="28"/>
                    <a:pt x="0" y="41"/>
                    <a:pt x="26" y="169"/>
                  </a:cubicBezTo>
                  <a:cubicBezTo>
                    <a:pt x="81" y="482"/>
                    <a:pt x="81" y="482"/>
                    <a:pt x="81" y="482"/>
                  </a:cubicBezTo>
                  <a:cubicBezTo>
                    <a:pt x="85" y="513"/>
                    <a:pt x="111" y="542"/>
                    <a:pt x="156" y="536"/>
                  </a:cubicBezTo>
                  <a:cubicBezTo>
                    <a:pt x="187" y="533"/>
                    <a:pt x="187" y="533"/>
                    <a:pt x="187" y="533"/>
                  </a:cubicBezTo>
                  <a:cubicBezTo>
                    <a:pt x="197" y="539"/>
                    <a:pt x="207" y="549"/>
                    <a:pt x="210" y="566"/>
                  </a:cubicBezTo>
                  <a:cubicBezTo>
                    <a:pt x="210" y="568"/>
                    <a:pt x="210" y="569"/>
                    <a:pt x="211" y="570"/>
                  </a:cubicBezTo>
                  <a:cubicBezTo>
                    <a:pt x="214" y="601"/>
                    <a:pt x="224" y="648"/>
                    <a:pt x="230" y="724"/>
                  </a:cubicBezTo>
                  <a:cubicBezTo>
                    <a:pt x="243" y="907"/>
                    <a:pt x="247" y="1259"/>
                    <a:pt x="275" y="1273"/>
                  </a:cubicBezTo>
                  <a:cubicBezTo>
                    <a:pt x="324" y="1298"/>
                    <a:pt x="349" y="1264"/>
                    <a:pt x="349" y="1264"/>
                  </a:cubicBezTo>
                  <a:cubicBezTo>
                    <a:pt x="348" y="1223"/>
                    <a:pt x="345" y="979"/>
                    <a:pt x="319" y="785"/>
                  </a:cubicBezTo>
                  <a:cubicBezTo>
                    <a:pt x="304" y="674"/>
                    <a:pt x="300" y="596"/>
                    <a:pt x="287" y="554"/>
                  </a:cubicBezTo>
                  <a:cubicBezTo>
                    <a:pt x="288" y="544"/>
                    <a:pt x="290" y="532"/>
                    <a:pt x="295" y="524"/>
                  </a:cubicBezTo>
                  <a:cubicBezTo>
                    <a:pt x="296" y="523"/>
                    <a:pt x="297" y="523"/>
                    <a:pt x="297" y="522"/>
                  </a:cubicBezTo>
                  <a:close/>
                  <a:moveTo>
                    <a:pt x="310" y="52"/>
                  </a:moveTo>
                  <a:cubicBezTo>
                    <a:pt x="320" y="51"/>
                    <a:pt x="320" y="51"/>
                    <a:pt x="320" y="51"/>
                  </a:cubicBezTo>
                  <a:cubicBezTo>
                    <a:pt x="325" y="51"/>
                    <a:pt x="328" y="54"/>
                    <a:pt x="328" y="59"/>
                  </a:cubicBezTo>
                  <a:cubicBezTo>
                    <a:pt x="343" y="433"/>
                    <a:pt x="343" y="433"/>
                    <a:pt x="343" y="433"/>
                  </a:cubicBezTo>
                  <a:cubicBezTo>
                    <a:pt x="345" y="455"/>
                    <a:pt x="335" y="452"/>
                    <a:pt x="325" y="452"/>
                  </a:cubicBezTo>
                  <a:cubicBezTo>
                    <a:pt x="321" y="452"/>
                    <a:pt x="317" y="449"/>
                    <a:pt x="317" y="445"/>
                  </a:cubicBezTo>
                  <a:cubicBezTo>
                    <a:pt x="303" y="60"/>
                    <a:pt x="303" y="60"/>
                    <a:pt x="303" y="60"/>
                  </a:cubicBezTo>
                  <a:cubicBezTo>
                    <a:pt x="302" y="55"/>
                    <a:pt x="306" y="52"/>
                    <a:pt x="310" y="52"/>
                  </a:cubicBezTo>
                  <a:close/>
                  <a:moveTo>
                    <a:pt x="128" y="478"/>
                  </a:moveTo>
                  <a:cubicBezTo>
                    <a:pt x="117" y="479"/>
                    <a:pt x="108" y="484"/>
                    <a:pt x="106" y="461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3" y="78"/>
                    <a:pt x="56" y="74"/>
                    <a:pt x="60" y="73"/>
                  </a:cubicBezTo>
                  <a:cubicBezTo>
                    <a:pt x="70" y="72"/>
                    <a:pt x="70" y="72"/>
                    <a:pt x="70" y="72"/>
                  </a:cubicBezTo>
                  <a:cubicBezTo>
                    <a:pt x="74" y="71"/>
                    <a:pt x="79" y="74"/>
                    <a:pt x="79" y="79"/>
                  </a:cubicBezTo>
                  <a:cubicBezTo>
                    <a:pt x="134" y="470"/>
                    <a:pt x="134" y="470"/>
                    <a:pt x="134" y="470"/>
                  </a:cubicBezTo>
                  <a:cubicBezTo>
                    <a:pt x="134" y="474"/>
                    <a:pt x="131" y="477"/>
                    <a:pt x="128" y="478"/>
                  </a:cubicBezTo>
                  <a:close/>
                  <a:moveTo>
                    <a:pt x="190" y="486"/>
                  </a:moveTo>
                  <a:cubicBezTo>
                    <a:pt x="179" y="487"/>
                    <a:pt x="171" y="492"/>
                    <a:pt x="168" y="469"/>
                  </a:cubicBezTo>
                  <a:cubicBezTo>
                    <a:pt x="115" y="82"/>
                    <a:pt x="115" y="82"/>
                    <a:pt x="115" y="82"/>
                  </a:cubicBezTo>
                  <a:cubicBezTo>
                    <a:pt x="114" y="78"/>
                    <a:pt x="117" y="74"/>
                    <a:pt x="121" y="73"/>
                  </a:cubicBezTo>
                  <a:cubicBezTo>
                    <a:pt x="131" y="72"/>
                    <a:pt x="131" y="72"/>
                    <a:pt x="131" y="72"/>
                  </a:cubicBezTo>
                  <a:cubicBezTo>
                    <a:pt x="135" y="71"/>
                    <a:pt x="140" y="74"/>
                    <a:pt x="140" y="79"/>
                  </a:cubicBezTo>
                  <a:cubicBezTo>
                    <a:pt x="196" y="478"/>
                    <a:pt x="196" y="478"/>
                    <a:pt x="196" y="478"/>
                  </a:cubicBezTo>
                  <a:cubicBezTo>
                    <a:pt x="196" y="482"/>
                    <a:pt x="194" y="485"/>
                    <a:pt x="190" y="486"/>
                  </a:cubicBezTo>
                  <a:close/>
                  <a:moveTo>
                    <a:pt x="243" y="490"/>
                  </a:moveTo>
                  <a:cubicBezTo>
                    <a:pt x="232" y="491"/>
                    <a:pt x="223" y="495"/>
                    <a:pt x="222" y="472"/>
                  </a:cubicBezTo>
                  <a:cubicBezTo>
                    <a:pt x="188" y="78"/>
                    <a:pt x="188" y="78"/>
                    <a:pt x="188" y="78"/>
                  </a:cubicBezTo>
                  <a:cubicBezTo>
                    <a:pt x="188" y="74"/>
                    <a:pt x="191" y="70"/>
                    <a:pt x="195" y="69"/>
                  </a:cubicBezTo>
                  <a:cubicBezTo>
                    <a:pt x="205" y="68"/>
                    <a:pt x="205" y="68"/>
                    <a:pt x="205" y="68"/>
                  </a:cubicBezTo>
                  <a:cubicBezTo>
                    <a:pt x="209" y="68"/>
                    <a:pt x="213" y="71"/>
                    <a:pt x="214" y="76"/>
                  </a:cubicBezTo>
                  <a:cubicBezTo>
                    <a:pt x="249" y="482"/>
                    <a:pt x="249" y="482"/>
                    <a:pt x="249" y="482"/>
                  </a:cubicBezTo>
                  <a:cubicBezTo>
                    <a:pt x="249" y="486"/>
                    <a:pt x="247" y="489"/>
                    <a:pt x="243" y="490"/>
                  </a:cubicBezTo>
                  <a:close/>
                  <a:moveTo>
                    <a:pt x="304" y="1205"/>
                  </a:moveTo>
                  <a:cubicBezTo>
                    <a:pt x="319" y="1209"/>
                    <a:pt x="327" y="1214"/>
                    <a:pt x="327" y="1228"/>
                  </a:cubicBezTo>
                  <a:cubicBezTo>
                    <a:pt x="327" y="1242"/>
                    <a:pt x="325" y="1251"/>
                    <a:pt x="304" y="1252"/>
                  </a:cubicBezTo>
                  <a:cubicBezTo>
                    <a:pt x="291" y="1253"/>
                    <a:pt x="277" y="1242"/>
                    <a:pt x="279" y="1227"/>
                  </a:cubicBezTo>
                  <a:cubicBezTo>
                    <a:pt x="282" y="1214"/>
                    <a:pt x="291" y="1201"/>
                    <a:pt x="304" y="1205"/>
                  </a:cubicBezTo>
                  <a:close/>
                  <a:moveTo>
                    <a:pt x="280" y="476"/>
                  </a:moveTo>
                  <a:cubicBezTo>
                    <a:pt x="276" y="476"/>
                    <a:pt x="273" y="473"/>
                    <a:pt x="272" y="469"/>
                  </a:cubicBezTo>
                  <a:cubicBezTo>
                    <a:pt x="244" y="68"/>
                    <a:pt x="244" y="68"/>
                    <a:pt x="244" y="68"/>
                  </a:cubicBezTo>
                  <a:cubicBezTo>
                    <a:pt x="244" y="63"/>
                    <a:pt x="247" y="59"/>
                    <a:pt x="252" y="59"/>
                  </a:cubicBezTo>
                  <a:cubicBezTo>
                    <a:pt x="261" y="58"/>
                    <a:pt x="261" y="58"/>
                    <a:pt x="261" y="58"/>
                  </a:cubicBezTo>
                  <a:cubicBezTo>
                    <a:pt x="266" y="58"/>
                    <a:pt x="270" y="61"/>
                    <a:pt x="270" y="66"/>
                  </a:cubicBezTo>
                  <a:cubicBezTo>
                    <a:pt x="297" y="455"/>
                    <a:pt x="297" y="455"/>
                    <a:pt x="297" y="455"/>
                  </a:cubicBezTo>
                  <a:cubicBezTo>
                    <a:pt x="300" y="478"/>
                    <a:pt x="290" y="475"/>
                    <a:pt x="280" y="4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8" name="Freeform 27"/>
            <p:cNvSpPr>
              <a:spLocks noEditPoints="1"/>
            </p:cNvSpPr>
            <p:nvPr/>
          </p:nvSpPr>
          <p:spPr bwMode="auto">
            <a:xfrm>
              <a:off x="0" y="11875"/>
              <a:ext cx="1424305" cy="4862830"/>
            </a:xfrm>
            <a:custGeom>
              <a:avLst/>
              <a:gdLst>
                <a:gd name="T0" fmla="*/ 332 w 379"/>
                <a:gd name="T1" fmla="*/ 518 h 1298"/>
                <a:gd name="T2" fmla="*/ 367 w 379"/>
                <a:gd name="T3" fmla="*/ 118 h 1298"/>
                <a:gd name="T4" fmla="*/ 77 w 379"/>
                <a:gd name="T5" fmla="*/ 23 h 1298"/>
                <a:gd name="T6" fmla="*/ 81 w 379"/>
                <a:gd name="T7" fmla="*/ 482 h 1298"/>
                <a:gd name="T8" fmla="*/ 187 w 379"/>
                <a:gd name="T9" fmla="*/ 533 h 1298"/>
                <a:gd name="T10" fmla="*/ 211 w 379"/>
                <a:gd name="T11" fmla="*/ 570 h 1298"/>
                <a:gd name="T12" fmla="*/ 275 w 379"/>
                <a:gd name="T13" fmla="*/ 1273 h 1298"/>
                <a:gd name="T14" fmla="*/ 319 w 379"/>
                <a:gd name="T15" fmla="*/ 785 h 1298"/>
                <a:gd name="T16" fmla="*/ 295 w 379"/>
                <a:gd name="T17" fmla="*/ 524 h 1298"/>
                <a:gd name="T18" fmla="*/ 310 w 379"/>
                <a:gd name="T19" fmla="*/ 52 h 1298"/>
                <a:gd name="T20" fmla="*/ 328 w 379"/>
                <a:gd name="T21" fmla="*/ 59 h 1298"/>
                <a:gd name="T22" fmla="*/ 325 w 379"/>
                <a:gd name="T23" fmla="*/ 452 h 1298"/>
                <a:gd name="T24" fmla="*/ 303 w 379"/>
                <a:gd name="T25" fmla="*/ 60 h 1298"/>
                <a:gd name="T26" fmla="*/ 128 w 379"/>
                <a:gd name="T27" fmla="*/ 478 h 1298"/>
                <a:gd name="T28" fmla="*/ 54 w 379"/>
                <a:gd name="T29" fmla="*/ 82 h 1298"/>
                <a:gd name="T30" fmla="*/ 70 w 379"/>
                <a:gd name="T31" fmla="*/ 72 h 1298"/>
                <a:gd name="T32" fmla="*/ 134 w 379"/>
                <a:gd name="T33" fmla="*/ 470 h 1298"/>
                <a:gd name="T34" fmla="*/ 190 w 379"/>
                <a:gd name="T35" fmla="*/ 486 h 1298"/>
                <a:gd name="T36" fmla="*/ 115 w 379"/>
                <a:gd name="T37" fmla="*/ 82 h 1298"/>
                <a:gd name="T38" fmla="*/ 131 w 379"/>
                <a:gd name="T39" fmla="*/ 72 h 1298"/>
                <a:gd name="T40" fmla="*/ 196 w 379"/>
                <a:gd name="T41" fmla="*/ 478 h 1298"/>
                <a:gd name="T42" fmla="*/ 243 w 379"/>
                <a:gd name="T43" fmla="*/ 490 h 1298"/>
                <a:gd name="T44" fmla="*/ 188 w 379"/>
                <a:gd name="T45" fmla="*/ 78 h 1298"/>
                <a:gd name="T46" fmla="*/ 205 w 379"/>
                <a:gd name="T47" fmla="*/ 68 h 1298"/>
                <a:gd name="T48" fmla="*/ 249 w 379"/>
                <a:gd name="T49" fmla="*/ 482 h 1298"/>
                <a:gd name="T50" fmla="*/ 304 w 379"/>
                <a:gd name="T51" fmla="*/ 1205 h 1298"/>
                <a:gd name="T52" fmla="*/ 304 w 379"/>
                <a:gd name="T53" fmla="*/ 1252 h 1298"/>
                <a:gd name="T54" fmla="*/ 304 w 379"/>
                <a:gd name="T55" fmla="*/ 1205 h 1298"/>
                <a:gd name="T56" fmla="*/ 272 w 379"/>
                <a:gd name="T57" fmla="*/ 469 h 1298"/>
                <a:gd name="T58" fmla="*/ 252 w 379"/>
                <a:gd name="T59" fmla="*/ 59 h 1298"/>
                <a:gd name="T60" fmla="*/ 270 w 379"/>
                <a:gd name="T61" fmla="*/ 66 h 1298"/>
                <a:gd name="T62" fmla="*/ 280 w 379"/>
                <a:gd name="T63" fmla="*/ 476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" h="1298">
                  <a:moveTo>
                    <a:pt x="297" y="522"/>
                  </a:moveTo>
                  <a:cubicBezTo>
                    <a:pt x="332" y="518"/>
                    <a:pt x="332" y="518"/>
                    <a:pt x="332" y="518"/>
                  </a:cubicBezTo>
                  <a:cubicBezTo>
                    <a:pt x="363" y="514"/>
                    <a:pt x="371" y="430"/>
                    <a:pt x="367" y="398"/>
                  </a:cubicBezTo>
                  <a:cubicBezTo>
                    <a:pt x="367" y="118"/>
                    <a:pt x="367" y="118"/>
                    <a:pt x="367" y="118"/>
                  </a:cubicBezTo>
                  <a:cubicBezTo>
                    <a:pt x="379" y="8"/>
                    <a:pt x="326" y="0"/>
                    <a:pt x="294" y="4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45" y="28"/>
                    <a:pt x="0" y="41"/>
                    <a:pt x="26" y="169"/>
                  </a:cubicBezTo>
                  <a:cubicBezTo>
                    <a:pt x="81" y="482"/>
                    <a:pt x="81" y="482"/>
                    <a:pt x="81" y="482"/>
                  </a:cubicBezTo>
                  <a:cubicBezTo>
                    <a:pt x="85" y="513"/>
                    <a:pt x="111" y="542"/>
                    <a:pt x="156" y="536"/>
                  </a:cubicBezTo>
                  <a:cubicBezTo>
                    <a:pt x="187" y="533"/>
                    <a:pt x="187" y="533"/>
                    <a:pt x="187" y="533"/>
                  </a:cubicBezTo>
                  <a:cubicBezTo>
                    <a:pt x="197" y="539"/>
                    <a:pt x="207" y="549"/>
                    <a:pt x="210" y="566"/>
                  </a:cubicBezTo>
                  <a:cubicBezTo>
                    <a:pt x="210" y="568"/>
                    <a:pt x="210" y="569"/>
                    <a:pt x="211" y="570"/>
                  </a:cubicBezTo>
                  <a:cubicBezTo>
                    <a:pt x="214" y="601"/>
                    <a:pt x="224" y="648"/>
                    <a:pt x="230" y="724"/>
                  </a:cubicBezTo>
                  <a:cubicBezTo>
                    <a:pt x="243" y="907"/>
                    <a:pt x="247" y="1259"/>
                    <a:pt x="275" y="1273"/>
                  </a:cubicBezTo>
                  <a:cubicBezTo>
                    <a:pt x="324" y="1298"/>
                    <a:pt x="349" y="1264"/>
                    <a:pt x="349" y="1264"/>
                  </a:cubicBezTo>
                  <a:cubicBezTo>
                    <a:pt x="348" y="1223"/>
                    <a:pt x="345" y="979"/>
                    <a:pt x="319" y="785"/>
                  </a:cubicBezTo>
                  <a:cubicBezTo>
                    <a:pt x="304" y="674"/>
                    <a:pt x="300" y="596"/>
                    <a:pt x="287" y="554"/>
                  </a:cubicBezTo>
                  <a:cubicBezTo>
                    <a:pt x="288" y="544"/>
                    <a:pt x="290" y="532"/>
                    <a:pt x="295" y="524"/>
                  </a:cubicBezTo>
                  <a:cubicBezTo>
                    <a:pt x="296" y="523"/>
                    <a:pt x="297" y="523"/>
                    <a:pt x="297" y="522"/>
                  </a:cubicBezTo>
                  <a:close/>
                  <a:moveTo>
                    <a:pt x="310" y="52"/>
                  </a:moveTo>
                  <a:cubicBezTo>
                    <a:pt x="320" y="51"/>
                    <a:pt x="320" y="51"/>
                    <a:pt x="320" y="51"/>
                  </a:cubicBezTo>
                  <a:cubicBezTo>
                    <a:pt x="325" y="51"/>
                    <a:pt x="328" y="54"/>
                    <a:pt x="328" y="59"/>
                  </a:cubicBezTo>
                  <a:cubicBezTo>
                    <a:pt x="343" y="433"/>
                    <a:pt x="343" y="433"/>
                    <a:pt x="343" y="433"/>
                  </a:cubicBezTo>
                  <a:cubicBezTo>
                    <a:pt x="345" y="455"/>
                    <a:pt x="335" y="452"/>
                    <a:pt x="325" y="452"/>
                  </a:cubicBezTo>
                  <a:cubicBezTo>
                    <a:pt x="321" y="452"/>
                    <a:pt x="317" y="449"/>
                    <a:pt x="317" y="445"/>
                  </a:cubicBezTo>
                  <a:cubicBezTo>
                    <a:pt x="303" y="60"/>
                    <a:pt x="303" y="60"/>
                    <a:pt x="303" y="60"/>
                  </a:cubicBezTo>
                  <a:cubicBezTo>
                    <a:pt x="302" y="55"/>
                    <a:pt x="306" y="52"/>
                    <a:pt x="310" y="52"/>
                  </a:cubicBezTo>
                  <a:close/>
                  <a:moveTo>
                    <a:pt x="128" y="478"/>
                  </a:moveTo>
                  <a:cubicBezTo>
                    <a:pt x="117" y="479"/>
                    <a:pt x="108" y="484"/>
                    <a:pt x="106" y="461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3" y="78"/>
                    <a:pt x="56" y="74"/>
                    <a:pt x="60" y="73"/>
                  </a:cubicBezTo>
                  <a:cubicBezTo>
                    <a:pt x="70" y="72"/>
                    <a:pt x="70" y="72"/>
                    <a:pt x="70" y="72"/>
                  </a:cubicBezTo>
                  <a:cubicBezTo>
                    <a:pt x="74" y="71"/>
                    <a:pt x="79" y="74"/>
                    <a:pt x="79" y="79"/>
                  </a:cubicBezTo>
                  <a:cubicBezTo>
                    <a:pt x="134" y="470"/>
                    <a:pt x="134" y="470"/>
                    <a:pt x="134" y="470"/>
                  </a:cubicBezTo>
                  <a:cubicBezTo>
                    <a:pt x="134" y="474"/>
                    <a:pt x="131" y="477"/>
                    <a:pt x="128" y="478"/>
                  </a:cubicBezTo>
                  <a:close/>
                  <a:moveTo>
                    <a:pt x="190" y="486"/>
                  </a:moveTo>
                  <a:cubicBezTo>
                    <a:pt x="179" y="487"/>
                    <a:pt x="171" y="492"/>
                    <a:pt x="168" y="469"/>
                  </a:cubicBezTo>
                  <a:cubicBezTo>
                    <a:pt x="115" y="82"/>
                    <a:pt x="115" y="82"/>
                    <a:pt x="115" y="82"/>
                  </a:cubicBezTo>
                  <a:cubicBezTo>
                    <a:pt x="114" y="78"/>
                    <a:pt x="117" y="74"/>
                    <a:pt x="121" y="73"/>
                  </a:cubicBezTo>
                  <a:cubicBezTo>
                    <a:pt x="131" y="72"/>
                    <a:pt x="131" y="72"/>
                    <a:pt x="131" y="72"/>
                  </a:cubicBezTo>
                  <a:cubicBezTo>
                    <a:pt x="135" y="71"/>
                    <a:pt x="140" y="74"/>
                    <a:pt x="140" y="79"/>
                  </a:cubicBezTo>
                  <a:cubicBezTo>
                    <a:pt x="196" y="478"/>
                    <a:pt x="196" y="478"/>
                    <a:pt x="196" y="478"/>
                  </a:cubicBezTo>
                  <a:cubicBezTo>
                    <a:pt x="196" y="482"/>
                    <a:pt x="194" y="485"/>
                    <a:pt x="190" y="486"/>
                  </a:cubicBezTo>
                  <a:close/>
                  <a:moveTo>
                    <a:pt x="243" y="490"/>
                  </a:moveTo>
                  <a:cubicBezTo>
                    <a:pt x="232" y="491"/>
                    <a:pt x="223" y="495"/>
                    <a:pt x="222" y="472"/>
                  </a:cubicBezTo>
                  <a:cubicBezTo>
                    <a:pt x="188" y="78"/>
                    <a:pt x="188" y="78"/>
                    <a:pt x="188" y="78"/>
                  </a:cubicBezTo>
                  <a:cubicBezTo>
                    <a:pt x="188" y="74"/>
                    <a:pt x="191" y="70"/>
                    <a:pt x="195" y="69"/>
                  </a:cubicBezTo>
                  <a:cubicBezTo>
                    <a:pt x="205" y="68"/>
                    <a:pt x="205" y="68"/>
                    <a:pt x="205" y="68"/>
                  </a:cubicBezTo>
                  <a:cubicBezTo>
                    <a:pt x="209" y="68"/>
                    <a:pt x="213" y="71"/>
                    <a:pt x="214" y="76"/>
                  </a:cubicBezTo>
                  <a:cubicBezTo>
                    <a:pt x="249" y="482"/>
                    <a:pt x="249" y="482"/>
                    <a:pt x="249" y="482"/>
                  </a:cubicBezTo>
                  <a:cubicBezTo>
                    <a:pt x="249" y="486"/>
                    <a:pt x="247" y="489"/>
                    <a:pt x="243" y="490"/>
                  </a:cubicBezTo>
                  <a:close/>
                  <a:moveTo>
                    <a:pt x="304" y="1205"/>
                  </a:moveTo>
                  <a:cubicBezTo>
                    <a:pt x="319" y="1209"/>
                    <a:pt x="327" y="1214"/>
                    <a:pt x="327" y="1228"/>
                  </a:cubicBezTo>
                  <a:cubicBezTo>
                    <a:pt x="327" y="1242"/>
                    <a:pt x="325" y="1251"/>
                    <a:pt x="304" y="1252"/>
                  </a:cubicBezTo>
                  <a:cubicBezTo>
                    <a:pt x="291" y="1253"/>
                    <a:pt x="277" y="1242"/>
                    <a:pt x="279" y="1227"/>
                  </a:cubicBezTo>
                  <a:cubicBezTo>
                    <a:pt x="282" y="1214"/>
                    <a:pt x="291" y="1201"/>
                    <a:pt x="304" y="1205"/>
                  </a:cubicBezTo>
                  <a:close/>
                  <a:moveTo>
                    <a:pt x="280" y="476"/>
                  </a:moveTo>
                  <a:cubicBezTo>
                    <a:pt x="276" y="476"/>
                    <a:pt x="273" y="473"/>
                    <a:pt x="272" y="469"/>
                  </a:cubicBezTo>
                  <a:cubicBezTo>
                    <a:pt x="244" y="68"/>
                    <a:pt x="244" y="68"/>
                    <a:pt x="244" y="68"/>
                  </a:cubicBezTo>
                  <a:cubicBezTo>
                    <a:pt x="244" y="63"/>
                    <a:pt x="247" y="59"/>
                    <a:pt x="252" y="59"/>
                  </a:cubicBezTo>
                  <a:cubicBezTo>
                    <a:pt x="261" y="58"/>
                    <a:pt x="261" y="58"/>
                    <a:pt x="261" y="58"/>
                  </a:cubicBezTo>
                  <a:cubicBezTo>
                    <a:pt x="266" y="58"/>
                    <a:pt x="270" y="61"/>
                    <a:pt x="270" y="66"/>
                  </a:cubicBezTo>
                  <a:cubicBezTo>
                    <a:pt x="297" y="455"/>
                    <a:pt x="297" y="455"/>
                    <a:pt x="297" y="455"/>
                  </a:cubicBezTo>
                  <a:cubicBezTo>
                    <a:pt x="300" y="478"/>
                    <a:pt x="290" y="475"/>
                    <a:pt x="280" y="4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9" name="Freeform 28"/>
            <p:cNvSpPr>
              <a:spLocks noEditPoints="1"/>
            </p:cNvSpPr>
            <p:nvPr/>
          </p:nvSpPr>
          <p:spPr bwMode="auto">
            <a:xfrm>
              <a:off x="35626" y="0"/>
              <a:ext cx="1375410" cy="4844415"/>
            </a:xfrm>
            <a:custGeom>
              <a:avLst/>
              <a:gdLst>
                <a:gd name="T0" fmla="*/ 216 w 366"/>
                <a:gd name="T1" fmla="*/ 726 h 1293"/>
                <a:gd name="T2" fmla="*/ 177 w 366"/>
                <a:gd name="T3" fmla="*/ 539 h 1293"/>
                <a:gd name="T4" fmla="*/ 12 w 366"/>
                <a:gd name="T5" fmla="*/ 171 h 1293"/>
                <a:gd name="T6" fmla="*/ 339 w 366"/>
                <a:gd name="T7" fmla="*/ 18 h 1293"/>
                <a:gd name="T8" fmla="*/ 322 w 366"/>
                <a:gd name="T9" fmla="*/ 524 h 1293"/>
                <a:gd name="T10" fmla="*/ 300 w 366"/>
                <a:gd name="T11" fmla="*/ 678 h 1293"/>
                <a:gd name="T12" fmla="*/ 343 w 366"/>
                <a:gd name="T13" fmla="*/ 1267 h 1293"/>
                <a:gd name="T14" fmla="*/ 179 w 366"/>
                <a:gd name="T15" fmla="*/ 532 h 1293"/>
                <a:gd name="T16" fmla="*/ 209 w 366"/>
                <a:gd name="T17" fmla="*/ 607 h 1293"/>
                <a:gd name="T18" fmla="*/ 335 w 366"/>
                <a:gd name="T19" fmla="*/ 1265 h 1293"/>
                <a:gd name="T20" fmla="*/ 274 w 366"/>
                <a:gd name="T21" fmla="*/ 557 h 1293"/>
                <a:gd name="T22" fmla="*/ 286 w 366"/>
                <a:gd name="T23" fmla="*/ 520 h 1293"/>
                <a:gd name="T24" fmla="*/ 334 w 366"/>
                <a:gd name="T25" fmla="*/ 23 h 1293"/>
                <a:gd name="T26" fmla="*/ 19 w 366"/>
                <a:gd name="T27" fmla="*/ 170 h 1293"/>
                <a:gd name="T28" fmla="*/ 178 w 366"/>
                <a:gd name="T29" fmla="*/ 531 h 1293"/>
                <a:gd name="T30" fmla="*/ 279 w 366"/>
                <a:gd name="T31" fmla="*/ 1205 h 1293"/>
                <a:gd name="T32" fmla="*/ 295 w 366"/>
                <a:gd name="T33" fmla="*/ 1258 h 1293"/>
                <a:gd name="T34" fmla="*/ 273 w 366"/>
                <a:gd name="T35" fmla="*/ 1230 h 1293"/>
                <a:gd name="T36" fmla="*/ 293 w 366"/>
                <a:gd name="T37" fmla="*/ 1210 h 1293"/>
                <a:gd name="T38" fmla="*/ 215 w 366"/>
                <a:gd name="T39" fmla="*/ 494 h 1293"/>
                <a:gd name="T40" fmla="*/ 185 w 366"/>
                <a:gd name="T41" fmla="*/ 68 h 1293"/>
                <a:gd name="T42" fmla="*/ 243 w 366"/>
                <a:gd name="T43" fmla="*/ 483 h 1293"/>
                <a:gd name="T44" fmla="*/ 223 w 366"/>
                <a:gd name="T45" fmla="*/ 496 h 1293"/>
                <a:gd name="T46" fmla="*/ 183 w 366"/>
                <a:gd name="T47" fmla="*/ 76 h 1293"/>
                <a:gd name="T48" fmla="*/ 228 w 366"/>
                <a:gd name="T49" fmla="*/ 489 h 1293"/>
                <a:gd name="T50" fmla="*/ 200 w 366"/>
                <a:gd name="T51" fmla="*/ 78 h 1293"/>
                <a:gd name="T52" fmla="*/ 162 w 366"/>
                <a:gd name="T53" fmla="*/ 491 h 1293"/>
                <a:gd name="T54" fmla="*/ 111 w 366"/>
                <a:gd name="T55" fmla="*/ 71 h 1293"/>
                <a:gd name="T56" fmla="*/ 180 w 366"/>
                <a:gd name="T57" fmla="*/ 492 h 1293"/>
                <a:gd name="T58" fmla="*/ 122 w 366"/>
                <a:gd name="T59" fmla="*/ 77 h 1293"/>
                <a:gd name="T60" fmla="*/ 108 w 366"/>
                <a:gd name="T61" fmla="*/ 84 h 1293"/>
                <a:gd name="T62" fmla="*/ 179 w 366"/>
                <a:gd name="T63" fmla="*/ 484 h 1293"/>
                <a:gd name="T64" fmla="*/ 107 w 366"/>
                <a:gd name="T65" fmla="*/ 485 h 1293"/>
                <a:gd name="T66" fmla="*/ 50 w 366"/>
                <a:gd name="T67" fmla="*/ 71 h 1293"/>
                <a:gd name="T68" fmla="*/ 127 w 366"/>
                <a:gd name="T69" fmla="*/ 471 h 1293"/>
                <a:gd name="T70" fmla="*/ 114 w 366"/>
                <a:gd name="T71" fmla="*/ 484 h 1293"/>
                <a:gd name="T72" fmla="*/ 51 w 366"/>
                <a:gd name="T73" fmla="*/ 79 h 1293"/>
                <a:gd name="T74" fmla="*/ 113 w 366"/>
                <a:gd name="T75" fmla="*/ 477 h 1293"/>
                <a:gd name="T76" fmla="*/ 120 w 366"/>
                <a:gd name="T77" fmla="*/ 472 h 1293"/>
                <a:gd name="T78" fmla="*/ 269 w 366"/>
                <a:gd name="T79" fmla="*/ 482 h 1293"/>
                <a:gd name="T80" fmla="*/ 233 w 366"/>
                <a:gd name="T81" fmla="*/ 61 h 1293"/>
                <a:gd name="T82" fmla="*/ 264 w 366"/>
                <a:gd name="T83" fmla="*/ 67 h 1293"/>
                <a:gd name="T84" fmla="*/ 270 w 366"/>
                <a:gd name="T85" fmla="*/ 482 h 1293"/>
                <a:gd name="T86" fmla="*/ 252 w 366"/>
                <a:gd name="T87" fmla="*/ 64 h 1293"/>
                <a:gd name="T88" fmla="*/ 266 w 366"/>
                <a:gd name="T89" fmla="*/ 471 h 1293"/>
                <a:gd name="T90" fmla="*/ 274 w 366"/>
                <a:gd name="T91" fmla="*/ 474 h 1293"/>
                <a:gd name="T92" fmla="*/ 255 w 366"/>
                <a:gd name="T93" fmla="*/ 65 h 1293"/>
                <a:gd name="T94" fmla="*/ 289 w 366"/>
                <a:gd name="T95" fmla="*/ 62 h 1293"/>
                <a:gd name="T96" fmla="*/ 322 w 366"/>
                <a:gd name="T97" fmla="*/ 61 h 1293"/>
                <a:gd name="T98" fmla="*/ 315 w 366"/>
                <a:gd name="T99" fmla="*/ 458 h 1293"/>
                <a:gd name="T100" fmla="*/ 300 w 366"/>
                <a:gd name="T101" fmla="*/ 57 h 1293"/>
                <a:gd name="T102" fmla="*/ 314 w 366"/>
                <a:gd name="T103" fmla="*/ 451 h 1293"/>
                <a:gd name="T104" fmla="*/ 315 w 366"/>
                <a:gd name="T105" fmla="*/ 61 h 1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66" h="1293">
                  <a:moveTo>
                    <a:pt x="299" y="1288"/>
                  </a:moveTo>
                  <a:cubicBezTo>
                    <a:pt x="289" y="1288"/>
                    <a:pt x="277" y="1285"/>
                    <a:pt x="263" y="1279"/>
                  </a:cubicBezTo>
                  <a:cubicBezTo>
                    <a:pt x="243" y="1269"/>
                    <a:pt x="236" y="1137"/>
                    <a:pt x="226" y="921"/>
                  </a:cubicBezTo>
                  <a:cubicBezTo>
                    <a:pt x="223" y="849"/>
                    <a:pt x="220" y="781"/>
                    <a:pt x="216" y="726"/>
                  </a:cubicBezTo>
                  <a:cubicBezTo>
                    <a:pt x="213" y="675"/>
                    <a:pt x="207" y="636"/>
                    <a:pt x="202" y="608"/>
                  </a:cubicBezTo>
                  <a:cubicBezTo>
                    <a:pt x="200" y="595"/>
                    <a:pt x="198" y="583"/>
                    <a:pt x="197" y="573"/>
                  </a:cubicBezTo>
                  <a:cubicBezTo>
                    <a:pt x="197" y="572"/>
                    <a:pt x="197" y="570"/>
                    <a:pt x="196" y="569"/>
                  </a:cubicBezTo>
                  <a:cubicBezTo>
                    <a:pt x="194" y="556"/>
                    <a:pt x="188" y="546"/>
                    <a:pt x="177" y="539"/>
                  </a:cubicBezTo>
                  <a:cubicBezTo>
                    <a:pt x="147" y="542"/>
                    <a:pt x="147" y="542"/>
                    <a:pt x="147" y="542"/>
                  </a:cubicBezTo>
                  <a:cubicBezTo>
                    <a:pt x="126" y="545"/>
                    <a:pt x="107" y="540"/>
                    <a:pt x="93" y="529"/>
                  </a:cubicBezTo>
                  <a:cubicBezTo>
                    <a:pt x="79" y="519"/>
                    <a:pt x="70" y="503"/>
                    <a:pt x="68" y="484"/>
                  </a:cubicBezTo>
                  <a:cubicBezTo>
                    <a:pt x="12" y="171"/>
                    <a:pt x="12" y="171"/>
                    <a:pt x="12" y="171"/>
                  </a:cubicBezTo>
                  <a:cubicBezTo>
                    <a:pt x="0" y="110"/>
                    <a:pt x="2" y="69"/>
                    <a:pt x="19" y="46"/>
                  </a:cubicBezTo>
                  <a:cubicBezTo>
                    <a:pt x="32" y="28"/>
                    <a:pt x="50" y="24"/>
                    <a:pt x="66" y="22"/>
                  </a:cubicBezTo>
                  <a:cubicBezTo>
                    <a:pt x="284" y="3"/>
                    <a:pt x="284" y="3"/>
                    <a:pt x="284" y="3"/>
                  </a:cubicBezTo>
                  <a:cubicBezTo>
                    <a:pt x="307" y="0"/>
                    <a:pt x="326" y="5"/>
                    <a:pt x="339" y="18"/>
                  </a:cubicBezTo>
                  <a:cubicBezTo>
                    <a:pt x="359" y="37"/>
                    <a:pt x="366" y="71"/>
                    <a:pt x="360" y="120"/>
                  </a:cubicBezTo>
                  <a:cubicBezTo>
                    <a:pt x="360" y="400"/>
                    <a:pt x="360" y="400"/>
                    <a:pt x="360" y="400"/>
                  </a:cubicBezTo>
                  <a:cubicBezTo>
                    <a:pt x="362" y="416"/>
                    <a:pt x="362" y="445"/>
                    <a:pt x="356" y="471"/>
                  </a:cubicBezTo>
                  <a:cubicBezTo>
                    <a:pt x="351" y="494"/>
                    <a:pt x="342" y="521"/>
                    <a:pt x="322" y="524"/>
                  </a:cubicBezTo>
                  <a:cubicBezTo>
                    <a:pt x="289" y="527"/>
                    <a:pt x="289" y="527"/>
                    <a:pt x="289" y="527"/>
                  </a:cubicBezTo>
                  <a:cubicBezTo>
                    <a:pt x="288" y="529"/>
                    <a:pt x="288" y="529"/>
                    <a:pt x="288" y="529"/>
                  </a:cubicBezTo>
                  <a:cubicBezTo>
                    <a:pt x="284" y="534"/>
                    <a:pt x="282" y="543"/>
                    <a:pt x="281" y="555"/>
                  </a:cubicBezTo>
                  <a:cubicBezTo>
                    <a:pt x="289" y="583"/>
                    <a:pt x="294" y="623"/>
                    <a:pt x="300" y="678"/>
                  </a:cubicBezTo>
                  <a:cubicBezTo>
                    <a:pt x="303" y="710"/>
                    <a:pt x="307" y="746"/>
                    <a:pt x="312" y="787"/>
                  </a:cubicBezTo>
                  <a:cubicBezTo>
                    <a:pt x="335" y="959"/>
                    <a:pt x="341" y="1175"/>
                    <a:pt x="342" y="1245"/>
                  </a:cubicBezTo>
                  <a:cubicBezTo>
                    <a:pt x="342" y="1254"/>
                    <a:pt x="343" y="1261"/>
                    <a:pt x="343" y="1266"/>
                  </a:cubicBezTo>
                  <a:cubicBezTo>
                    <a:pt x="343" y="1267"/>
                    <a:pt x="343" y="1267"/>
                    <a:pt x="343" y="1267"/>
                  </a:cubicBezTo>
                  <a:cubicBezTo>
                    <a:pt x="342" y="1268"/>
                    <a:pt x="342" y="1268"/>
                    <a:pt x="342" y="1268"/>
                  </a:cubicBezTo>
                  <a:cubicBezTo>
                    <a:pt x="342" y="1269"/>
                    <a:pt x="327" y="1288"/>
                    <a:pt x="299" y="1288"/>
                  </a:cubicBezTo>
                  <a:close/>
                  <a:moveTo>
                    <a:pt x="178" y="531"/>
                  </a:moveTo>
                  <a:cubicBezTo>
                    <a:pt x="179" y="532"/>
                    <a:pt x="179" y="532"/>
                    <a:pt x="179" y="532"/>
                  </a:cubicBezTo>
                  <a:cubicBezTo>
                    <a:pt x="189" y="538"/>
                    <a:pt x="201" y="549"/>
                    <a:pt x="203" y="568"/>
                  </a:cubicBezTo>
                  <a:cubicBezTo>
                    <a:pt x="204" y="569"/>
                    <a:pt x="204" y="570"/>
                    <a:pt x="204" y="571"/>
                  </a:cubicBezTo>
                  <a:cubicBezTo>
                    <a:pt x="205" y="572"/>
                    <a:pt x="205" y="572"/>
                    <a:pt x="205" y="572"/>
                  </a:cubicBezTo>
                  <a:cubicBezTo>
                    <a:pt x="206" y="582"/>
                    <a:pt x="207" y="593"/>
                    <a:pt x="209" y="607"/>
                  </a:cubicBezTo>
                  <a:cubicBezTo>
                    <a:pt x="214" y="636"/>
                    <a:pt x="220" y="675"/>
                    <a:pt x="223" y="726"/>
                  </a:cubicBezTo>
                  <a:cubicBezTo>
                    <a:pt x="227" y="780"/>
                    <a:pt x="230" y="848"/>
                    <a:pt x="234" y="920"/>
                  </a:cubicBezTo>
                  <a:cubicBezTo>
                    <a:pt x="240" y="1073"/>
                    <a:pt x="249" y="1263"/>
                    <a:pt x="266" y="1272"/>
                  </a:cubicBezTo>
                  <a:cubicBezTo>
                    <a:pt x="308" y="1293"/>
                    <a:pt x="331" y="1270"/>
                    <a:pt x="335" y="1265"/>
                  </a:cubicBezTo>
                  <a:cubicBezTo>
                    <a:pt x="335" y="1260"/>
                    <a:pt x="335" y="1254"/>
                    <a:pt x="335" y="1246"/>
                  </a:cubicBezTo>
                  <a:cubicBezTo>
                    <a:pt x="333" y="1175"/>
                    <a:pt x="328" y="960"/>
                    <a:pt x="305" y="788"/>
                  </a:cubicBezTo>
                  <a:cubicBezTo>
                    <a:pt x="300" y="747"/>
                    <a:pt x="296" y="711"/>
                    <a:pt x="292" y="679"/>
                  </a:cubicBezTo>
                  <a:cubicBezTo>
                    <a:pt x="286" y="623"/>
                    <a:pt x="282" y="583"/>
                    <a:pt x="274" y="557"/>
                  </a:cubicBezTo>
                  <a:cubicBezTo>
                    <a:pt x="274" y="556"/>
                    <a:pt x="274" y="556"/>
                    <a:pt x="274" y="556"/>
                  </a:cubicBezTo>
                  <a:cubicBezTo>
                    <a:pt x="274" y="556"/>
                    <a:pt x="274" y="556"/>
                    <a:pt x="274" y="556"/>
                  </a:cubicBezTo>
                  <a:cubicBezTo>
                    <a:pt x="275" y="541"/>
                    <a:pt x="277" y="531"/>
                    <a:pt x="282" y="524"/>
                  </a:cubicBezTo>
                  <a:cubicBezTo>
                    <a:pt x="286" y="520"/>
                    <a:pt x="286" y="520"/>
                    <a:pt x="286" y="520"/>
                  </a:cubicBezTo>
                  <a:cubicBezTo>
                    <a:pt x="321" y="517"/>
                    <a:pt x="321" y="517"/>
                    <a:pt x="321" y="517"/>
                  </a:cubicBezTo>
                  <a:cubicBezTo>
                    <a:pt x="349" y="513"/>
                    <a:pt x="357" y="432"/>
                    <a:pt x="353" y="401"/>
                  </a:cubicBezTo>
                  <a:cubicBezTo>
                    <a:pt x="353" y="120"/>
                    <a:pt x="353" y="120"/>
                    <a:pt x="353" y="120"/>
                  </a:cubicBezTo>
                  <a:cubicBezTo>
                    <a:pt x="358" y="73"/>
                    <a:pt x="352" y="40"/>
                    <a:pt x="334" y="23"/>
                  </a:cubicBezTo>
                  <a:cubicBezTo>
                    <a:pt x="322" y="11"/>
                    <a:pt x="306" y="7"/>
                    <a:pt x="284" y="10"/>
                  </a:cubicBezTo>
                  <a:cubicBezTo>
                    <a:pt x="67" y="29"/>
                    <a:pt x="67" y="29"/>
                    <a:pt x="67" y="29"/>
                  </a:cubicBezTo>
                  <a:cubicBezTo>
                    <a:pt x="52" y="31"/>
                    <a:pt x="36" y="35"/>
                    <a:pt x="25" y="50"/>
                  </a:cubicBezTo>
                  <a:cubicBezTo>
                    <a:pt x="10" y="72"/>
                    <a:pt x="8" y="112"/>
                    <a:pt x="19" y="170"/>
                  </a:cubicBezTo>
                  <a:cubicBezTo>
                    <a:pt x="75" y="483"/>
                    <a:pt x="75" y="483"/>
                    <a:pt x="75" y="483"/>
                  </a:cubicBezTo>
                  <a:cubicBezTo>
                    <a:pt x="77" y="500"/>
                    <a:pt x="85" y="514"/>
                    <a:pt x="97" y="524"/>
                  </a:cubicBezTo>
                  <a:cubicBezTo>
                    <a:pt x="110" y="533"/>
                    <a:pt x="127" y="537"/>
                    <a:pt x="146" y="535"/>
                  </a:cubicBezTo>
                  <a:lnTo>
                    <a:pt x="178" y="531"/>
                  </a:lnTo>
                  <a:close/>
                  <a:moveTo>
                    <a:pt x="293" y="1258"/>
                  </a:moveTo>
                  <a:cubicBezTo>
                    <a:pt x="285" y="1258"/>
                    <a:pt x="277" y="1254"/>
                    <a:pt x="272" y="1248"/>
                  </a:cubicBezTo>
                  <a:cubicBezTo>
                    <a:pt x="267" y="1243"/>
                    <a:pt x="265" y="1236"/>
                    <a:pt x="266" y="1229"/>
                  </a:cubicBezTo>
                  <a:cubicBezTo>
                    <a:pt x="268" y="1219"/>
                    <a:pt x="273" y="1210"/>
                    <a:pt x="279" y="1205"/>
                  </a:cubicBezTo>
                  <a:cubicBezTo>
                    <a:pt x="284" y="1202"/>
                    <a:pt x="290" y="1202"/>
                    <a:pt x="295" y="1203"/>
                  </a:cubicBezTo>
                  <a:cubicBezTo>
                    <a:pt x="295" y="1203"/>
                    <a:pt x="295" y="1203"/>
                    <a:pt x="295" y="1203"/>
                  </a:cubicBezTo>
                  <a:cubicBezTo>
                    <a:pt x="308" y="1207"/>
                    <a:pt x="320" y="1212"/>
                    <a:pt x="320" y="1230"/>
                  </a:cubicBezTo>
                  <a:cubicBezTo>
                    <a:pt x="320" y="1244"/>
                    <a:pt x="318" y="1257"/>
                    <a:pt x="295" y="1258"/>
                  </a:cubicBezTo>
                  <a:cubicBezTo>
                    <a:pt x="294" y="1258"/>
                    <a:pt x="294" y="1258"/>
                    <a:pt x="293" y="1258"/>
                  </a:cubicBezTo>
                  <a:close/>
                  <a:moveTo>
                    <a:pt x="290" y="1210"/>
                  </a:moveTo>
                  <a:cubicBezTo>
                    <a:pt x="288" y="1210"/>
                    <a:pt x="285" y="1210"/>
                    <a:pt x="283" y="1212"/>
                  </a:cubicBezTo>
                  <a:cubicBezTo>
                    <a:pt x="278" y="1215"/>
                    <a:pt x="274" y="1222"/>
                    <a:pt x="273" y="1230"/>
                  </a:cubicBezTo>
                  <a:cubicBezTo>
                    <a:pt x="272" y="1236"/>
                    <a:pt x="275" y="1241"/>
                    <a:pt x="277" y="1244"/>
                  </a:cubicBezTo>
                  <a:cubicBezTo>
                    <a:pt x="281" y="1248"/>
                    <a:pt x="288" y="1251"/>
                    <a:pt x="294" y="1251"/>
                  </a:cubicBezTo>
                  <a:cubicBezTo>
                    <a:pt x="312" y="1250"/>
                    <a:pt x="313" y="1243"/>
                    <a:pt x="313" y="1230"/>
                  </a:cubicBezTo>
                  <a:cubicBezTo>
                    <a:pt x="313" y="1219"/>
                    <a:pt x="308" y="1214"/>
                    <a:pt x="293" y="1210"/>
                  </a:cubicBezTo>
                  <a:cubicBezTo>
                    <a:pt x="293" y="1210"/>
                    <a:pt x="293" y="1210"/>
                    <a:pt x="293" y="1210"/>
                  </a:cubicBezTo>
                  <a:cubicBezTo>
                    <a:pt x="292" y="1210"/>
                    <a:pt x="291" y="1210"/>
                    <a:pt x="290" y="1210"/>
                  </a:cubicBezTo>
                  <a:close/>
                  <a:moveTo>
                    <a:pt x="223" y="496"/>
                  </a:moveTo>
                  <a:cubicBezTo>
                    <a:pt x="220" y="496"/>
                    <a:pt x="217" y="496"/>
                    <a:pt x="215" y="494"/>
                  </a:cubicBezTo>
                  <a:cubicBezTo>
                    <a:pt x="211" y="490"/>
                    <a:pt x="209" y="484"/>
                    <a:pt x="209" y="474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77"/>
                    <a:pt x="175" y="74"/>
                    <a:pt x="177" y="72"/>
                  </a:cubicBezTo>
                  <a:cubicBezTo>
                    <a:pt x="179" y="69"/>
                    <a:pt x="182" y="68"/>
                    <a:pt x="185" y="68"/>
                  </a:cubicBezTo>
                  <a:cubicBezTo>
                    <a:pt x="195" y="67"/>
                    <a:pt x="195" y="67"/>
                    <a:pt x="195" y="67"/>
                  </a:cubicBezTo>
                  <a:cubicBezTo>
                    <a:pt x="198" y="66"/>
                    <a:pt x="201" y="67"/>
                    <a:pt x="203" y="70"/>
                  </a:cubicBezTo>
                  <a:cubicBezTo>
                    <a:pt x="206" y="72"/>
                    <a:pt x="207" y="75"/>
                    <a:pt x="207" y="78"/>
                  </a:cubicBezTo>
                  <a:cubicBezTo>
                    <a:pt x="243" y="483"/>
                    <a:pt x="243" y="483"/>
                    <a:pt x="243" y="483"/>
                  </a:cubicBezTo>
                  <a:cubicBezTo>
                    <a:pt x="243" y="489"/>
                    <a:pt x="239" y="495"/>
                    <a:pt x="233" y="495"/>
                  </a:cubicBezTo>
                  <a:cubicBezTo>
                    <a:pt x="233" y="495"/>
                    <a:pt x="233" y="495"/>
                    <a:pt x="233" y="495"/>
                  </a:cubicBezTo>
                  <a:cubicBezTo>
                    <a:pt x="232" y="495"/>
                    <a:pt x="231" y="496"/>
                    <a:pt x="229" y="496"/>
                  </a:cubicBezTo>
                  <a:cubicBezTo>
                    <a:pt x="227" y="496"/>
                    <a:pt x="225" y="496"/>
                    <a:pt x="223" y="496"/>
                  </a:cubicBezTo>
                  <a:close/>
                  <a:moveTo>
                    <a:pt x="196" y="74"/>
                  </a:moveTo>
                  <a:cubicBezTo>
                    <a:pt x="196" y="74"/>
                    <a:pt x="195" y="74"/>
                    <a:pt x="195" y="74"/>
                  </a:cubicBezTo>
                  <a:cubicBezTo>
                    <a:pt x="186" y="75"/>
                    <a:pt x="186" y="75"/>
                    <a:pt x="186" y="75"/>
                  </a:cubicBezTo>
                  <a:cubicBezTo>
                    <a:pt x="184" y="75"/>
                    <a:pt x="183" y="75"/>
                    <a:pt x="183" y="76"/>
                  </a:cubicBezTo>
                  <a:cubicBezTo>
                    <a:pt x="182" y="77"/>
                    <a:pt x="181" y="79"/>
                    <a:pt x="182" y="80"/>
                  </a:cubicBezTo>
                  <a:cubicBezTo>
                    <a:pt x="216" y="473"/>
                    <a:pt x="216" y="473"/>
                    <a:pt x="216" y="473"/>
                  </a:cubicBezTo>
                  <a:cubicBezTo>
                    <a:pt x="216" y="483"/>
                    <a:pt x="218" y="487"/>
                    <a:pt x="220" y="488"/>
                  </a:cubicBezTo>
                  <a:cubicBezTo>
                    <a:pt x="221" y="489"/>
                    <a:pt x="224" y="489"/>
                    <a:pt x="228" y="489"/>
                  </a:cubicBezTo>
                  <a:cubicBezTo>
                    <a:pt x="230" y="488"/>
                    <a:pt x="231" y="488"/>
                    <a:pt x="232" y="488"/>
                  </a:cubicBezTo>
                  <a:cubicBezTo>
                    <a:pt x="232" y="488"/>
                    <a:pt x="232" y="488"/>
                    <a:pt x="232" y="488"/>
                  </a:cubicBezTo>
                  <a:cubicBezTo>
                    <a:pt x="234" y="488"/>
                    <a:pt x="236" y="486"/>
                    <a:pt x="235" y="484"/>
                  </a:cubicBezTo>
                  <a:cubicBezTo>
                    <a:pt x="200" y="78"/>
                    <a:pt x="200" y="78"/>
                    <a:pt x="200" y="78"/>
                  </a:cubicBezTo>
                  <a:cubicBezTo>
                    <a:pt x="200" y="77"/>
                    <a:pt x="199" y="76"/>
                    <a:pt x="198" y="75"/>
                  </a:cubicBezTo>
                  <a:cubicBezTo>
                    <a:pt x="198" y="74"/>
                    <a:pt x="197" y="74"/>
                    <a:pt x="196" y="74"/>
                  </a:cubicBezTo>
                  <a:close/>
                  <a:moveTo>
                    <a:pt x="170" y="493"/>
                  </a:moveTo>
                  <a:cubicBezTo>
                    <a:pt x="167" y="493"/>
                    <a:pt x="164" y="492"/>
                    <a:pt x="162" y="491"/>
                  </a:cubicBezTo>
                  <a:cubicBezTo>
                    <a:pt x="158" y="488"/>
                    <a:pt x="156" y="482"/>
                    <a:pt x="155" y="472"/>
                  </a:cubicBezTo>
                  <a:cubicBezTo>
                    <a:pt x="101" y="85"/>
                    <a:pt x="101" y="85"/>
                    <a:pt x="101" y="85"/>
                  </a:cubicBezTo>
                  <a:cubicBezTo>
                    <a:pt x="101" y="82"/>
                    <a:pt x="101" y="79"/>
                    <a:pt x="103" y="76"/>
                  </a:cubicBezTo>
                  <a:cubicBezTo>
                    <a:pt x="105" y="74"/>
                    <a:pt x="108" y="72"/>
                    <a:pt x="111" y="71"/>
                  </a:cubicBezTo>
                  <a:cubicBezTo>
                    <a:pt x="121" y="70"/>
                    <a:pt x="121" y="70"/>
                    <a:pt x="121" y="70"/>
                  </a:cubicBezTo>
                  <a:cubicBezTo>
                    <a:pt x="127" y="69"/>
                    <a:pt x="133" y="74"/>
                    <a:pt x="134" y="80"/>
                  </a:cubicBezTo>
                  <a:cubicBezTo>
                    <a:pt x="189" y="479"/>
                    <a:pt x="189" y="479"/>
                    <a:pt x="189" y="479"/>
                  </a:cubicBezTo>
                  <a:cubicBezTo>
                    <a:pt x="190" y="485"/>
                    <a:pt x="186" y="491"/>
                    <a:pt x="180" y="492"/>
                  </a:cubicBezTo>
                  <a:cubicBezTo>
                    <a:pt x="180" y="492"/>
                    <a:pt x="180" y="492"/>
                    <a:pt x="180" y="492"/>
                  </a:cubicBezTo>
                  <a:cubicBezTo>
                    <a:pt x="179" y="492"/>
                    <a:pt x="178" y="492"/>
                    <a:pt x="177" y="492"/>
                  </a:cubicBezTo>
                  <a:cubicBezTo>
                    <a:pt x="174" y="493"/>
                    <a:pt x="172" y="493"/>
                    <a:pt x="170" y="493"/>
                  </a:cubicBezTo>
                  <a:close/>
                  <a:moveTo>
                    <a:pt x="122" y="77"/>
                  </a:moveTo>
                  <a:cubicBezTo>
                    <a:pt x="122" y="77"/>
                    <a:pt x="122" y="77"/>
                    <a:pt x="122" y="77"/>
                  </a:cubicBezTo>
                  <a:cubicBezTo>
                    <a:pt x="112" y="79"/>
                    <a:pt x="112" y="79"/>
                    <a:pt x="112" y="79"/>
                  </a:cubicBezTo>
                  <a:cubicBezTo>
                    <a:pt x="111" y="79"/>
                    <a:pt x="110" y="79"/>
                    <a:pt x="109" y="80"/>
                  </a:cubicBezTo>
                  <a:cubicBezTo>
                    <a:pt x="108" y="81"/>
                    <a:pt x="108" y="83"/>
                    <a:pt x="108" y="84"/>
                  </a:cubicBezTo>
                  <a:cubicBezTo>
                    <a:pt x="162" y="471"/>
                    <a:pt x="162" y="471"/>
                    <a:pt x="162" y="471"/>
                  </a:cubicBezTo>
                  <a:cubicBezTo>
                    <a:pt x="163" y="480"/>
                    <a:pt x="165" y="484"/>
                    <a:pt x="166" y="485"/>
                  </a:cubicBezTo>
                  <a:cubicBezTo>
                    <a:pt x="168" y="486"/>
                    <a:pt x="171" y="486"/>
                    <a:pt x="175" y="485"/>
                  </a:cubicBezTo>
                  <a:cubicBezTo>
                    <a:pt x="177" y="485"/>
                    <a:pt x="178" y="485"/>
                    <a:pt x="179" y="484"/>
                  </a:cubicBezTo>
                  <a:cubicBezTo>
                    <a:pt x="181" y="484"/>
                    <a:pt x="182" y="482"/>
                    <a:pt x="182" y="480"/>
                  </a:cubicBezTo>
                  <a:cubicBezTo>
                    <a:pt x="127" y="81"/>
                    <a:pt x="127" y="81"/>
                    <a:pt x="127" y="81"/>
                  </a:cubicBezTo>
                  <a:cubicBezTo>
                    <a:pt x="126" y="79"/>
                    <a:pt x="124" y="77"/>
                    <a:pt x="122" y="77"/>
                  </a:cubicBezTo>
                  <a:close/>
                  <a:moveTo>
                    <a:pt x="107" y="485"/>
                  </a:moveTo>
                  <a:cubicBezTo>
                    <a:pt x="105" y="485"/>
                    <a:pt x="102" y="484"/>
                    <a:pt x="100" y="482"/>
                  </a:cubicBezTo>
                  <a:cubicBezTo>
                    <a:pt x="96" y="479"/>
                    <a:pt x="94" y="474"/>
                    <a:pt x="93" y="464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39" y="78"/>
                    <a:pt x="43" y="72"/>
                    <a:pt x="50" y="71"/>
                  </a:cubicBezTo>
                  <a:cubicBezTo>
                    <a:pt x="60" y="70"/>
                    <a:pt x="60" y="70"/>
                    <a:pt x="60" y="70"/>
                  </a:cubicBezTo>
                  <a:cubicBezTo>
                    <a:pt x="63" y="70"/>
                    <a:pt x="66" y="70"/>
                    <a:pt x="68" y="72"/>
                  </a:cubicBezTo>
                  <a:cubicBezTo>
                    <a:pt x="71" y="74"/>
                    <a:pt x="72" y="77"/>
                    <a:pt x="73" y="80"/>
                  </a:cubicBezTo>
                  <a:cubicBezTo>
                    <a:pt x="127" y="471"/>
                    <a:pt x="127" y="471"/>
                    <a:pt x="127" y="471"/>
                  </a:cubicBezTo>
                  <a:cubicBezTo>
                    <a:pt x="128" y="474"/>
                    <a:pt x="127" y="477"/>
                    <a:pt x="125" y="479"/>
                  </a:cubicBezTo>
                  <a:cubicBezTo>
                    <a:pt x="123" y="481"/>
                    <a:pt x="121" y="483"/>
                    <a:pt x="118" y="483"/>
                  </a:cubicBezTo>
                  <a:cubicBezTo>
                    <a:pt x="118" y="483"/>
                    <a:pt x="118" y="483"/>
                    <a:pt x="118" y="483"/>
                  </a:cubicBezTo>
                  <a:cubicBezTo>
                    <a:pt x="117" y="483"/>
                    <a:pt x="116" y="484"/>
                    <a:pt x="114" y="484"/>
                  </a:cubicBezTo>
                  <a:cubicBezTo>
                    <a:pt x="112" y="484"/>
                    <a:pt x="110" y="485"/>
                    <a:pt x="107" y="485"/>
                  </a:cubicBezTo>
                  <a:close/>
                  <a:moveTo>
                    <a:pt x="61" y="77"/>
                  </a:moveTo>
                  <a:cubicBezTo>
                    <a:pt x="61" y="77"/>
                    <a:pt x="61" y="77"/>
                    <a:pt x="61" y="77"/>
                  </a:cubicBezTo>
                  <a:cubicBezTo>
                    <a:pt x="51" y="79"/>
                    <a:pt x="51" y="79"/>
                    <a:pt x="51" y="79"/>
                  </a:cubicBezTo>
                  <a:cubicBezTo>
                    <a:pt x="48" y="79"/>
                    <a:pt x="47" y="81"/>
                    <a:pt x="47" y="84"/>
                  </a:cubicBezTo>
                  <a:cubicBezTo>
                    <a:pt x="100" y="463"/>
                    <a:pt x="100" y="463"/>
                    <a:pt x="100" y="463"/>
                  </a:cubicBezTo>
                  <a:cubicBezTo>
                    <a:pt x="101" y="472"/>
                    <a:pt x="103" y="476"/>
                    <a:pt x="104" y="477"/>
                  </a:cubicBezTo>
                  <a:cubicBezTo>
                    <a:pt x="106" y="478"/>
                    <a:pt x="109" y="478"/>
                    <a:pt x="113" y="477"/>
                  </a:cubicBezTo>
                  <a:cubicBezTo>
                    <a:pt x="114" y="477"/>
                    <a:pt x="116" y="476"/>
                    <a:pt x="117" y="476"/>
                  </a:cubicBezTo>
                  <a:cubicBezTo>
                    <a:pt x="117" y="476"/>
                    <a:pt x="117" y="476"/>
                    <a:pt x="117" y="476"/>
                  </a:cubicBezTo>
                  <a:cubicBezTo>
                    <a:pt x="118" y="476"/>
                    <a:pt x="119" y="476"/>
                    <a:pt x="119" y="475"/>
                  </a:cubicBezTo>
                  <a:cubicBezTo>
                    <a:pt x="120" y="474"/>
                    <a:pt x="120" y="473"/>
                    <a:pt x="120" y="472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5" y="80"/>
                    <a:pt x="65" y="79"/>
                    <a:pt x="64" y="78"/>
                  </a:cubicBezTo>
                  <a:cubicBezTo>
                    <a:pt x="63" y="78"/>
                    <a:pt x="62" y="77"/>
                    <a:pt x="61" y="77"/>
                  </a:cubicBezTo>
                  <a:close/>
                  <a:moveTo>
                    <a:pt x="269" y="482"/>
                  </a:moveTo>
                  <a:cubicBezTo>
                    <a:pt x="267" y="482"/>
                    <a:pt x="264" y="481"/>
                    <a:pt x="262" y="479"/>
                  </a:cubicBezTo>
                  <a:cubicBezTo>
                    <a:pt x="260" y="477"/>
                    <a:pt x="259" y="474"/>
                    <a:pt x="259" y="471"/>
                  </a:cubicBezTo>
                  <a:cubicBezTo>
                    <a:pt x="231" y="70"/>
                    <a:pt x="231" y="70"/>
                    <a:pt x="231" y="70"/>
                  </a:cubicBezTo>
                  <a:cubicBezTo>
                    <a:pt x="230" y="67"/>
                    <a:pt x="231" y="64"/>
                    <a:pt x="233" y="61"/>
                  </a:cubicBezTo>
                  <a:cubicBezTo>
                    <a:pt x="235" y="59"/>
                    <a:pt x="238" y="57"/>
                    <a:pt x="241" y="57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4" y="56"/>
                    <a:pt x="257" y="57"/>
                    <a:pt x="260" y="59"/>
                  </a:cubicBezTo>
                  <a:cubicBezTo>
                    <a:pt x="262" y="61"/>
                    <a:pt x="263" y="64"/>
                    <a:pt x="264" y="67"/>
                  </a:cubicBezTo>
                  <a:cubicBezTo>
                    <a:pt x="291" y="457"/>
                    <a:pt x="291" y="457"/>
                    <a:pt x="291" y="457"/>
                  </a:cubicBezTo>
                  <a:cubicBezTo>
                    <a:pt x="292" y="467"/>
                    <a:pt x="291" y="473"/>
                    <a:pt x="288" y="477"/>
                  </a:cubicBezTo>
                  <a:cubicBezTo>
                    <a:pt x="284" y="481"/>
                    <a:pt x="279" y="481"/>
                    <a:pt x="274" y="482"/>
                  </a:cubicBezTo>
                  <a:cubicBezTo>
                    <a:pt x="273" y="482"/>
                    <a:pt x="271" y="482"/>
                    <a:pt x="270" y="482"/>
                  </a:cubicBezTo>
                  <a:cubicBezTo>
                    <a:pt x="270" y="482"/>
                    <a:pt x="270" y="482"/>
                    <a:pt x="270" y="482"/>
                  </a:cubicBezTo>
                  <a:cubicBezTo>
                    <a:pt x="270" y="482"/>
                    <a:pt x="270" y="482"/>
                    <a:pt x="269" y="482"/>
                  </a:cubicBezTo>
                  <a:close/>
                  <a:moveTo>
                    <a:pt x="252" y="64"/>
                  </a:moveTo>
                  <a:cubicBezTo>
                    <a:pt x="252" y="64"/>
                    <a:pt x="252" y="64"/>
                    <a:pt x="252" y="64"/>
                  </a:cubicBezTo>
                  <a:cubicBezTo>
                    <a:pt x="242" y="64"/>
                    <a:pt x="242" y="64"/>
                    <a:pt x="242" y="64"/>
                  </a:cubicBezTo>
                  <a:cubicBezTo>
                    <a:pt x="241" y="64"/>
                    <a:pt x="240" y="65"/>
                    <a:pt x="239" y="66"/>
                  </a:cubicBezTo>
                  <a:cubicBezTo>
                    <a:pt x="238" y="67"/>
                    <a:pt x="238" y="68"/>
                    <a:pt x="238" y="69"/>
                  </a:cubicBezTo>
                  <a:cubicBezTo>
                    <a:pt x="266" y="471"/>
                    <a:pt x="266" y="471"/>
                    <a:pt x="266" y="471"/>
                  </a:cubicBezTo>
                  <a:cubicBezTo>
                    <a:pt x="266" y="472"/>
                    <a:pt x="267" y="473"/>
                    <a:pt x="267" y="474"/>
                  </a:cubicBezTo>
                  <a:cubicBezTo>
                    <a:pt x="268" y="474"/>
                    <a:pt x="269" y="475"/>
                    <a:pt x="270" y="474"/>
                  </a:cubicBezTo>
                  <a:cubicBezTo>
                    <a:pt x="270" y="474"/>
                    <a:pt x="270" y="474"/>
                    <a:pt x="270" y="474"/>
                  </a:cubicBezTo>
                  <a:cubicBezTo>
                    <a:pt x="271" y="474"/>
                    <a:pt x="272" y="474"/>
                    <a:pt x="274" y="474"/>
                  </a:cubicBezTo>
                  <a:cubicBezTo>
                    <a:pt x="278" y="474"/>
                    <a:pt x="281" y="474"/>
                    <a:pt x="282" y="472"/>
                  </a:cubicBezTo>
                  <a:cubicBezTo>
                    <a:pt x="284" y="471"/>
                    <a:pt x="285" y="467"/>
                    <a:pt x="284" y="458"/>
                  </a:cubicBezTo>
                  <a:cubicBezTo>
                    <a:pt x="256" y="68"/>
                    <a:pt x="256" y="68"/>
                    <a:pt x="256" y="68"/>
                  </a:cubicBezTo>
                  <a:cubicBezTo>
                    <a:pt x="256" y="67"/>
                    <a:pt x="256" y="66"/>
                    <a:pt x="255" y="65"/>
                  </a:cubicBezTo>
                  <a:cubicBezTo>
                    <a:pt x="254" y="64"/>
                    <a:pt x="253" y="64"/>
                    <a:pt x="252" y="64"/>
                  </a:cubicBezTo>
                  <a:close/>
                  <a:moveTo>
                    <a:pt x="314" y="458"/>
                  </a:moveTo>
                  <a:cubicBezTo>
                    <a:pt x="309" y="458"/>
                    <a:pt x="304" y="453"/>
                    <a:pt x="304" y="448"/>
                  </a:cubicBezTo>
                  <a:cubicBezTo>
                    <a:pt x="289" y="62"/>
                    <a:pt x="289" y="62"/>
                    <a:pt x="289" y="62"/>
                  </a:cubicBezTo>
                  <a:cubicBezTo>
                    <a:pt x="289" y="59"/>
                    <a:pt x="290" y="56"/>
                    <a:pt x="292" y="54"/>
                  </a:cubicBezTo>
                  <a:cubicBezTo>
                    <a:pt x="294" y="51"/>
                    <a:pt x="297" y="50"/>
                    <a:pt x="300" y="50"/>
                  </a:cubicBezTo>
                  <a:cubicBezTo>
                    <a:pt x="310" y="50"/>
                    <a:pt x="310" y="50"/>
                    <a:pt x="310" y="50"/>
                  </a:cubicBezTo>
                  <a:cubicBezTo>
                    <a:pt x="316" y="49"/>
                    <a:pt x="322" y="54"/>
                    <a:pt x="322" y="61"/>
                  </a:cubicBezTo>
                  <a:cubicBezTo>
                    <a:pt x="336" y="435"/>
                    <a:pt x="336" y="435"/>
                    <a:pt x="336" y="435"/>
                  </a:cubicBezTo>
                  <a:cubicBezTo>
                    <a:pt x="337" y="444"/>
                    <a:pt x="336" y="450"/>
                    <a:pt x="333" y="454"/>
                  </a:cubicBezTo>
                  <a:cubicBezTo>
                    <a:pt x="329" y="458"/>
                    <a:pt x="323" y="458"/>
                    <a:pt x="318" y="458"/>
                  </a:cubicBezTo>
                  <a:cubicBezTo>
                    <a:pt x="317" y="458"/>
                    <a:pt x="316" y="458"/>
                    <a:pt x="315" y="458"/>
                  </a:cubicBezTo>
                  <a:cubicBezTo>
                    <a:pt x="315" y="458"/>
                    <a:pt x="314" y="458"/>
                    <a:pt x="314" y="458"/>
                  </a:cubicBezTo>
                  <a:close/>
                  <a:moveTo>
                    <a:pt x="310" y="57"/>
                  </a:moveTo>
                  <a:cubicBezTo>
                    <a:pt x="310" y="57"/>
                    <a:pt x="310" y="57"/>
                    <a:pt x="310" y="57"/>
                  </a:cubicBezTo>
                  <a:cubicBezTo>
                    <a:pt x="300" y="57"/>
                    <a:pt x="300" y="57"/>
                    <a:pt x="300" y="57"/>
                  </a:cubicBezTo>
                  <a:cubicBezTo>
                    <a:pt x="299" y="57"/>
                    <a:pt x="298" y="58"/>
                    <a:pt x="297" y="59"/>
                  </a:cubicBezTo>
                  <a:cubicBezTo>
                    <a:pt x="297" y="59"/>
                    <a:pt x="296" y="61"/>
                    <a:pt x="296" y="62"/>
                  </a:cubicBezTo>
                  <a:cubicBezTo>
                    <a:pt x="311" y="447"/>
                    <a:pt x="311" y="447"/>
                    <a:pt x="311" y="447"/>
                  </a:cubicBezTo>
                  <a:cubicBezTo>
                    <a:pt x="311" y="449"/>
                    <a:pt x="312" y="451"/>
                    <a:pt x="314" y="451"/>
                  </a:cubicBezTo>
                  <a:cubicBezTo>
                    <a:pt x="316" y="451"/>
                    <a:pt x="317" y="451"/>
                    <a:pt x="318" y="451"/>
                  </a:cubicBezTo>
                  <a:cubicBezTo>
                    <a:pt x="322" y="451"/>
                    <a:pt x="326" y="451"/>
                    <a:pt x="327" y="449"/>
                  </a:cubicBezTo>
                  <a:cubicBezTo>
                    <a:pt x="328" y="448"/>
                    <a:pt x="330" y="444"/>
                    <a:pt x="329" y="435"/>
                  </a:cubicBezTo>
                  <a:cubicBezTo>
                    <a:pt x="315" y="61"/>
                    <a:pt x="315" y="61"/>
                    <a:pt x="315" y="61"/>
                  </a:cubicBezTo>
                  <a:cubicBezTo>
                    <a:pt x="315" y="59"/>
                    <a:pt x="313" y="57"/>
                    <a:pt x="310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0" name="Freeform 29"/>
          <p:cNvSpPr>
            <a:spLocks noChangeAspect="1" noEditPoints="1"/>
          </p:cNvSpPr>
          <p:nvPr/>
        </p:nvSpPr>
        <p:spPr bwMode="auto">
          <a:xfrm rot="10800000">
            <a:off x="6959600" y="356914"/>
            <a:ext cx="584200" cy="1294766"/>
          </a:xfrm>
          <a:custGeom>
            <a:avLst/>
            <a:gdLst>
              <a:gd name="T0" fmla="*/ 44 w 496"/>
              <a:gd name="T1" fmla="*/ 1181 h 1290"/>
              <a:gd name="T2" fmla="*/ 44 w 496"/>
              <a:gd name="T3" fmla="*/ 1173 h 1290"/>
              <a:gd name="T4" fmla="*/ 214 w 496"/>
              <a:gd name="T5" fmla="*/ 647 h 1290"/>
              <a:gd name="T6" fmla="*/ 261 w 496"/>
              <a:gd name="T7" fmla="*/ 39 h 1290"/>
              <a:gd name="T8" fmla="*/ 361 w 496"/>
              <a:gd name="T9" fmla="*/ 10 h 1290"/>
              <a:gd name="T10" fmla="*/ 421 w 496"/>
              <a:gd name="T11" fmla="*/ 2 h 1290"/>
              <a:gd name="T12" fmla="*/ 479 w 496"/>
              <a:gd name="T13" fmla="*/ 194 h 1290"/>
              <a:gd name="T14" fmla="*/ 277 w 496"/>
              <a:gd name="T15" fmla="*/ 649 h 1290"/>
              <a:gd name="T16" fmla="*/ 272 w 496"/>
              <a:gd name="T17" fmla="*/ 772 h 1290"/>
              <a:gd name="T18" fmla="*/ 135 w 496"/>
              <a:gd name="T19" fmla="*/ 1205 h 1290"/>
              <a:gd name="T20" fmla="*/ 126 w 496"/>
              <a:gd name="T21" fmla="*/ 1211 h 1290"/>
              <a:gd name="T22" fmla="*/ 130 w 496"/>
              <a:gd name="T23" fmla="*/ 1219 h 1290"/>
              <a:gd name="T24" fmla="*/ 120 w 496"/>
              <a:gd name="T25" fmla="*/ 1265 h 1290"/>
              <a:gd name="T26" fmla="*/ 69 w 496"/>
              <a:gd name="T27" fmla="*/ 1290 h 1290"/>
              <a:gd name="T28" fmla="*/ 52 w 496"/>
              <a:gd name="T29" fmla="*/ 1271 h 1290"/>
              <a:gd name="T30" fmla="*/ 109 w 496"/>
              <a:gd name="T31" fmla="*/ 1218 h 1290"/>
              <a:gd name="T32" fmla="*/ 103 w 496"/>
              <a:gd name="T33" fmla="*/ 1209 h 1290"/>
              <a:gd name="T34" fmla="*/ 59 w 496"/>
              <a:gd name="T35" fmla="*/ 1198 h 1290"/>
              <a:gd name="T36" fmla="*/ 226 w 496"/>
              <a:gd name="T37" fmla="*/ 632 h 1290"/>
              <a:gd name="T38" fmla="*/ 333 w 496"/>
              <a:gd name="T39" fmla="*/ 26 h 1290"/>
              <a:gd name="T40" fmla="*/ 352 w 496"/>
              <a:gd name="T41" fmla="*/ 123 h 1290"/>
              <a:gd name="T42" fmla="*/ 338 w 496"/>
              <a:gd name="T43" fmla="*/ 125 h 1290"/>
              <a:gd name="T44" fmla="*/ 264 w 496"/>
              <a:gd name="T45" fmla="*/ 616 h 1290"/>
              <a:gd name="T46" fmla="*/ 352 w 496"/>
              <a:gd name="T47" fmla="*/ 123 h 1290"/>
              <a:gd name="T48" fmla="*/ 241 w 496"/>
              <a:gd name="T49" fmla="*/ 567 h 1290"/>
              <a:gd name="T50" fmla="*/ 328 w 496"/>
              <a:gd name="T51" fmla="*/ 116 h 1290"/>
              <a:gd name="T52" fmla="*/ 376 w 496"/>
              <a:gd name="T53" fmla="*/ 31 h 1290"/>
              <a:gd name="T54" fmla="*/ 363 w 496"/>
              <a:gd name="T55" fmla="*/ 24 h 1290"/>
              <a:gd name="T56" fmla="*/ 462 w 496"/>
              <a:gd name="T57" fmla="*/ 250 h 1290"/>
              <a:gd name="T58" fmla="*/ 463 w 496"/>
              <a:gd name="T59" fmla="*/ 266 h 1290"/>
              <a:gd name="T60" fmla="*/ 462 w 496"/>
              <a:gd name="T61" fmla="*/ 250 h 1290"/>
              <a:gd name="T62" fmla="*/ 314 w 496"/>
              <a:gd name="T63" fmla="*/ 507 h 1290"/>
              <a:gd name="T64" fmla="*/ 435 w 496"/>
              <a:gd name="T65" fmla="*/ 85 h 1290"/>
              <a:gd name="T66" fmla="*/ 392 w 496"/>
              <a:gd name="T67" fmla="*/ 35 h 1290"/>
              <a:gd name="T68" fmla="*/ 343 w 496"/>
              <a:gd name="T69" fmla="*/ 111 h 1290"/>
              <a:gd name="T70" fmla="*/ 352 w 496"/>
              <a:gd name="T71" fmla="*/ 111 h 1290"/>
              <a:gd name="T72" fmla="*/ 362 w 496"/>
              <a:gd name="T73" fmla="*/ 439 h 1290"/>
              <a:gd name="T74" fmla="*/ 466 w 496"/>
              <a:gd name="T75" fmla="*/ 192 h 1290"/>
              <a:gd name="T76" fmla="*/ 446 w 496"/>
              <a:gd name="T77" fmla="*/ 118 h 1290"/>
              <a:gd name="T78" fmla="*/ 270 w 496"/>
              <a:gd name="T79" fmla="*/ 395 h 1290"/>
              <a:gd name="T80" fmla="*/ 323 w 496"/>
              <a:gd name="T81" fmla="*/ 131 h 1290"/>
              <a:gd name="T82" fmla="*/ 426 w 496"/>
              <a:gd name="T83" fmla="*/ 28 h 1290"/>
              <a:gd name="T84" fmla="*/ 447 w 496"/>
              <a:gd name="T85" fmla="*/ 79 h 1290"/>
              <a:gd name="T86" fmla="*/ 476 w 496"/>
              <a:gd name="T87" fmla="*/ 148 h 1290"/>
              <a:gd name="T88" fmla="*/ 404 w 496"/>
              <a:gd name="T89" fmla="*/ 13 h 1290"/>
              <a:gd name="T90" fmla="*/ 387 w 496"/>
              <a:gd name="T91" fmla="*/ 18 h 1290"/>
              <a:gd name="T92" fmla="*/ 394 w 496"/>
              <a:gd name="T93" fmla="*/ 21 h 1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96" h="1290">
                <a:moveTo>
                  <a:pt x="69" y="1290"/>
                </a:moveTo>
                <a:cubicBezTo>
                  <a:pt x="41" y="1290"/>
                  <a:pt x="15" y="1273"/>
                  <a:pt x="8" y="1248"/>
                </a:cubicBezTo>
                <a:cubicBezTo>
                  <a:pt x="0" y="1222"/>
                  <a:pt x="16" y="1192"/>
                  <a:pt x="44" y="1181"/>
                </a:cubicBezTo>
                <a:cubicBezTo>
                  <a:pt x="46" y="1180"/>
                  <a:pt x="46" y="1180"/>
                  <a:pt x="46" y="1180"/>
                </a:cubicBezTo>
                <a:cubicBezTo>
                  <a:pt x="45" y="1178"/>
                  <a:pt x="45" y="1178"/>
                  <a:pt x="45" y="1178"/>
                </a:cubicBezTo>
                <a:cubicBezTo>
                  <a:pt x="45" y="1177"/>
                  <a:pt x="44" y="1175"/>
                  <a:pt x="44" y="1173"/>
                </a:cubicBezTo>
                <a:cubicBezTo>
                  <a:pt x="40" y="1160"/>
                  <a:pt x="68" y="1077"/>
                  <a:pt x="100" y="981"/>
                </a:cubicBezTo>
                <a:cubicBezTo>
                  <a:pt x="126" y="903"/>
                  <a:pt x="153" y="824"/>
                  <a:pt x="167" y="772"/>
                </a:cubicBezTo>
                <a:cubicBezTo>
                  <a:pt x="186" y="698"/>
                  <a:pt x="195" y="660"/>
                  <a:pt x="214" y="647"/>
                </a:cubicBezTo>
                <a:cubicBezTo>
                  <a:pt x="215" y="646"/>
                  <a:pt x="215" y="646"/>
                  <a:pt x="215" y="646"/>
                </a:cubicBezTo>
                <a:cubicBezTo>
                  <a:pt x="215" y="645"/>
                  <a:pt x="215" y="645"/>
                  <a:pt x="215" y="645"/>
                </a:cubicBezTo>
                <a:cubicBezTo>
                  <a:pt x="204" y="593"/>
                  <a:pt x="108" y="139"/>
                  <a:pt x="261" y="39"/>
                </a:cubicBezTo>
                <a:cubicBezTo>
                  <a:pt x="291" y="19"/>
                  <a:pt x="319" y="9"/>
                  <a:pt x="346" y="9"/>
                </a:cubicBezTo>
                <a:cubicBezTo>
                  <a:pt x="350" y="9"/>
                  <a:pt x="355" y="10"/>
                  <a:pt x="360" y="10"/>
                </a:cubicBezTo>
                <a:cubicBezTo>
                  <a:pt x="361" y="10"/>
                  <a:pt x="361" y="10"/>
                  <a:pt x="361" y="10"/>
                </a:cubicBezTo>
                <a:cubicBezTo>
                  <a:pt x="361" y="10"/>
                  <a:pt x="361" y="10"/>
                  <a:pt x="361" y="10"/>
                </a:cubicBezTo>
                <a:cubicBezTo>
                  <a:pt x="376" y="3"/>
                  <a:pt x="391" y="0"/>
                  <a:pt x="405" y="0"/>
                </a:cubicBezTo>
                <a:cubicBezTo>
                  <a:pt x="410" y="0"/>
                  <a:pt x="415" y="1"/>
                  <a:pt x="421" y="2"/>
                </a:cubicBezTo>
                <a:cubicBezTo>
                  <a:pt x="453" y="8"/>
                  <a:pt x="476" y="35"/>
                  <a:pt x="489" y="82"/>
                </a:cubicBezTo>
                <a:cubicBezTo>
                  <a:pt x="496" y="107"/>
                  <a:pt x="493" y="144"/>
                  <a:pt x="480" y="193"/>
                </a:cubicBezTo>
                <a:cubicBezTo>
                  <a:pt x="479" y="194"/>
                  <a:pt x="479" y="194"/>
                  <a:pt x="479" y="194"/>
                </a:cubicBezTo>
                <a:cubicBezTo>
                  <a:pt x="479" y="194"/>
                  <a:pt x="479" y="194"/>
                  <a:pt x="479" y="194"/>
                </a:cubicBezTo>
                <a:cubicBezTo>
                  <a:pt x="482" y="220"/>
                  <a:pt x="481" y="245"/>
                  <a:pt x="476" y="268"/>
                </a:cubicBezTo>
                <a:cubicBezTo>
                  <a:pt x="458" y="368"/>
                  <a:pt x="330" y="567"/>
                  <a:pt x="277" y="649"/>
                </a:cubicBezTo>
                <a:cubicBezTo>
                  <a:pt x="276" y="650"/>
                  <a:pt x="276" y="650"/>
                  <a:pt x="276" y="650"/>
                </a:cubicBezTo>
                <a:cubicBezTo>
                  <a:pt x="277" y="651"/>
                  <a:pt x="277" y="651"/>
                  <a:pt x="277" y="651"/>
                </a:cubicBezTo>
                <a:cubicBezTo>
                  <a:pt x="291" y="666"/>
                  <a:pt x="285" y="701"/>
                  <a:pt x="272" y="772"/>
                </a:cubicBezTo>
                <a:cubicBezTo>
                  <a:pt x="271" y="773"/>
                  <a:pt x="271" y="773"/>
                  <a:pt x="271" y="773"/>
                </a:cubicBezTo>
                <a:cubicBezTo>
                  <a:pt x="268" y="789"/>
                  <a:pt x="265" y="807"/>
                  <a:pt x="261" y="827"/>
                </a:cubicBezTo>
                <a:cubicBezTo>
                  <a:pt x="241" y="945"/>
                  <a:pt x="179" y="1178"/>
                  <a:pt x="135" y="1205"/>
                </a:cubicBezTo>
                <a:cubicBezTo>
                  <a:pt x="132" y="1207"/>
                  <a:pt x="130" y="1208"/>
                  <a:pt x="128" y="1208"/>
                </a:cubicBezTo>
                <a:cubicBezTo>
                  <a:pt x="125" y="1208"/>
                  <a:pt x="125" y="1208"/>
                  <a:pt x="125" y="1208"/>
                </a:cubicBezTo>
                <a:cubicBezTo>
                  <a:pt x="126" y="1211"/>
                  <a:pt x="126" y="1211"/>
                  <a:pt x="126" y="1211"/>
                </a:cubicBezTo>
                <a:cubicBezTo>
                  <a:pt x="127" y="1213"/>
                  <a:pt x="129" y="1215"/>
                  <a:pt x="129" y="1218"/>
                </a:cubicBezTo>
                <a:cubicBezTo>
                  <a:pt x="130" y="1219"/>
                  <a:pt x="130" y="1219"/>
                  <a:pt x="130" y="1219"/>
                </a:cubicBezTo>
                <a:cubicBezTo>
                  <a:pt x="130" y="1219"/>
                  <a:pt x="130" y="1219"/>
                  <a:pt x="130" y="1219"/>
                </a:cubicBezTo>
                <a:cubicBezTo>
                  <a:pt x="130" y="1219"/>
                  <a:pt x="130" y="1219"/>
                  <a:pt x="130" y="1219"/>
                </a:cubicBezTo>
                <a:cubicBezTo>
                  <a:pt x="130" y="1219"/>
                  <a:pt x="130" y="1219"/>
                  <a:pt x="130" y="1220"/>
                </a:cubicBezTo>
                <a:cubicBezTo>
                  <a:pt x="134" y="1235"/>
                  <a:pt x="130" y="1252"/>
                  <a:pt x="120" y="1265"/>
                </a:cubicBezTo>
                <a:cubicBezTo>
                  <a:pt x="113" y="1276"/>
                  <a:pt x="101" y="1284"/>
                  <a:pt x="88" y="1288"/>
                </a:cubicBezTo>
                <a:cubicBezTo>
                  <a:pt x="85" y="1288"/>
                  <a:pt x="83" y="1289"/>
                  <a:pt x="80" y="1289"/>
                </a:cubicBezTo>
                <a:cubicBezTo>
                  <a:pt x="77" y="1290"/>
                  <a:pt x="73" y="1290"/>
                  <a:pt x="69" y="1290"/>
                </a:cubicBezTo>
                <a:close/>
                <a:moveTo>
                  <a:pt x="59" y="1198"/>
                </a:moveTo>
                <a:cubicBezTo>
                  <a:pt x="39" y="1205"/>
                  <a:pt x="22" y="1224"/>
                  <a:pt x="29" y="1248"/>
                </a:cubicBezTo>
                <a:cubicBezTo>
                  <a:pt x="32" y="1259"/>
                  <a:pt x="40" y="1267"/>
                  <a:pt x="52" y="1271"/>
                </a:cubicBezTo>
                <a:cubicBezTo>
                  <a:pt x="56" y="1272"/>
                  <a:pt x="60" y="1273"/>
                  <a:pt x="64" y="1273"/>
                </a:cubicBezTo>
                <a:cubicBezTo>
                  <a:pt x="73" y="1273"/>
                  <a:pt x="82" y="1270"/>
                  <a:pt x="89" y="1265"/>
                </a:cubicBezTo>
                <a:cubicBezTo>
                  <a:pt x="105" y="1255"/>
                  <a:pt x="113" y="1237"/>
                  <a:pt x="109" y="1218"/>
                </a:cubicBezTo>
                <a:cubicBezTo>
                  <a:pt x="107" y="1215"/>
                  <a:pt x="106" y="1213"/>
                  <a:pt x="104" y="1210"/>
                </a:cubicBezTo>
                <a:cubicBezTo>
                  <a:pt x="104" y="1209"/>
                  <a:pt x="104" y="1209"/>
                  <a:pt x="104" y="1209"/>
                </a:cubicBezTo>
                <a:cubicBezTo>
                  <a:pt x="103" y="1209"/>
                  <a:pt x="103" y="1209"/>
                  <a:pt x="103" y="1209"/>
                </a:cubicBezTo>
                <a:cubicBezTo>
                  <a:pt x="91" y="1209"/>
                  <a:pt x="74" y="1207"/>
                  <a:pt x="61" y="1198"/>
                </a:cubicBezTo>
                <a:cubicBezTo>
                  <a:pt x="60" y="1197"/>
                  <a:pt x="60" y="1197"/>
                  <a:pt x="60" y="1197"/>
                </a:cubicBezTo>
                <a:lnTo>
                  <a:pt x="59" y="1198"/>
                </a:lnTo>
                <a:close/>
                <a:moveTo>
                  <a:pt x="332" y="23"/>
                </a:moveTo>
                <a:cubicBezTo>
                  <a:pt x="312" y="26"/>
                  <a:pt x="291" y="34"/>
                  <a:pt x="269" y="49"/>
                </a:cubicBezTo>
                <a:cubicBezTo>
                  <a:pt x="130" y="140"/>
                  <a:pt x="209" y="551"/>
                  <a:pt x="226" y="632"/>
                </a:cubicBezTo>
                <a:cubicBezTo>
                  <a:pt x="230" y="632"/>
                  <a:pt x="230" y="632"/>
                  <a:pt x="230" y="632"/>
                </a:cubicBezTo>
                <a:cubicBezTo>
                  <a:pt x="215" y="313"/>
                  <a:pt x="246" y="107"/>
                  <a:pt x="321" y="36"/>
                </a:cubicBezTo>
                <a:cubicBezTo>
                  <a:pt x="325" y="33"/>
                  <a:pt x="329" y="30"/>
                  <a:pt x="333" y="26"/>
                </a:cubicBezTo>
                <a:cubicBezTo>
                  <a:pt x="339" y="22"/>
                  <a:pt x="339" y="22"/>
                  <a:pt x="339" y="22"/>
                </a:cubicBezTo>
                <a:lnTo>
                  <a:pt x="332" y="23"/>
                </a:lnTo>
                <a:close/>
                <a:moveTo>
                  <a:pt x="352" y="123"/>
                </a:moveTo>
                <a:cubicBezTo>
                  <a:pt x="350" y="123"/>
                  <a:pt x="349" y="123"/>
                  <a:pt x="348" y="123"/>
                </a:cubicBezTo>
                <a:cubicBezTo>
                  <a:pt x="345" y="124"/>
                  <a:pt x="342" y="124"/>
                  <a:pt x="339" y="125"/>
                </a:cubicBezTo>
                <a:cubicBezTo>
                  <a:pt x="338" y="125"/>
                  <a:pt x="338" y="125"/>
                  <a:pt x="338" y="125"/>
                </a:cubicBezTo>
                <a:cubicBezTo>
                  <a:pt x="338" y="126"/>
                  <a:pt x="338" y="126"/>
                  <a:pt x="338" y="126"/>
                </a:cubicBezTo>
                <a:cubicBezTo>
                  <a:pt x="298" y="252"/>
                  <a:pt x="277" y="476"/>
                  <a:pt x="267" y="584"/>
                </a:cubicBezTo>
                <a:cubicBezTo>
                  <a:pt x="264" y="616"/>
                  <a:pt x="264" y="616"/>
                  <a:pt x="264" y="616"/>
                </a:cubicBezTo>
                <a:cubicBezTo>
                  <a:pt x="270" y="600"/>
                  <a:pt x="270" y="600"/>
                  <a:pt x="270" y="600"/>
                </a:cubicBezTo>
                <a:cubicBezTo>
                  <a:pt x="319" y="452"/>
                  <a:pt x="401" y="197"/>
                  <a:pt x="387" y="149"/>
                </a:cubicBezTo>
                <a:cubicBezTo>
                  <a:pt x="382" y="133"/>
                  <a:pt x="369" y="123"/>
                  <a:pt x="352" y="123"/>
                </a:cubicBezTo>
                <a:close/>
                <a:moveTo>
                  <a:pt x="361" y="24"/>
                </a:moveTo>
                <a:cubicBezTo>
                  <a:pt x="350" y="30"/>
                  <a:pt x="339" y="37"/>
                  <a:pt x="331" y="45"/>
                </a:cubicBezTo>
                <a:cubicBezTo>
                  <a:pt x="264" y="108"/>
                  <a:pt x="233" y="289"/>
                  <a:pt x="241" y="567"/>
                </a:cubicBezTo>
                <a:cubicBezTo>
                  <a:pt x="245" y="567"/>
                  <a:pt x="245" y="567"/>
                  <a:pt x="245" y="567"/>
                </a:cubicBezTo>
                <a:cubicBezTo>
                  <a:pt x="252" y="446"/>
                  <a:pt x="266" y="236"/>
                  <a:pt x="276" y="185"/>
                </a:cubicBezTo>
                <a:cubicBezTo>
                  <a:pt x="282" y="152"/>
                  <a:pt x="301" y="126"/>
                  <a:pt x="328" y="116"/>
                </a:cubicBezTo>
                <a:cubicBezTo>
                  <a:pt x="328" y="115"/>
                  <a:pt x="328" y="115"/>
                  <a:pt x="328" y="115"/>
                </a:cubicBezTo>
                <a:cubicBezTo>
                  <a:pt x="329" y="114"/>
                  <a:pt x="329" y="114"/>
                  <a:pt x="329" y="114"/>
                </a:cubicBezTo>
                <a:cubicBezTo>
                  <a:pt x="343" y="72"/>
                  <a:pt x="359" y="44"/>
                  <a:pt x="376" y="31"/>
                </a:cubicBezTo>
                <a:cubicBezTo>
                  <a:pt x="378" y="28"/>
                  <a:pt x="378" y="28"/>
                  <a:pt x="378" y="28"/>
                </a:cubicBezTo>
                <a:cubicBezTo>
                  <a:pt x="375" y="27"/>
                  <a:pt x="375" y="27"/>
                  <a:pt x="375" y="27"/>
                </a:cubicBezTo>
                <a:cubicBezTo>
                  <a:pt x="371" y="26"/>
                  <a:pt x="367" y="25"/>
                  <a:pt x="363" y="24"/>
                </a:cubicBezTo>
                <a:cubicBezTo>
                  <a:pt x="362" y="24"/>
                  <a:pt x="362" y="24"/>
                  <a:pt x="362" y="24"/>
                </a:cubicBezTo>
                <a:lnTo>
                  <a:pt x="361" y="24"/>
                </a:lnTo>
                <a:close/>
                <a:moveTo>
                  <a:pt x="462" y="250"/>
                </a:moveTo>
                <a:cubicBezTo>
                  <a:pt x="425" y="353"/>
                  <a:pt x="362" y="474"/>
                  <a:pt x="315" y="557"/>
                </a:cubicBezTo>
                <a:cubicBezTo>
                  <a:pt x="319" y="559"/>
                  <a:pt x="319" y="559"/>
                  <a:pt x="319" y="559"/>
                </a:cubicBezTo>
                <a:cubicBezTo>
                  <a:pt x="377" y="464"/>
                  <a:pt x="450" y="336"/>
                  <a:pt x="463" y="266"/>
                </a:cubicBezTo>
                <a:cubicBezTo>
                  <a:pt x="464" y="261"/>
                  <a:pt x="465" y="256"/>
                  <a:pt x="465" y="251"/>
                </a:cubicBezTo>
                <a:cubicBezTo>
                  <a:pt x="467" y="233"/>
                  <a:pt x="467" y="233"/>
                  <a:pt x="467" y="233"/>
                </a:cubicBezTo>
                <a:lnTo>
                  <a:pt x="462" y="250"/>
                </a:lnTo>
                <a:close/>
                <a:moveTo>
                  <a:pt x="352" y="111"/>
                </a:moveTo>
                <a:cubicBezTo>
                  <a:pt x="375" y="111"/>
                  <a:pt x="393" y="124"/>
                  <a:pt x="400" y="145"/>
                </a:cubicBezTo>
                <a:cubicBezTo>
                  <a:pt x="410" y="178"/>
                  <a:pt x="380" y="304"/>
                  <a:pt x="314" y="507"/>
                </a:cubicBezTo>
                <a:cubicBezTo>
                  <a:pt x="318" y="508"/>
                  <a:pt x="318" y="508"/>
                  <a:pt x="318" y="508"/>
                </a:cubicBezTo>
                <a:cubicBezTo>
                  <a:pt x="354" y="415"/>
                  <a:pt x="438" y="187"/>
                  <a:pt x="435" y="85"/>
                </a:cubicBezTo>
                <a:cubicBezTo>
                  <a:pt x="435" y="85"/>
                  <a:pt x="435" y="85"/>
                  <a:pt x="435" y="85"/>
                </a:cubicBezTo>
                <a:cubicBezTo>
                  <a:pt x="435" y="84"/>
                  <a:pt x="435" y="84"/>
                  <a:pt x="435" y="84"/>
                </a:cubicBezTo>
                <a:cubicBezTo>
                  <a:pt x="423" y="63"/>
                  <a:pt x="409" y="47"/>
                  <a:pt x="392" y="36"/>
                </a:cubicBezTo>
                <a:cubicBezTo>
                  <a:pt x="392" y="35"/>
                  <a:pt x="392" y="35"/>
                  <a:pt x="392" y="35"/>
                </a:cubicBezTo>
                <a:cubicBezTo>
                  <a:pt x="391" y="36"/>
                  <a:pt x="391" y="36"/>
                  <a:pt x="391" y="36"/>
                </a:cubicBezTo>
                <a:cubicBezTo>
                  <a:pt x="374" y="44"/>
                  <a:pt x="358" y="68"/>
                  <a:pt x="344" y="108"/>
                </a:cubicBezTo>
                <a:cubicBezTo>
                  <a:pt x="343" y="111"/>
                  <a:pt x="343" y="111"/>
                  <a:pt x="343" y="111"/>
                </a:cubicBezTo>
                <a:cubicBezTo>
                  <a:pt x="346" y="111"/>
                  <a:pt x="346" y="111"/>
                  <a:pt x="346" y="111"/>
                </a:cubicBezTo>
                <a:cubicBezTo>
                  <a:pt x="346" y="111"/>
                  <a:pt x="347" y="111"/>
                  <a:pt x="347" y="111"/>
                </a:cubicBezTo>
                <a:cubicBezTo>
                  <a:pt x="349" y="111"/>
                  <a:pt x="351" y="111"/>
                  <a:pt x="352" y="111"/>
                </a:cubicBezTo>
                <a:close/>
                <a:moveTo>
                  <a:pt x="446" y="118"/>
                </a:moveTo>
                <a:cubicBezTo>
                  <a:pt x="440" y="189"/>
                  <a:pt x="410" y="296"/>
                  <a:pt x="359" y="437"/>
                </a:cubicBezTo>
                <a:cubicBezTo>
                  <a:pt x="362" y="439"/>
                  <a:pt x="362" y="439"/>
                  <a:pt x="362" y="439"/>
                </a:cubicBezTo>
                <a:cubicBezTo>
                  <a:pt x="413" y="338"/>
                  <a:pt x="448" y="255"/>
                  <a:pt x="466" y="193"/>
                </a:cubicBezTo>
                <a:cubicBezTo>
                  <a:pt x="466" y="192"/>
                  <a:pt x="466" y="192"/>
                  <a:pt x="466" y="192"/>
                </a:cubicBezTo>
                <a:cubicBezTo>
                  <a:pt x="466" y="192"/>
                  <a:pt x="466" y="192"/>
                  <a:pt x="466" y="192"/>
                </a:cubicBezTo>
                <a:cubicBezTo>
                  <a:pt x="464" y="166"/>
                  <a:pt x="458" y="140"/>
                  <a:pt x="450" y="117"/>
                </a:cubicBezTo>
                <a:cubicBezTo>
                  <a:pt x="447" y="109"/>
                  <a:pt x="447" y="109"/>
                  <a:pt x="447" y="109"/>
                </a:cubicBezTo>
                <a:lnTo>
                  <a:pt x="446" y="118"/>
                </a:lnTo>
                <a:close/>
                <a:moveTo>
                  <a:pt x="318" y="135"/>
                </a:moveTo>
                <a:cubicBezTo>
                  <a:pt x="303" y="146"/>
                  <a:pt x="293" y="165"/>
                  <a:pt x="289" y="186"/>
                </a:cubicBezTo>
                <a:cubicBezTo>
                  <a:pt x="284" y="212"/>
                  <a:pt x="278" y="282"/>
                  <a:pt x="270" y="395"/>
                </a:cubicBezTo>
                <a:cubicBezTo>
                  <a:pt x="274" y="395"/>
                  <a:pt x="274" y="395"/>
                  <a:pt x="274" y="395"/>
                </a:cubicBezTo>
                <a:cubicBezTo>
                  <a:pt x="288" y="283"/>
                  <a:pt x="303" y="199"/>
                  <a:pt x="321" y="137"/>
                </a:cubicBezTo>
                <a:cubicBezTo>
                  <a:pt x="323" y="131"/>
                  <a:pt x="323" y="131"/>
                  <a:pt x="323" y="131"/>
                </a:cubicBezTo>
                <a:lnTo>
                  <a:pt x="318" y="135"/>
                </a:lnTo>
                <a:close/>
                <a:moveTo>
                  <a:pt x="402" y="21"/>
                </a:moveTo>
                <a:cubicBezTo>
                  <a:pt x="410" y="21"/>
                  <a:pt x="418" y="23"/>
                  <a:pt x="426" y="28"/>
                </a:cubicBezTo>
                <a:cubicBezTo>
                  <a:pt x="438" y="36"/>
                  <a:pt x="445" y="53"/>
                  <a:pt x="447" y="79"/>
                </a:cubicBezTo>
                <a:cubicBezTo>
                  <a:pt x="447" y="79"/>
                  <a:pt x="447" y="79"/>
                  <a:pt x="447" y="79"/>
                </a:cubicBezTo>
                <a:cubicBezTo>
                  <a:pt x="447" y="79"/>
                  <a:pt x="447" y="79"/>
                  <a:pt x="447" y="79"/>
                </a:cubicBezTo>
                <a:cubicBezTo>
                  <a:pt x="458" y="99"/>
                  <a:pt x="466" y="122"/>
                  <a:pt x="472" y="148"/>
                </a:cubicBezTo>
                <a:cubicBezTo>
                  <a:pt x="475" y="158"/>
                  <a:pt x="475" y="158"/>
                  <a:pt x="475" y="158"/>
                </a:cubicBezTo>
                <a:cubicBezTo>
                  <a:pt x="476" y="148"/>
                  <a:pt x="476" y="148"/>
                  <a:pt x="476" y="148"/>
                </a:cubicBezTo>
                <a:cubicBezTo>
                  <a:pt x="480" y="122"/>
                  <a:pt x="480" y="101"/>
                  <a:pt x="476" y="86"/>
                </a:cubicBezTo>
                <a:cubicBezTo>
                  <a:pt x="464" y="44"/>
                  <a:pt x="444" y="20"/>
                  <a:pt x="417" y="14"/>
                </a:cubicBezTo>
                <a:cubicBezTo>
                  <a:pt x="413" y="13"/>
                  <a:pt x="408" y="13"/>
                  <a:pt x="404" y="13"/>
                </a:cubicBezTo>
                <a:cubicBezTo>
                  <a:pt x="399" y="13"/>
                  <a:pt x="393" y="13"/>
                  <a:pt x="388" y="14"/>
                </a:cubicBezTo>
                <a:cubicBezTo>
                  <a:pt x="382" y="16"/>
                  <a:pt x="382" y="16"/>
                  <a:pt x="382" y="16"/>
                </a:cubicBezTo>
                <a:cubicBezTo>
                  <a:pt x="387" y="18"/>
                  <a:pt x="387" y="18"/>
                  <a:pt x="387" y="18"/>
                </a:cubicBezTo>
                <a:cubicBezTo>
                  <a:pt x="389" y="19"/>
                  <a:pt x="391" y="20"/>
                  <a:pt x="393" y="21"/>
                </a:cubicBezTo>
                <a:cubicBezTo>
                  <a:pt x="394" y="22"/>
                  <a:pt x="394" y="22"/>
                  <a:pt x="394" y="22"/>
                </a:cubicBezTo>
                <a:cubicBezTo>
                  <a:pt x="394" y="21"/>
                  <a:pt x="394" y="21"/>
                  <a:pt x="394" y="21"/>
                </a:cubicBezTo>
                <a:cubicBezTo>
                  <a:pt x="397" y="21"/>
                  <a:pt x="399" y="21"/>
                  <a:pt x="402" y="21"/>
                </a:cubicBezTo>
                <a:close/>
              </a:path>
            </a:pathLst>
          </a:custGeom>
          <a:solidFill>
            <a:srgbClr val="FDB515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34669" y="1751965"/>
            <a:ext cx="8144178" cy="49777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712077"/>
              </p:ext>
            </p:extLst>
          </p:nvPr>
        </p:nvGraphicFramePr>
        <p:xfrm>
          <a:off x="349955" y="1751964"/>
          <a:ext cx="8794046" cy="4006389"/>
        </p:xfrm>
        <a:graphic>
          <a:graphicData uri="http://schemas.openxmlformats.org/drawingml/2006/table">
            <a:tbl>
              <a:tblPr firstRow="1" firstCol="1" bandRow="1"/>
              <a:tblGrid>
                <a:gridCol w="1465674"/>
                <a:gridCol w="1465674"/>
                <a:gridCol w="1447758"/>
                <a:gridCol w="1483592"/>
                <a:gridCol w="1465674"/>
                <a:gridCol w="1465674"/>
              </a:tblGrid>
              <a:tr h="2349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Week </a:t>
                      </a:r>
                      <a:r>
                        <a:rPr lang="en-US" sz="900" b="1" dirty="0" smtClean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MONDAY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TUESDAY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WEDNESDAY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THURSDAY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FRIDAY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5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MORNING</a:t>
                      </a:r>
                      <a:b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</a:b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SNACK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Cereal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 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Raspberries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/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Milk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Gill Sans MT" panose="020B0502020104020203" pitchFamily="34" charset="0"/>
                        <a:ea typeface="Calibri"/>
                        <a:cs typeface="Miriam" panose="020B0502050101010101" pitchFamily="34" charset="-79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Nutri-Grain Bar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Oranges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/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Milk</a:t>
                      </a: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Muffin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Apples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Milk</a:t>
                      </a: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Raisin Bread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Blueberries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Milk</a:t>
                      </a: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French Toast Sticks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Applesauce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Milk</a:t>
                      </a: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470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LUNCH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Baked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 Chicken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/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Macaroni Salad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Mangos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Milk</a:t>
                      </a: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Turkey Bacon Cheeseburger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Sweet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 Potato Fries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Plums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Milk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Miriam" panose="020B0502050101010101" pitchFamily="34" charset="-79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Cheese Pizza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Salad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Peaches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Milk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Miriam" panose="020B0502050101010101" pitchFamily="34" charset="-79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Bell Pepper and Ravioli Salad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Cantaloupe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Milk</a:t>
                      </a: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Ham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 &amp; Swiss Cheese Wrap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Coleslaw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Clementine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Milk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Miriam" panose="020B0502050101010101" pitchFamily="34" charset="-79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</a:tr>
              <a:tr h="11618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AFTERNOON SNACK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Cinnamon Pita Points</a:t>
                      </a: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Zucchini Bread</a:t>
                      </a:r>
                      <a:b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</a:br>
                      <a: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Cantaloupe</a:t>
                      </a: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Fruit Salad</a:t>
                      </a:r>
                      <a:b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</a:br>
                      <a: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Yogurt</a:t>
                      </a: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Cranberry Orange Muffin</a:t>
                      </a:r>
                      <a:b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</a:br>
                      <a: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Pears</a:t>
                      </a: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Graham Crackers</a:t>
                      </a:r>
                      <a:b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</a:br>
                      <a: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Miriam" panose="020B0502050101010101" pitchFamily="34" charset="-79"/>
                        </a:rPr>
                        <a:t>Cream Cheese</a:t>
                      </a: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6" name="Picture 3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62" y="5715001"/>
            <a:ext cx="1513298" cy="872040"/>
          </a:xfrm>
          <a:prstGeom prst="rect">
            <a:avLst/>
          </a:prstGeom>
        </p:spPr>
      </p:pic>
      <p:pic>
        <p:nvPicPr>
          <p:cNvPr id="38" name="Picture 3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334000"/>
            <a:ext cx="1530486" cy="1158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26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5400000">
            <a:off x="-133983" y="-1618614"/>
            <a:ext cx="6857999" cy="10095230"/>
          </a:xfrm>
          <a:prstGeom prst="rect">
            <a:avLst/>
          </a:prstGeom>
          <a:pattFill prst="wdUpDiag">
            <a:fgClr>
              <a:srgbClr val="FEC444"/>
            </a:fgClr>
            <a:bgClr>
              <a:srgbClr val="FDB515"/>
            </a:bgClr>
          </a:patt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266937"/>
            <a:ext cx="9224683" cy="1485028"/>
          </a:xfrm>
          <a:prstGeom prst="rect">
            <a:avLst/>
          </a:prstGeom>
          <a:solidFill>
            <a:srgbClr val="7966A2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>
            <a:off x="234669" y="182876"/>
            <a:ext cx="3361436" cy="664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BRIGHT HORIZONS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34669" y="756204"/>
            <a:ext cx="4777346" cy="537399"/>
            <a:chOff x="0" y="0"/>
            <a:chExt cx="5605129" cy="547947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0" y="95003"/>
              <a:ext cx="607695" cy="450850"/>
            </a:xfrm>
            <a:custGeom>
              <a:avLst/>
              <a:gdLst>
                <a:gd name="T0" fmla="*/ 160 w 162"/>
                <a:gd name="T1" fmla="*/ 28 h 121"/>
                <a:gd name="T2" fmla="*/ 139 w 162"/>
                <a:gd name="T3" fmla="*/ 87 h 121"/>
                <a:gd name="T4" fmla="*/ 129 w 162"/>
                <a:gd name="T5" fmla="*/ 111 h 121"/>
                <a:gd name="T6" fmla="*/ 123 w 162"/>
                <a:gd name="T7" fmla="*/ 106 h 121"/>
                <a:gd name="T8" fmla="*/ 87 w 162"/>
                <a:gd name="T9" fmla="*/ 36 h 121"/>
                <a:gd name="T10" fmla="*/ 63 w 162"/>
                <a:gd name="T11" fmla="*/ 115 h 121"/>
                <a:gd name="T12" fmla="*/ 57 w 162"/>
                <a:gd name="T13" fmla="*/ 121 h 121"/>
                <a:gd name="T14" fmla="*/ 50 w 162"/>
                <a:gd name="T15" fmla="*/ 114 h 121"/>
                <a:gd name="T16" fmla="*/ 33 w 162"/>
                <a:gd name="T17" fmla="*/ 81 h 121"/>
                <a:gd name="T18" fmla="*/ 2 w 162"/>
                <a:gd name="T19" fmla="*/ 13 h 121"/>
                <a:gd name="T20" fmla="*/ 0 w 162"/>
                <a:gd name="T21" fmla="*/ 9 h 121"/>
                <a:gd name="T22" fmla="*/ 12 w 162"/>
                <a:gd name="T23" fmla="*/ 0 h 121"/>
                <a:gd name="T24" fmla="*/ 19 w 162"/>
                <a:gd name="T25" fmla="*/ 10 h 121"/>
                <a:gd name="T26" fmla="*/ 56 w 162"/>
                <a:gd name="T27" fmla="*/ 96 h 121"/>
                <a:gd name="T28" fmla="*/ 75 w 162"/>
                <a:gd name="T29" fmla="*/ 32 h 121"/>
                <a:gd name="T30" fmla="*/ 85 w 162"/>
                <a:gd name="T31" fmla="*/ 14 h 121"/>
                <a:gd name="T32" fmla="*/ 95 w 162"/>
                <a:gd name="T33" fmla="*/ 22 h 121"/>
                <a:gd name="T34" fmla="*/ 127 w 162"/>
                <a:gd name="T35" fmla="*/ 87 h 121"/>
                <a:gd name="T36" fmla="*/ 145 w 162"/>
                <a:gd name="T37" fmla="*/ 23 h 121"/>
                <a:gd name="T38" fmla="*/ 152 w 162"/>
                <a:gd name="T39" fmla="*/ 11 h 121"/>
                <a:gd name="T40" fmla="*/ 162 w 162"/>
                <a:gd name="T41" fmla="*/ 20 h 121"/>
                <a:gd name="T42" fmla="*/ 160 w 162"/>
                <a:gd name="T43" fmla="*/ 28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2" h="121">
                  <a:moveTo>
                    <a:pt x="160" y="28"/>
                  </a:moveTo>
                  <a:cubicBezTo>
                    <a:pt x="150" y="50"/>
                    <a:pt x="146" y="68"/>
                    <a:pt x="139" y="87"/>
                  </a:cubicBezTo>
                  <a:cubicBezTo>
                    <a:pt x="138" y="92"/>
                    <a:pt x="134" y="110"/>
                    <a:pt x="129" y="111"/>
                  </a:cubicBezTo>
                  <a:cubicBezTo>
                    <a:pt x="127" y="111"/>
                    <a:pt x="125" y="108"/>
                    <a:pt x="123" y="106"/>
                  </a:cubicBezTo>
                  <a:cubicBezTo>
                    <a:pt x="110" y="87"/>
                    <a:pt x="97" y="54"/>
                    <a:pt x="87" y="36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2" y="119"/>
                    <a:pt x="60" y="121"/>
                    <a:pt x="57" y="121"/>
                  </a:cubicBezTo>
                  <a:cubicBezTo>
                    <a:pt x="54" y="121"/>
                    <a:pt x="53" y="120"/>
                    <a:pt x="50" y="114"/>
                  </a:cubicBezTo>
                  <a:cubicBezTo>
                    <a:pt x="46" y="108"/>
                    <a:pt x="38" y="91"/>
                    <a:pt x="33" y="81"/>
                  </a:cubicBezTo>
                  <a:cubicBezTo>
                    <a:pt x="27" y="66"/>
                    <a:pt x="7" y="21"/>
                    <a:pt x="2" y="13"/>
                  </a:cubicBezTo>
                  <a:cubicBezTo>
                    <a:pt x="2" y="12"/>
                    <a:pt x="0" y="11"/>
                    <a:pt x="0" y="9"/>
                  </a:cubicBezTo>
                  <a:cubicBezTo>
                    <a:pt x="0" y="4"/>
                    <a:pt x="8" y="0"/>
                    <a:pt x="12" y="0"/>
                  </a:cubicBezTo>
                  <a:cubicBezTo>
                    <a:pt x="15" y="0"/>
                    <a:pt x="16" y="3"/>
                    <a:pt x="19" y="10"/>
                  </a:cubicBezTo>
                  <a:cubicBezTo>
                    <a:pt x="30" y="40"/>
                    <a:pt x="48" y="81"/>
                    <a:pt x="56" y="96"/>
                  </a:cubicBezTo>
                  <a:cubicBezTo>
                    <a:pt x="64" y="72"/>
                    <a:pt x="72" y="45"/>
                    <a:pt x="75" y="32"/>
                  </a:cubicBezTo>
                  <a:cubicBezTo>
                    <a:pt x="76" y="26"/>
                    <a:pt x="77" y="14"/>
                    <a:pt x="85" y="14"/>
                  </a:cubicBezTo>
                  <a:cubicBezTo>
                    <a:pt x="90" y="14"/>
                    <a:pt x="93" y="16"/>
                    <a:pt x="95" y="22"/>
                  </a:cubicBezTo>
                  <a:cubicBezTo>
                    <a:pt x="99" y="33"/>
                    <a:pt x="105" y="48"/>
                    <a:pt x="127" y="87"/>
                  </a:cubicBezTo>
                  <a:cubicBezTo>
                    <a:pt x="134" y="71"/>
                    <a:pt x="135" y="61"/>
                    <a:pt x="145" y="23"/>
                  </a:cubicBezTo>
                  <a:cubicBezTo>
                    <a:pt x="146" y="23"/>
                    <a:pt x="146" y="11"/>
                    <a:pt x="152" y="11"/>
                  </a:cubicBezTo>
                  <a:cubicBezTo>
                    <a:pt x="154" y="11"/>
                    <a:pt x="162" y="14"/>
                    <a:pt x="162" y="20"/>
                  </a:cubicBezTo>
                  <a:cubicBezTo>
                    <a:pt x="162" y="23"/>
                    <a:pt x="161" y="25"/>
                    <a:pt x="160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617517" y="0"/>
              <a:ext cx="375285" cy="524510"/>
            </a:xfrm>
            <a:custGeom>
              <a:avLst/>
              <a:gdLst>
                <a:gd name="T0" fmla="*/ 65 w 100"/>
                <a:gd name="T1" fmla="*/ 93 h 141"/>
                <a:gd name="T2" fmla="*/ 70 w 100"/>
                <a:gd name="T3" fmla="*/ 117 h 141"/>
                <a:gd name="T4" fmla="*/ 94 w 100"/>
                <a:gd name="T5" fmla="*/ 94 h 141"/>
                <a:gd name="T6" fmla="*/ 97 w 100"/>
                <a:gd name="T7" fmla="*/ 93 h 141"/>
                <a:gd name="T8" fmla="*/ 100 w 100"/>
                <a:gd name="T9" fmla="*/ 95 h 141"/>
                <a:gd name="T10" fmla="*/ 98 w 100"/>
                <a:gd name="T11" fmla="*/ 101 h 141"/>
                <a:gd name="T12" fmla="*/ 69 w 100"/>
                <a:gd name="T13" fmla="*/ 130 h 141"/>
                <a:gd name="T14" fmla="*/ 52 w 100"/>
                <a:gd name="T15" fmla="*/ 73 h 141"/>
                <a:gd name="T16" fmla="*/ 19 w 100"/>
                <a:gd name="T17" fmla="*/ 133 h 141"/>
                <a:gd name="T18" fmla="*/ 11 w 100"/>
                <a:gd name="T19" fmla="*/ 141 h 141"/>
                <a:gd name="T20" fmla="*/ 5 w 100"/>
                <a:gd name="T21" fmla="*/ 134 h 141"/>
                <a:gd name="T22" fmla="*/ 3 w 100"/>
                <a:gd name="T23" fmla="*/ 89 h 141"/>
                <a:gd name="T24" fmla="*/ 0 w 100"/>
                <a:gd name="T25" fmla="*/ 13 h 141"/>
                <a:gd name="T26" fmla="*/ 0 w 100"/>
                <a:gd name="T27" fmla="*/ 10 h 141"/>
                <a:gd name="T28" fmla="*/ 11 w 100"/>
                <a:gd name="T29" fmla="*/ 0 h 141"/>
                <a:gd name="T30" fmla="*/ 17 w 100"/>
                <a:gd name="T31" fmla="*/ 6 h 141"/>
                <a:gd name="T32" fmla="*/ 17 w 100"/>
                <a:gd name="T33" fmla="*/ 12 h 141"/>
                <a:gd name="T34" fmla="*/ 14 w 100"/>
                <a:gd name="T35" fmla="*/ 68 h 141"/>
                <a:gd name="T36" fmla="*/ 15 w 100"/>
                <a:gd name="T37" fmla="*/ 100 h 141"/>
                <a:gd name="T38" fmla="*/ 16 w 100"/>
                <a:gd name="T39" fmla="*/ 111 h 141"/>
                <a:gd name="T40" fmla="*/ 51 w 100"/>
                <a:gd name="T41" fmla="*/ 54 h 141"/>
                <a:gd name="T42" fmla="*/ 59 w 100"/>
                <a:gd name="T43" fmla="*/ 51 h 141"/>
                <a:gd name="T44" fmla="*/ 66 w 100"/>
                <a:gd name="T45" fmla="*/ 65 h 141"/>
                <a:gd name="T46" fmla="*/ 65 w 100"/>
                <a:gd name="T47" fmla="*/ 9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0" h="141">
                  <a:moveTo>
                    <a:pt x="65" y="93"/>
                  </a:moveTo>
                  <a:cubicBezTo>
                    <a:pt x="65" y="110"/>
                    <a:pt x="70" y="117"/>
                    <a:pt x="70" y="117"/>
                  </a:cubicBezTo>
                  <a:cubicBezTo>
                    <a:pt x="77" y="116"/>
                    <a:pt x="88" y="101"/>
                    <a:pt x="94" y="94"/>
                  </a:cubicBezTo>
                  <a:cubicBezTo>
                    <a:pt x="95" y="93"/>
                    <a:pt x="96" y="93"/>
                    <a:pt x="97" y="93"/>
                  </a:cubicBezTo>
                  <a:cubicBezTo>
                    <a:pt x="98" y="93"/>
                    <a:pt x="100" y="93"/>
                    <a:pt x="100" y="95"/>
                  </a:cubicBezTo>
                  <a:cubicBezTo>
                    <a:pt x="100" y="98"/>
                    <a:pt x="99" y="100"/>
                    <a:pt x="98" y="101"/>
                  </a:cubicBezTo>
                  <a:cubicBezTo>
                    <a:pt x="83" y="122"/>
                    <a:pt x="75" y="130"/>
                    <a:pt x="69" y="130"/>
                  </a:cubicBezTo>
                  <a:cubicBezTo>
                    <a:pt x="53" y="130"/>
                    <a:pt x="52" y="95"/>
                    <a:pt x="52" y="73"/>
                  </a:cubicBezTo>
                  <a:cubicBezTo>
                    <a:pt x="39" y="87"/>
                    <a:pt x="23" y="124"/>
                    <a:pt x="19" y="133"/>
                  </a:cubicBezTo>
                  <a:cubicBezTo>
                    <a:pt x="18" y="136"/>
                    <a:pt x="16" y="141"/>
                    <a:pt x="11" y="141"/>
                  </a:cubicBezTo>
                  <a:cubicBezTo>
                    <a:pt x="7" y="141"/>
                    <a:pt x="5" y="136"/>
                    <a:pt x="5" y="134"/>
                  </a:cubicBezTo>
                  <a:cubicBezTo>
                    <a:pt x="4" y="112"/>
                    <a:pt x="3" y="100"/>
                    <a:pt x="3" y="89"/>
                  </a:cubicBezTo>
                  <a:cubicBezTo>
                    <a:pt x="1" y="49"/>
                    <a:pt x="0" y="21"/>
                    <a:pt x="0" y="13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"/>
                    <a:pt x="11" y="0"/>
                    <a:pt x="11" y="0"/>
                  </a:cubicBezTo>
                  <a:cubicBezTo>
                    <a:pt x="16" y="0"/>
                    <a:pt x="17" y="2"/>
                    <a:pt x="17" y="6"/>
                  </a:cubicBezTo>
                  <a:cubicBezTo>
                    <a:pt x="17" y="8"/>
                    <a:pt x="17" y="12"/>
                    <a:pt x="17" y="12"/>
                  </a:cubicBezTo>
                  <a:cubicBezTo>
                    <a:pt x="15" y="29"/>
                    <a:pt x="14" y="49"/>
                    <a:pt x="14" y="68"/>
                  </a:cubicBezTo>
                  <a:cubicBezTo>
                    <a:pt x="14" y="79"/>
                    <a:pt x="15" y="89"/>
                    <a:pt x="15" y="100"/>
                  </a:cubicBezTo>
                  <a:cubicBezTo>
                    <a:pt x="15" y="104"/>
                    <a:pt x="16" y="107"/>
                    <a:pt x="16" y="111"/>
                  </a:cubicBezTo>
                  <a:cubicBezTo>
                    <a:pt x="26" y="92"/>
                    <a:pt x="36" y="68"/>
                    <a:pt x="51" y="54"/>
                  </a:cubicBezTo>
                  <a:cubicBezTo>
                    <a:pt x="54" y="52"/>
                    <a:pt x="55" y="51"/>
                    <a:pt x="59" y="51"/>
                  </a:cubicBezTo>
                  <a:cubicBezTo>
                    <a:pt x="60" y="51"/>
                    <a:pt x="66" y="51"/>
                    <a:pt x="66" y="65"/>
                  </a:cubicBezTo>
                  <a:cubicBezTo>
                    <a:pt x="66" y="72"/>
                    <a:pt x="65" y="79"/>
                    <a:pt x="65" y="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938151" y="154379"/>
              <a:ext cx="446405" cy="346710"/>
            </a:xfrm>
            <a:custGeom>
              <a:avLst/>
              <a:gdLst>
                <a:gd name="T0" fmla="*/ 91 w 119"/>
                <a:gd name="T1" fmla="*/ 77 h 93"/>
                <a:gd name="T2" fmla="*/ 112 w 119"/>
                <a:gd name="T3" fmla="*/ 55 h 93"/>
                <a:gd name="T4" fmla="*/ 115 w 119"/>
                <a:gd name="T5" fmla="*/ 53 h 93"/>
                <a:gd name="T6" fmla="*/ 119 w 119"/>
                <a:gd name="T7" fmla="*/ 55 h 93"/>
                <a:gd name="T8" fmla="*/ 117 w 119"/>
                <a:gd name="T9" fmla="*/ 60 h 93"/>
                <a:gd name="T10" fmla="*/ 90 w 119"/>
                <a:gd name="T11" fmla="*/ 89 h 93"/>
                <a:gd name="T12" fmla="*/ 74 w 119"/>
                <a:gd name="T13" fmla="*/ 35 h 93"/>
                <a:gd name="T14" fmla="*/ 56 w 119"/>
                <a:gd name="T15" fmla="*/ 58 h 93"/>
                <a:gd name="T16" fmla="*/ 22 w 119"/>
                <a:gd name="T17" fmla="*/ 91 h 93"/>
                <a:gd name="T18" fmla="*/ 12 w 119"/>
                <a:gd name="T19" fmla="*/ 93 h 93"/>
                <a:gd name="T20" fmla="*/ 0 w 119"/>
                <a:gd name="T21" fmla="*/ 79 h 93"/>
                <a:gd name="T22" fmla="*/ 17 w 119"/>
                <a:gd name="T23" fmla="*/ 39 h 93"/>
                <a:gd name="T24" fmla="*/ 37 w 119"/>
                <a:gd name="T25" fmla="*/ 17 h 93"/>
                <a:gd name="T26" fmla="*/ 58 w 119"/>
                <a:gd name="T27" fmla="*/ 3 h 93"/>
                <a:gd name="T28" fmla="*/ 70 w 119"/>
                <a:gd name="T29" fmla="*/ 0 h 93"/>
                <a:gd name="T30" fmla="*/ 82 w 119"/>
                <a:gd name="T31" fmla="*/ 4 h 93"/>
                <a:gd name="T32" fmla="*/ 88 w 119"/>
                <a:gd name="T33" fmla="*/ 17 h 93"/>
                <a:gd name="T34" fmla="*/ 87 w 119"/>
                <a:gd name="T35" fmla="*/ 55 h 93"/>
                <a:gd name="T36" fmla="*/ 91 w 119"/>
                <a:gd name="T37" fmla="*/ 77 h 93"/>
                <a:gd name="T38" fmla="*/ 12 w 119"/>
                <a:gd name="T39" fmla="*/ 76 h 93"/>
                <a:gd name="T40" fmla="*/ 15 w 119"/>
                <a:gd name="T41" fmla="*/ 79 h 93"/>
                <a:gd name="T42" fmla="*/ 46 w 119"/>
                <a:gd name="T43" fmla="*/ 53 h 93"/>
                <a:gd name="T44" fmla="*/ 73 w 119"/>
                <a:gd name="T45" fmla="*/ 16 h 93"/>
                <a:gd name="T46" fmla="*/ 74 w 119"/>
                <a:gd name="T47" fmla="*/ 12 h 93"/>
                <a:gd name="T48" fmla="*/ 72 w 119"/>
                <a:gd name="T49" fmla="*/ 10 h 93"/>
                <a:gd name="T50" fmla="*/ 45 w 119"/>
                <a:gd name="T51" fmla="*/ 27 h 93"/>
                <a:gd name="T52" fmla="*/ 12 w 119"/>
                <a:gd name="T53" fmla="*/ 7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9" h="93">
                  <a:moveTo>
                    <a:pt x="91" y="77"/>
                  </a:moveTo>
                  <a:cubicBezTo>
                    <a:pt x="96" y="77"/>
                    <a:pt x="106" y="61"/>
                    <a:pt x="112" y="55"/>
                  </a:cubicBezTo>
                  <a:cubicBezTo>
                    <a:pt x="113" y="54"/>
                    <a:pt x="114" y="53"/>
                    <a:pt x="115" y="53"/>
                  </a:cubicBezTo>
                  <a:cubicBezTo>
                    <a:pt x="117" y="53"/>
                    <a:pt x="119" y="54"/>
                    <a:pt x="119" y="55"/>
                  </a:cubicBezTo>
                  <a:cubicBezTo>
                    <a:pt x="119" y="57"/>
                    <a:pt x="118" y="59"/>
                    <a:pt x="117" y="60"/>
                  </a:cubicBezTo>
                  <a:cubicBezTo>
                    <a:pt x="101" y="85"/>
                    <a:pt x="96" y="89"/>
                    <a:pt x="90" y="89"/>
                  </a:cubicBezTo>
                  <a:cubicBezTo>
                    <a:pt x="72" y="89"/>
                    <a:pt x="74" y="49"/>
                    <a:pt x="74" y="35"/>
                  </a:cubicBezTo>
                  <a:cubicBezTo>
                    <a:pt x="70" y="39"/>
                    <a:pt x="66" y="45"/>
                    <a:pt x="56" y="58"/>
                  </a:cubicBezTo>
                  <a:cubicBezTo>
                    <a:pt x="44" y="73"/>
                    <a:pt x="32" y="86"/>
                    <a:pt x="22" y="91"/>
                  </a:cubicBezTo>
                  <a:cubicBezTo>
                    <a:pt x="19" y="92"/>
                    <a:pt x="15" y="93"/>
                    <a:pt x="12" y="93"/>
                  </a:cubicBezTo>
                  <a:cubicBezTo>
                    <a:pt x="4" y="93"/>
                    <a:pt x="0" y="87"/>
                    <a:pt x="0" y="79"/>
                  </a:cubicBezTo>
                  <a:cubicBezTo>
                    <a:pt x="0" y="69"/>
                    <a:pt x="5" y="55"/>
                    <a:pt x="17" y="39"/>
                  </a:cubicBezTo>
                  <a:cubicBezTo>
                    <a:pt x="22" y="32"/>
                    <a:pt x="29" y="25"/>
                    <a:pt x="37" y="17"/>
                  </a:cubicBezTo>
                  <a:cubicBezTo>
                    <a:pt x="45" y="10"/>
                    <a:pt x="52" y="6"/>
                    <a:pt x="58" y="3"/>
                  </a:cubicBezTo>
                  <a:cubicBezTo>
                    <a:pt x="63" y="1"/>
                    <a:pt x="67" y="0"/>
                    <a:pt x="70" y="0"/>
                  </a:cubicBezTo>
                  <a:cubicBezTo>
                    <a:pt x="76" y="0"/>
                    <a:pt x="79" y="2"/>
                    <a:pt x="82" y="4"/>
                  </a:cubicBezTo>
                  <a:cubicBezTo>
                    <a:pt x="87" y="8"/>
                    <a:pt x="88" y="15"/>
                    <a:pt x="88" y="17"/>
                  </a:cubicBezTo>
                  <a:cubicBezTo>
                    <a:pt x="88" y="30"/>
                    <a:pt x="87" y="41"/>
                    <a:pt x="87" y="55"/>
                  </a:cubicBezTo>
                  <a:cubicBezTo>
                    <a:pt x="87" y="76"/>
                    <a:pt x="91" y="77"/>
                    <a:pt x="91" y="77"/>
                  </a:cubicBezTo>
                  <a:close/>
                  <a:moveTo>
                    <a:pt x="12" y="76"/>
                  </a:moveTo>
                  <a:cubicBezTo>
                    <a:pt x="12" y="77"/>
                    <a:pt x="13" y="79"/>
                    <a:pt x="15" y="79"/>
                  </a:cubicBezTo>
                  <a:cubicBezTo>
                    <a:pt x="20" y="79"/>
                    <a:pt x="32" y="68"/>
                    <a:pt x="46" y="53"/>
                  </a:cubicBezTo>
                  <a:cubicBezTo>
                    <a:pt x="46" y="53"/>
                    <a:pt x="63" y="35"/>
                    <a:pt x="73" y="16"/>
                  </a:cubicBezTo>
                  <a:cubicBezTo>
                    <a:pt x="73" y="15"/>
                    <a:pt x="74" y="14"/>
                    <a:pt x="74" y="12"/>
                  </a:cubicBezTo>
                  <a:cubicBezTo>
                    <a:pt x="74" y="11"/>
                    <a:pt x="73" y="10"/>
                    <a:pt x="72" y="10"/>
                  </a:cubicBezTo>
                  <a:cubicBezTo>
                    <a:pt x="69" y="10"/>
                    <a:pt x="62" y="11"/>
                    <a:pt x="45" y="27"/>
                  </a:cubicBezTo>
                  <a:cubicBezTo>
                    <a:pt x="24" y="45"/>
                    <a:pt x="12" y="67"/>
                    <a:pt x="12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282535" y="59377"/>
              <a:ext cx="326390" cy="435610"/>
            </a:xfrm>
            <a:custGeom>
              <a:avLst/>
              <a:gdLst>
                <a:gd name="T0" fmla="*/ 28 w 87"/>
                <a:gd name="T1" fmla="*/ 35 h 117"/>
                <a:gd name="T2" fmla="*/ 29 w 87"/>
                <a:gd name="T3" fmla="*/ 7 h 117"/>
                <a:gd name="T4" fmla="*/ 38 w 87"/>
                <a:gd name="T5" fmla="*/ 0 h 117"/>
                <a:gd name="T6" fmla="*/ 44 w 87"/>
                <a:gd name="T7" fmla="*/ 6 h 117"/>
                <a:gd name="T8" fmla="*/ 41 w 87"/>
                <a:gd name="T9" fmla="*/ 32 h 117"/>
                <a:gd name="T10" fmla="*/ 79 w 87"/>
                <a:gd name="T11" fmla="*/ 24 h 117"/>
                <a:gd name="T12" fmla="*/ 87 w 87"/>
                <a:gd name="T13" fmla="*/ 33 h 117"/>
                <a:gd name="T14" fmla="*/ 80 w 87"/>
                <a:gd name="T15" fmla="*/ 37 h 117"/>
                <a:gd name="T16" fmla="*/ 41 w 87"/>
                <a:gd name="T17" fmla="*/ 43 h 117"/>
                <a:gd name="T18" fmla="*/ 43 w 87"/>
                <a:gd name="T19" fmla="*/ 95 h 117"/>
                <a:gd name="T20" fmla="*/ 47 w 87"/>
                <a:gd name="T21" fmla="*/ 105 h 117"/>
                <a:gd name="T22" fmla="*/ 49 w 87"/>
                <a:gd name="T23" fmla="*/ 105 h 117"/>
                <a:gd name="T24" fmla="*/ 51 w 87"/>
                <a:gd name="T25" fmla="*/ 106 h 117"/>
                <a:gd name="T26" fmla="*/ 39 w 87"/>
                <a:gd name="T27" fmla="*/ 117 h 117"/>
                <a:gd name="T28" fmla="*/ 32 w 87"/>
                <a:gd name="T29" fmla="*/ 107 h 117"/>
                <a:gd name="T30" fmla="*/ 32 w 87"/>
                <a:gd name="T31" fmla="*/ 106 h 117"/>
                <a:gd name="T32" fmla="*/ 28 w 87"/>
                <a:gd name="T33" fmla="*/ 47 h 117"/>
                <a:gd name="T34" fmla="*/ 7 w 87"/>
                <a:gd name="T35" fmla="*/ 52 h 117"/>
                <a:gd name="T36" fmla="*/ 0 w 87"/>
                <a:gd name="T37" fmla="*/ 47 h 117"/>
                <a:gd name="T38" fmla="*/ 11 w 87"/>
                <a:gd name="T39" fmla="*/ 40 h 117"/>
                <a:gd name="T40" fmla="*/ 28 w 87"/>
                <a:gd name="T41" fmla="*/ 3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7" h="117">
                  <a:moveTo>
                    <a:pt x="28" y="35"/>
                  </a:moveTo>
                  <a:cubicBezTo>
                    <a:pt x="28" y="30"/>
                    <a:pt x="27" y="19"/>
                    <a:pt x="29" y="7"/>
                  </a:cubicBezTo>
                  <a:cubicBezTo>
                    <a:pt x="30" y="3"/>
                    <a:pt x="32" y="0"/>
                    <a:pt x="38" y="0"/>
                  </a:cubicBezTo>
                  <a:cubicBezTo>
                    <a:pt x="41" y="0"/>
                    <a:pt x="44" y="2"/>
                    <a:pt x="44" y="6"/>
                  </a:cubicBezTo>
                  <a:cubicBezTo>
                    <a:pt x="44" y="11"/>
                    <a:pt x="42" y="17"/>
                    <a:pt x="41" y="32"/>
                  </a:cubicBezTo>
                  <a:cubicBezTo>
                    <a:pt x="67" y="26"/>
                    <a:pt x="75" y="25"/>
                    <a:pt x="79" y="24"/>
                  </a:cubicBezTo>
                  <a:cubicBezTo>
                    <a:pt x="84" y="24"/>
                    <a:pt x="87" y="28"/>
                    <a:pt x="87" y="33"/>
                  </a:cubicBezTo>
                  <a:cubicBezTo>
                    <a:pt x="87" y="36"/>
                    <a:pt x="83" y="37"/>
                    <a:pt x="80" y="37"/>
                  </a:cubicBezTo>
                  <a:cubicBezTo>
                    <a:pt x="66" y="37"/>
                    <a:pt x="56" y="40"/>
                    <a:pt x="41" y="43"/>
                  </a:cubicBezTo>
                  <a:cubicBezTo>
                    <a:pt x="41" y="65"/>
                    <a:pt x="41" y="83"/>
                    <a:pt x="43" y="95"/>
                  </a:cubicBezTo>
                  <a:cubicBezTo>
                    <a:pt x="44" y="100"/>
                    <a:pt x="45" y="105"/>
                    <a:pt x="47" y="105"/>
                  </a:cubicBezTo>
                  <a:cubicBezTo>
                    <a:pt x="47" y="105"/>
                    <a:pt x="48" y="105"/>
                    <a:pt x="49" y="105"/>
                  </a:cubicBezTo>
                  <a:cubicBezTo>
                    <a:pt x="49" y="105"/>
                    <a:pt x="51" y="105"/>
                    <a:pt x="51" y="106"/>
                  </a:cubicBezTo>
                  <a:cubicBezTo>
                    <a:pt x="51" y="112"/>
                    <a:pt x="44" y="117"/>
                    <a:pt x="39" y="117"/>
                  </a:cubicBezTo>
                  <a:cubicBezTo>
                    <a:pt x="34" y="117"/>
                    <a:pt x="32" y="113"/>
                    <a:pt x="32" y="107"/>
                  </a:cubicBezTo>
                  <a:cubicBezTo>
                    <a:pt x="32" y="106"/>
                    <a:pt x="32" y="106"/>
                    <a:pt x="32" y="106"/>
                  </a:cubicBezTo>
                  <a:cubicBezTo>
                    <a:pt x="31" y="89"/>
                    <a:pt x="28" y="65"/>
                    <a:pt x="28" y="47"/>
                  </a:cubicBezTo>
                  <a:cubicBezTo>
                    <a:pt x="13" y="50"/>
                    <a:pt x="10" y="52"/>
                    <a:pt x="7" y="52"/>
                  </a:cubicBezTo>
                  <a:cubicBezTo>
                    <a:pt x="4" y="52"/>
                    <a:pt x="0" y="50"/>
                    <a:pt x="0" y="47"/>
                  </a:cubicBezTo>
                  <a:cubicBezTo>
                    <a:pt x="0" y="44"/>
                    <a:pt x="3" y="42"/>
                    <a:pt x="11" y="40"/>
                  </a:cubicBezTo>
                  <a:lnTo>
                    <a:pt x="28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615044" y="47502"/>
              <a:ext cx="56515" cy="160020"/>
            </a:xfrm>
            <a:custGeom>
              <a:avLst/>
              <a:gdLst>
                <a:gd name="T0" fmla="*/ 7 w 15"/>
                <a:gd name="T1" fmla="*/ 0 h 43"/>
                <a:gd name="T2" fmla="*/ 15 w 15"/>
                <a:gd name="T3" fmla="*/ 9 h 43"/>
                <a:gd name="T4" fmla="*/ 8 w 15"/>
                <a:gd name="T5" fmla="*/ 36 h 43"/>
                <a:gd name="T6" fmla="*/ 2 w 15"/>
                <a:gd name="T7" fmla="*/ 43 h 43"/>
                <a:gd name="T8" fmla="*/ 0 w 15"/>
                <a:gd name="T9" fmla="*/ 40 h 43"/>
                <a:gd name="T10" fmla="*/ 0 w 15"/>
                <a:gd name="T11" fmla="*/ 39 h 43"/>
                <a:gd name="T12" fmla="*/ 3 w 15"/>
                <a:gd name="T13" fmla="*/ 22 h 43"/>
                <a:gd name="T14" fmla="*/ 1 w 15"/>
                <a:gd name="T15" fmla="*/ 5 h 43"/>
                <a:gd name="T16" fmla="*/ 7 w 15"/>
                <a:gd name="T1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43">
                  <a:moveTo>
                    <a:pt x="7" y="0"/>
                  </a:moveTo>
                  <a:cubicBezTo>
                    <a:pt x="13" y="0"/>
                    <a:pt x="15" y="3"/>
                    <a:pt x="15" y="9"/>
                  </a:cubicBezTo>
                  <a:cubicBezTo>
                    <a:pt x="15" y="17"/>
                    <a:pt x="11" y="27"/>
                    <a:pt x="8" y="36"/>
                  </a:cubicBezTo>
                  <a:cubicBezTo>
                    <a:pt x="7" y="39"/>
                    <a:pt x="5" y="43"/>
                    <a:pt x="2" y="43"/>
                  </a:cubicBezTo>
                  <a:cubicBezTo>
                    <a:pt x="1" y="43"/>
                    <a:pt x="0" y="42"/>
                    <a:pt x="0" y="40"/>
                  </a:cubicBezTo>
                  <a:cubicBezTo>
                    <a:pt x="0" y="40"/>
                    <a:pt x="0" y="40"/>
                    <a:pt x="0" y="39"/>
                  </a:cubicBezTo>
                  <a:cubicBezTo>
                    <a:pt x="2" y="34"/>
                    <a:pt x="3" y="28"/>
                    <a:pt x="3" y="22"/>
                  </a:cubicBezTo>
                  <a:cubicBezTo>
                    <a:pt x="3" y="17"/>
                    <a:pt x="2" y="11"/>
                    <a:pt x="1" y="5"/>
                  </a:cubicBezTo>
                  <a:cubicBezTo>
                    <a:pt x="1" y="2"/>
                    <a:pt x="3" y="0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615044" y="134448"/>
              <a:ext cx="375285" cy="356870"/>
            </a:xfrm>
            <a:custGeom>
              <a:avLst/>
              <a:gdLst>
                <a:gd name="T0" fmla="*/ 89 w 100"/>
                <a:gd name="T1" fmla="*/ 57 h 96"/>
                <a:gd name="T2" fmla="*/ 95 w 100"/>
                <a:gd name="T3" fmla="*/ 54 h 96"/>
                <a:gd name="T4" fmla="*/ 100 w 100"/>
                <a:gd name="T5" fmla="*/ 58 h 96"/>
                <a:gd name="T6" fmla="*/ 86 w 100"/>
                <a:gd name="T7" fmla="*/ 68 h 96"/>
                <a:gd name="T8" fmla="*/ 66 w 100"/>
                <a:gd name="T9" fmla="*/ 78 h 96"/>
                <a:gd name="T10" fmla="*/ 54 w 100"/>
                <a:gd name="T11" fmla="*/ 85 h 96"/>
                <a:gd name="T12" fmla="*/ 40 w 100"/>
                <a:gd name="T13" fmla="*/ 94 h 96"/>
                <a:gd name="T14" fmla="*/ 30 w 100"/>
                <a:gd name="T15" fmla="*/ 96 h 96"/>
                <a:gd name="T16" fmla="*/ 23 w 100"/>
                <a:gd name="T17" fmla="*/ 90 h 96"/>
                <a:gd name="T18" fmla="*/ 30 w 100"/>
                <a:gd name="T19" fmla="*/ 82 h 96"/>
                <a:gd name="T20" fmla="*/ 48 w 100"/>
                <a:gd name="T21" fmla="*/ 75 h 96"/>
                <a:gd name="T22" fmla="*/ 70 w 100"/>
                <a:gd name="T23" fmla="*/ 55 h 96"/>
                <a:gd name="T24" fmla="*/ 66 w 100"/>
                <a:gd name="T25" fmla="*/ 51 h 96"/>
                <a:gd name="T26" fmla="*/ 40 w 100"/>
                <a:gd name="T27" fmla="*/ 59 h 96"/>
                <a:gd name="T28" fmla="*/ 12 w 100"/>
                <a:gd name="T29" fmla="*/ 66 h 96"/>
                <a:gd name="T30" fmla="*/ 0 w 100"/>
                <a:gd name="T31" fmla="*/ 54 h 96"/>
                <a:gd name="T32" fmla="*/ 2 w 100"/>
                <a:gd name="T33" fmla="*/ 45 h 96"/>
                <a:gd name="T34" fmla="*/ 25 w 100"/>
                <a:gd name="T35" fmla="*/ 15 h 96"/>
                <a:gd name="T36" fmla="*/ 52 w 100"/>
                <a:gd name="T37" fmla="*/ 0 h 96"/>
                <a:gd name="T38" fmla="*/ 65 w 100"/>
                <a:gd name="T39" fmla="*/ 12 h 96"/>
                <a:gd name="T40" fmla="*/ 61 w 100"/>
                <a:gd name="T41" fmla="*/ 18 h 96"/>
                <a:gd name="T42" fmla="*/ 57 w 100"/>
                <a:gd name="T43" fmla="*/ 16 h 96"/>
                <a:gd name="T44" fmla="*/ 52 w 100"/>
                <a:gd name="T45" fmla="*/ 13 h 96"/>
                <a:gd name="T46" fmla="*/ 12 w 100"/>
                <a:gd name="T47" fmla="*/ 51 h 96"/>
                <a:gd name="T48" fmla="*/ 16 w 100"/>
                <a:gd name="T49" fmla="*/ 54 h 96"/>
                <a:gd name="T50" fmla="*/ 47 w 100"/>
                <a:gd name="T51" fmla="*/ 45 h 96"/>
                <a:gd name="T52" fmla="*/ 69 w 100"/>
                <a:gd name="T53" fmla="*/ 40 h 96"/>
                <a:gd name="T54" fmla="*/ 83 w 100"/>
                <a:gd name="T55" fmla="*/ 50 h 96"/>
                <a:gd name="T56" fmla="*/ 83 w 100"/>
                <a:gd name="T57" fmla="*/ 52 h 96"/>
                <a:gd name="T58" fmla="*/ 80 w 100"/>
                <a:gd name="T59" fmla="*/ 61 h 96"/>
                <a:gd name="T60" fmla="*/ 89 w 100"/>
                <a:gd name="T61" fmla="*/ 5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0" h="96">
                  <a:moveTo>
                    <a:pt x="89" y="57"/>
                  </a:moveTo>
                  <a:cubicBezTo>
                    <a:pt x="93" y="55"/>
                    <a:pt x="94" y="54"/>
                    <a:pt x="95" y="54"/>
                  </a:cubicBezTo>
                  <a:cubicBezTo>
                    <a:pt x="98" y="54"/>
                    <a:pt x="100" y="56"/>
                    <a:pt x="100" y="58"/>
                  </a:cubicBezTo>
                  <a:cubicBezTo>
                    <a:pt x="100" y="61"/>
                    <a:pt x="97" y="62"/>
                    <a:pt x="86" y="68"/>
                  </a:cubicBezTo>
                  <a:cubicBezTo>
                    <a:pt x="78" y="71"/>
                    <a:pt x="72" y="75"/>
                    <a:pt x="66" y="78"/>
                  </a:cubicBezTo>
                  <a:cubicBezTo>
                    <a:pt x="62" y="81"/>
                    <a:pt x="58" y="83"/>
                    <a:pt x="54" y="85"/>
                  </a:cubicBezTo>
                  <a:cubicBezTo>
                    <a:pt x="48" y="89"/>
                    <a:pt x="44" y="92"/>
                    <a:pt x="40" y="94"/>
                  </a:cubicBezTo>
                  <a:cubicBezTo>
                    <a:pt x="36" y="95"/>
                    <a:pt x="33" y="96"/>
                    <a:pt x="30" y="96"/>
                  </a:cubicBezTo>
                  <a:cubicBezTo>
                    <a:pt x="27" y="96"/>
                    <a:pt x="23" y="93"/>
                    <a:pt x="23" y="90"/>
                  </a:cubicBezTo>
                  <a:cubicBezTo>
                    <a:pt x="23" y="87"/>
                    <a:pt x="24" y="85"/>
                    <a:pt x="30" y="82"/>
                  </a:cubicBezTo>
                  <a:cubicBezTo>
                    <a:pt x="30" y="82"/>
                    <a:pt x="36" y="81"/>
                    <a:pt x="48" y="75"/>
                  </a:cubicBezTo>
                  <a:cubicBezTo>
                    <a:pt x="59" y="68"/>
                    <a:pt x="69" y="59"/>
                    <a:pt x="70" y="55"/>
                  </a:cubicBezTo>
                  <a:cubicBezTo>
                    <a:pt x="70" y="53"/>
                    <a:pt x="68" y="51"/>
                    <a:pt x="66" y="51"/>
                  </a:cubicBezTo>
                  <a:cubicBezTo>
                    <a:pt x="61" y="51"/>
                    <a:pt x="49" y="55"/>
                    <a:pt x="40" y="59"/>
                  </a:cubicBezTo>
                  <a:cubicBezTo>
                    <a:pt x="32" y="62"/>
                    <a:pt x="23" y="66"/>
                    <a:pt x="12" y="66"/>
                  </a:cubicBezTo>
                  <a:cubicBezTo>
                    <a:pt x="7" y="66"/>
                    <a:pt x="0" y="62"/>
                    <a:pt x="0" y="54"/>
                  </a:cubicBezTo>
                  <a:cubicBezTo>
                    <a:pt x="0" y="51"/>
                    <a:pt x="1" y="47"/>
                    <a:pt x="2" y="45"/>
                  </a:cubicBezTo>
                  <a:cubicBezTo>
                    <a:pt x="7" y="32"/>
                    <a:pt x="16" y="23"/>
                    <a:pt x="25" y="15"/>
                  </a:cubicBezTo>
                  <a:cubicBezTo>
                    <a:pt x="33" y="7"/>
                    <a:pt x="44" y="0"/>
                    <a:pt x="52" y="0"/>
                  </a:cubicBezTo>
                  <a:cubicBezTo>
                    <a:pt x="58" y="0"/>
                    <a:pt x="65" y="5"/>
                    <a:pt x="65" y="12"/>
                  </a:cubicBezTo>
                  <a:cubicBezTo>
                    <a:pt x="65" y="14"/>
                    <a:pt x="64" y="18"/>
                    <a:pt x="61" y="18"/>
                  </a:cubicBezTo>
                  <a:cubicBezTo>
                    <a:pt x="59" y="18"/>
                    <a:pt x="58" y="17"/>
                    <a:pt x="57" y="16"/>
                  </a:cubicBezTo>
                  <a:cubicBezTo>
                    <a:pt x="56" y="15"/>
                    <a:pt x="54" y="13"/>
                    <a:pt x="52" y="13"/>
                  </a:cubicBezTo>
                  <a:cubicBezTo>
                    <a:pt x="40" y="13"/>
                    <a:pt x="13" y="43"/>
                    <a:pt x="12" y="51"/>
                  </a:cubicBezTo>
                  <a:cubicBezTo>
                    <a:pt x="12" y="53"/>
                    <a:pt x="13" y="53"/>
                    <a:pt x="16" y="54"/>
                  </a:cubicBezTo>
                  <a:cubicBezTo>
                    <a:pt x="27" y="53"/>
                    <a:pt x="37" y="48"/>
                    <a:pt x="47" y="45"/>
                  </a:cubicBezTo>
                  <a:cubicBezTo>
                    <a:pt x="55" y="42"/>
                    <a:pt x="61" y="40"/>
                    <a:pt x="69" y="40"/>
                  </a:cubicBezTo>
                  <a:cubicBezTo>
                    <a:pt x="70" y="40"/>
                    <a:pt x="81" y="41"/>
                    <a:pt x="83" y="50"/>
                  </a:cubicBezTo>
                  <a:cubicBezTo>
                    <a:pt x="83" y="51"/>
                    <a:pt x="83" y="51"/>
                    <a:pt x="83" y="52"/>
                  </a:cubicBezTo>
                  <a:cubicBezTo>
                    <a:pt x="83" y="57"/>
                    <a:pt x="80" y="61"/>
                    <a:pt x="80" y="61"/>
                  </a:cubicBezTo>
                  <a:lnTo>
                    <a:pt x="89" y="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2149434" y="249382"/>
              <a:ext cx="240030" cy="249555"/>
            </a:xfrm>
            <a:custGeom>
              <a:avLst/>
              <a:gdLst>
                <a:gd name="T0" fmla="*/ 0 w 64"/>
                <a:gd name="T1" fmla="*/ 34 h 67"/>
                <a:gd name="T2" fmla="*/ 32 w 64"/>
                <a:gd name="T3" fmla="*/ 0 h 67"/>
                <a:gd name="T4" fmla="*/ 64 w 64"/>
                <a:gd name="T5" fmla="*/ 33 h 67"/>
                <a:gd name="T6" fmla="*/ 32 w 64"/>
                <a:gd name="T7" fmla="*/ 67 h 67"/>
                <a:gd name="T8" fmla="*/ 0 w 64"/>
                <a:gd name="T9" fmla="*/ 34 h 67"/>
                <a:gd name="T10" fmla="*/ 49 w 64"/>
                <a:gd name="T11" fmla="*/ 33 h 67"/>
                <a:gd name="T12" fmla="*/ 31 w 64"/>
                <a:gd name="T13" fmla="*/ 8 h 67"/>
                <a:gd name="T14" fmla="*/ 14 w 64"/>
                <a:gd name="T15" fmla="*/ 33 h 67"/>
                <a:gd name="T16" fmla="*/ 32 w 64"/>
                <a:gd name="T17" fmla="*/ 59 h 67"/>
                <a:gd name="T18" fmla="*/ 49 w 64"/>
                <a:gd name="T19" fmla="*/ 3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7">
                  <a:moveTo>
                    <a:pt x="0" y="34"/>
                  </a:moveTo>
                  <a:cubicBezTo>
                    <a:pt x="0" y="14"/>
                    <a:pt x="13" y="0"/>
                    <a:pt x="32" y="0"/>
                  </a:cubicBezTo>
                  <a:cubicBezTo>
                    <a:pt x="52" y="0"/>
                    <a:pt x="64" y="14"/>
                    <a:pt x="64" y="33"/>
                  </a:cubicBezTo>
                  <a:cubicBezTo>
                    <a:pt x="64" y="53"/>
                    <a:pt x="51" y="67"/>
                    <a:pt x="32" y="67"/>
                  </a:cubicBezTo>
                  <a:cubicBezTo>
                    <a:pt x="12" y="67"/>
                    <a:pt x="0" y="53"/>
                    <a:pt x="0" y="34"/>
                  </a:cubicBezTo>
                  <a:close/>
                  <a:moveTo>
                    <a:pt x="49" y="33"/>
                  </a:moveTo>
                  <a:cubicBezTo>
                    <a:pt x="49" y="16"/>
                    <a:pt x="42" y="8"/>
                    <a:pt x="31" y="8"/>
                  </a:cubicBezTo>
                  <a:cubicBezTo>
                    <a:pt x="20" y="8"/>
                    <a:pt x="14" y="16"/>
                    <a:pt x="14" y="33"/>
                  </a:cubicBezTo>
                  <a:cubicBezTo>
                    <a:pt x="14" y="51"/>
                    <a:pt x="21" y="59"/>
                    <a:pt x="32" y="59"/>
                  </a:cubicBezTo>
                  <a:cubicBezTo>
                    <a:pt x="43" y="59"/>
                    <a:pt x="49" y="51"/>
                    <a:pt x="49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2434442" y="249382"/>
              <a:ext cx="277495" cy="241935"/>
            </a:xfrm>
            <a:custGeom>
              <a:avLst/>
              <a:gdLst>
                <a:gd name="T0" fmla="*/ 0 w 74"/>
                <a:gd name="T1" fmla="*/ 56 h 65"/>
                <a:gd name="T2" fmla="*/ 10 w 74"/>
                <a:gd name="T3" fmla="*/ 56 h 65"/>
                <a:gd name="T4" fmla="*/ 10 w 74"/>
                <a:gd name="T5" fmla="*/ 10 h 65"/>
                <a:gd name="T6" fmla="*/ 0 w 74"/>
                <a:gd name="T7" fmla="*/ 10 h 65"/>
                <a:gd name="T8" fmla="*/ 0 w 74"/>
                <a:gd name="T9" fmla="*/ 1 h 65"/>
                <a:gd name="T10" fmla="*/ 23 w 74"/>
                <a:gd name="T11" fmla="*/ 1 h 65"/>
                <a:gd name="T12" fmla="*/ 23 w 74"/>
                <a:gd name="T13" fmla="*/ 17 h 65"/>
                <a:gd name="T14" fmla="*/ 47 w 74"/>
                <a:gd name="T15" fmla="*/ 0 h 65"/>
                <a:gd name="T16" fmla="*/ 64 w 74"/>
                <a:gd name="T17" fmla="*/ 20 h 65"/>
                <a:gd name="T18" fmla="*/ 64 w 74"/>
                <a:gd name="T19" fmla="*/ 56 h 65"/>
                <a:gd name="T20" fmla="*/ 74 w 74"/>
                <a:gd name="T21" fmla="*/ 56 h 65"/>
                <a:gd name="T22" fmla="*/ 74 w 74"/>
                <a:gd name="T23" fmla="*/ 65 h 65"/>
                <a:gd name="T24" fmla="*/ 41 w 74"/>
                <a:gd name="T25" fmla="*/ 65 h 65"/>
                <a:gd name="T26" fmla="*/ 41 w 74"/>
                <a:gd name="T27" fmla="*/ 56 h 65"/>
                <a:gd name="T28" fmla="*/ 51 w 74"/>
                <a:gd name="T29" fmla="*/ 56 h 65"/>
                <a:gd name="T30" fmla="*/ 51 w 74"/>
                <a:gd name="T31" fmla="*/ 25 h 65"/>
                <a:gd name="T32" fmla="*/ 47 w 74"/>
                <a:gd name="T33" fmla="*/ 14 h 65"/>
                <a:gd name="T34" fmla="*/ 40 w 74"/>
                <a:gd name="T35" fmla="*/ 11 h 65"/>
                <a:gd name="T36" fmla="*/ 23 w 74"/>
                <a:gd name="T37" fmla="*/ 32 h 65"/>
                <a:gd name="T38" fmla="*/ 23 w 74"/>
                <a:gd name="T39" fmla="*/ 56 h 65"/>
                <a:gd name="T40" fmla="*/ 32 w 74"/>
                <a:gd name="T41" fmla="*/ 56 h 65"/>
                <a:gd name="T42" fmla="*/ 32 w 74"/>
                <a:gd name="T43" fmla="*/ 65 h 65"/>
                <a:gd name="T44" fmla="*/ 0 w 74"/>
                <a:gd name="T45" fmla="*/ 65 h 65"/>
                <a:gd name="T46" fmla="*/ 0 w 74"/>
                <a:gd name="T47" fmla="*/ 5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4" h="65">
                  <a:moveTo>
                    <a:pt x="0" y="56"/>
                  </a:moveTo>
                  <a:cubicBezTo>
                    <a:pt x="10" y="56"/>
                    <a:pt x="10" y="56"/>
                    <a:pt x="10" y="56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30" y="5"/>
                    <a:pt x="38" y="0"/>
                    <a:pt x="47" y="0"/>
                  </a:cubicBezTo>
                  <a:cubicBezTo>
                    <a:pt x="57" y="0"/>
                    <a:pt x="64" y="8"/>
                    <a:pt x="64" y="20"/>
                  </a:cubicBezTo>
                  <a:cubicBezTo>
                    <a:pt x="64" y="56"/>
                    <a:pt x="64" y="56"/>
                    <a:pt x="64" y="56"/>
                  </a:cubicBezTo>
                  <a:cubicBezTo>
                    <a:pt x="74" y="56"/>
                    <a:pt x="74" y="56"/>
                    <a:pt x="74" y="56"/>
                  </a:cubicBezTo>
                  <a:cubicBezTo>
                    <a:pt x="74" y="65"/>
                    <a:pt x="74" y="65"/>
                    <a:pt x="74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1" y="56"/>
                    <a:pt x="41" y="56"/>
                    <a:pt x="41" y="56"/>
                  </a:cubicBezTo>
                  <a:cubicBezTo>
                    <a:pt x="51" y="56"/>
                    <a:pt x="51" y="56"/>
                    <a:pt x="51" y="56"/>
                  </a:cubicBezTo>
                  <a:cubicBezTo>
                    <a:pt x="51" y="25"/>
                    <a:pt x="51" y="25"/>
                    <a:pt x="51" y="25"/>
                  </a:cubicBezTo>
                  <a:cubicBezTo>
                    <a:pt x="51" y="20"/>
                    <a:pt x="50" y="16"/>
                    <a:pt x="47" y="14"/>
                  </a:cubicBezTo>
                  <a:cubicBezTo>
                    <a:pt x="45" y="12"/>
                    <a:pt x="43" y="11"/>
                    <a:pt x="40" y="11"/>
                  </a:cubicBezTo>
                  <a:cubicBezTo>
                    <a:pt x="32" y="11"/>
                    <a:pt x="23" y="19"/>
                    <a:pt x="23" y="32"/>
                  </a:cubicBezTo>
                  <a:cubicBezTo>
                    <a:pt x="23" y="56"/>
                    <a:pt x="23" y="56"/>
                    <a:pt x="23" y="56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65"/>
                    <a:pt x="32" y="65"/>
                    <a:pt x="32" y="65"/>
                  </a:cubicBezTo>
                  <a:cubicBezTo>
                    <a:pt x="0" y="65"/>
                    <a:pt x="0" y="65"/>
                    <a:pt x="0" y="65"/>
                  </a:cubicBezTo>
                  <a:lnTo>
                    <a:pt x="0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814452" y="190005"/>
              <a:ext cx="184150" cy="305435"/>
            </a:xfrm>
            <a:custGeom>
              <a:avLst/>
              <a:gdLst>
                <a:gd name="T0" fmla="*/ 26 w 49"/>
                <a:gd name="T1" fmla="*/ 0 h 82"/>
                <a:gd name="T2" fmla="*/ 26 w 49"/>
                <a:gd name="T3" fmla="*/ 17 h 82"/>
                <a:gd name="T4" fmla="*/ 47 w 49"/>
                <a:gd name="T5" fmla="*/ 17 h 82"/>
                <a:gd name="T6" fmla="*/ 47 w 49"/>
                <a:gd name="T7" fmla="*/ 25 h 82"/>
                <a:gd name="T8" fmla="*/ 26 w 49"/>
                <a:gd name="T9" fmla="*/ 25 h 82"/>
                <a:gd name="T10" fmla="*/ 26 w 49"/>
                <a:gd name="T11" fmla="*/ 63 h 82"/>
                <a:gd name="T12" fmla="*/ 33 w 49"/>
                <a:gd name="T13" fmla="*/ 73 h 82"/>
                <a:gd name="T14" fmla="*/ 43 w 49"/>
                <a:gd name="T15" fmla="*/ 62 h 82"/>
                <a:gd name="T16" fmla="*/ 49 w 49"/>
                <a:gd name="T17" fmla="*/ 64 h 82"/>
                <a:gd name="T18" fmla="*/ 29 w 49"/>
                <a:gd name="T19" fmla="*/ 82 h 82"/>
                <a:gd name="T20" fmla="*/ 12 w 49"/>
                <a:gd name="T21" fmla="*/ 65 h 82"/>
                <a:gd name="T22" fmla="*/ 12 w 49"/>
                <a:gd name="T23" fmla="*/ 25 h 82"/>
                <a:gd name="T24" fmla="*/ 0 w 49"/>
                <a:gd name="T25" fmla="*/ 25 h 82"/>
                <a:gd name="T26" fmla="*/ 0 w 49"/>
                <a:gd name="T27" fmla="*/ 17 h 82"/>
                <a:gd name="T28" fmla="*/ 12 w 49"/>
                <a:gd name="T29" fmla="*/ 17 h 82"/>
                <a:gd name="T30" fmla="*/ 12 w 49"/>
                <a:gd name="T31" fmla="*/ 1 h 82"/>
                <a:gd name="T32" fmla="*/ 26 w 49"/>
                <a:gd name="T33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82">
                  <a:moveTo>
                    <a:pt x="26" y="0"/>
                  </a:moveTo>
                  <a:cubicBezTo>
                    <a:pt x="26" y="17"/>
                    <a:pt x="26" y="17"/>
                    <a:pt x="26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70"/>
                    <a:pt x="27" y="73"/>
                    <a:pt x="33" y="73"/>
                  </a:cubicBezTo>
                  <a:cubicBezTo>
                    <a:pt x="37" y="73"/>
                    <a:pt x="40" y="69"/>
                    <a:pt x="43" y="62"/>
                  </a:cubicBezTo>
                  <a:cubicBezTo>
                    <a:pt x="49" y="64"/>
                    <a:pt x="49" y="64"/>
                    <a:pt x="49" y="64"/>
                  </a:cubicBezTo>
                  <a:cubicBezTo>
                    <a:pt x="46" y="77"/>
                    <a:pt x="38" y="82"/>
                    <a:pt x="29" y="82"/>
                  </a:cubicBezTo>
                  <a:cubicBezTo>
                    <a:pt x="18" y="82"/>
                    <a:pt x="12" y="75"/>
                    <a:pt x="12" y="6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"/>
                    <a:pt x="12" y="1"/>
                    <a:pt x="12" y="1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3016333" y="130629"/>
              <a:ext cx="277495" cy="357505"/>
            </a:xfrm>
            <a:custGeom>
              <a:avLst/>
              <a:gdLst>
                <a:gd name="T0" fmla="*/ 0 w 74"/>
                <a:gd name="T1" fmla="*/ 87 h 96"/>
                <a:gd name="T2" fmla="*/ 10 w 74"/>
                <a:gd name="T3" fmla="*/ 87 h 96"/>
                <a:gd name="T4" fmla="*/ 10 w 74"/>
                <a:gd name="T5" fmla="*/ 10 h 96"/>
                <a:gd name="T6" fmla="*/ 0 w 74"/>
                <a:gd name="T7" fmla="*/ 10 h 96"/>
                <a:gd name="T8" fmla="*/ 0 w 74"/>
                <a:gd name="T9" fmla="*/ 0 h 96"/>
                <a:gd name="T10" fmla="*/ 23 w 74"/>
                <a:gd name="T11" fmla="*/ 0 h 96"/>
                <a:gd name="T12" fmla="*/ 23 w 74"/>
                <a:gd name="T13" fmla="*/ 48 h 96"/>
                <a:gd name="T14" fmla="*/ 47 w 74"/>
                <a:gd name="T15" fmla="*/ 31 h 96"/>
                <a:gd name="T16" fmla="*/ 64 w 74"/>
                <a:gd name="T17" fmla="*/ 51 h 96"/>
                <a:gd name="T18" fmla="*/ 64 w 74"/>
                <a:gd name="T19" fmla="*/ 87 h 96"/>
                <a:gd name="T20" fmla="*/ 74 w 74"/>
                <a:gd name="T21" fmla="*/ 87 h 96"/>
                <a:gd name="T22" fmla="*/ 74 w 74"/>
                <a:gd name="T23" fmla="*/ 96 h 96"/>
                <a:gd name="T24" fmla="*/ 42 w 74"/>
                <a:gd name="T25" fmla="*/ 96 h 96"/>
                <a:gd name="T26" fmla="*/ 42 w 74"/>
                <a:gd name="T27" fmla="*/ 87 h 96"/>
                <a:gd name="T28" fmla="*/ 51 w 74"/>
                <a:gd name="T29" fmla="*/ 87 h 96"/>
                <a:gd name="T30" fmla="*/ 51 w 74"/>
                <a:gd name="T31" fmla="*/ 56 h 96"/>
                <a:gd name="T32" fmla="*/ 48 w 74"/>
                <a:gd name="T33" fmla="*/ 45 h 96"/>
                <a:gd name="T34" fmla="*/ 40 w 74"/>
                <a:gd name="T35" fmla="*/ 42 h 96"/>
                <a:gd name="T36" fmla="*/ 23 w 74"/>
                <a:gd name="T37" fmla="*/ 63 h 96"/>
                <a:gd name="T38" fmla="*/ 23 w 74"/>
                <a:gd name="T39" fmla="*/ 87 h 96"/>
                <a:gd name="T40" fmla="*/ 33 w 74"/>
                <a:gd name="T41" fmla="*/ 87 h 96"/>
                <a:gd name="T42" fmla="*/ 33 w 74"/>
                <a:gd name="T43" fmla="*/ 96 h 96"/>
                <a:gd name="T44" fmla="*/ 0 w 74"/>
                <a:gd name="T45" fmla="*/ 96 h 96"/>
                <a:gd name="T46" fmla="*/ 0 w 74"/>
                <a:gd name="T47" fmla="*/ 8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4" h="96">
                  <a:moveTo>
                    <a:pt x="0" y="87"/>
                  </a:moveTo>
                  <a:cubicBezTo>
                    <a:pt x="10" y="87"/>
                    <a:pt x="10" y="87"/>
                    <a:pt x="10" y="87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48"/>
                    <a:pt x="23" y="48"/>
                    <a:pt x="23" y="48"/>
                  </a:cubicBezTo>
                  <a:cubicBezTo>
                    <a:pt x="31" y="36"/>
                    <a:pt x="38" y="31"/>
                    <a:pt x="47" y="31"/>
                  </a:cubicBezTo>
                  <a:cubicBezTo>
                    <a:pt x="57" y="31"/>
                    <a:pt x="64" y="39"/>
                    <a:pt x="64" y="51"/>
                  </a:cubicBezTo>
                  <a:cubicBezTo>
                    <a:pt x="64" y="87"/>
                    <a:pt x="64" y="87"/>
                    <a:pt x="64" y="87"/>
                  </a:cubicBezTo>
                  <a:cubicBezTo>
                    <a:pt x="74" y="87"/>
                    <a:pt x="74" y="87"/>
                    <a:pt x="74" y="87"/>
                  </a:cubicBezTo>
                  <a:cubicBezTo>
                    <a:pt x="74" y="96"/>
                    <a:pt x="74" y="96"/>
                    <a:pt x="74" y="96"/>
                  </a:cubicBezTo>
                  <a:cubicBezTo>
                    <a:pt x="42" y="96"/>
                    <a:pt x="42" y="96"/>
                    <a:pt x="42" y="96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51" y="87"/>
                    <a:pt x="51" y="87"/>
                    <a:pt x="51" y="87"/>
                  </a:cubicBezTo>
                  <a:cubicBezTo>
                    <a:pt x="51" y="56"/>
                    <a:pt x="51" y="56"/>
                    <a:pt x="51" y="56"/>
                  </a:cubicBezTo>
                  <a:cubicBezTo>
                    <a:pt x="51" y="51"/>
                    <a:pt x="50" y="47"/>
                    <a:pt x="48" y="45"/>
                  </a:cubicBezTo>
                  <a:cubicBezTo>
                    <a:pt x="46" y="43"/>
                    <a:pt x="43" y="42"/>
                    <a:pt x="40" y="42"/>
                  </a:cubicBezTo>
                  <a:cubicBezTo>
                    <a:pt x="32" y="42"/>
                    <a:pt x="23" y="50"/>
                    <a:pt x="23" y="63"/>
                  </a:cubicBezTo>
                  <a:cubicBezTo>
                    <a:pt x="23" y="87"/>
                    <a:pt x="23" y="87"/>
                    <a:pt x="23" y="87"/>
                  </a:cubicBezTo>
                  <a:cubicBezTo>
                    <a:pt x="33" y="87"/>
                    <a:pt x="33" y="87"/>
                    <a:pt x="33" y="87"/>
                  </a:cubicBezTo>
                  <a:cubicBezTo>
                    <a:pt x="33" y="96"/>
                    <a:pt x="33" y="96"/>
                    <a:pt x="33" y="96"/>
                  </a:cubicBezTo>
                  <a:cubicBezTo>
                    <a:pt x="0" y="96"/>
                    <a:pt x="0" y="96"/>
                    <a:pt x="0" y="96"/>
                  </a:cubicBezTo>
                  <a:lnTo>
                    <a:pt x="0" y="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3325091" y="249382"/>
              <a:ext cx="220980" cy="249555"/>
            </a:xfrm>
            <a:custGeom>
              <a:avLst/>
              <a:gdLst>
                <a:gd name="T0" fmla="*/ 14 w 59"/>
                <a:gd name="T1" fmla="*/ 34 h 67"/>
                <a:gd name="T2" fmla="*/ 34 w 59"/>
                <a:gd name="T3" fmla="*/ 58 h 67"/>
                <a:gd name="T4" fmla="*/ 51 w 59"/>
                <a:gd name="T5" fmla="*/ 46 h 67"/>
                <a:gd name="T6" fmla="*/ 58 w 59"/>
                <a:gd name="T7" fmla="*/ 46 h 67"/>
                <a:gd name="T8" fmla="*/ 30 w 59"/>
                <a:gd name="T9" fmla="*/ 67 h 67"/>
                <a:gd name="T10" fmla="*/ 0 w 59"/>
                <a:gd name="T11" fmla="*/ 34 h 67"/>
                <a:gd name="T12" fmla="*/ 31 w 59"/>
                <a:gd name="T13" fmla="*/ 0 h 67"/>
                <a:gd name="T14" fmla="*/ 58 w 59"/>
                <a:gd name="T15" fmla="*/ 34 h 67"/>
                <a:gd name="T16" fmla="*/ 14 w 59"/>
                <a:gd name="T17" fmla="*/ 34 h 67"/>
                <a:gd name="T18" fmla="*/ 14 w 59"/>
                <a:gd name="T19" fmla="*/ 28 h 67"/>
                <a:gd name="T20" fmla="*/ 45 w 59"/>
                <a:gd name="T21" fmla="*/ 28 h 67"/>
                <a:gd name="T22" fmla="*/ 30 w 59"/>
                <a:gd name="T23" fmla="*/ 8 h 67"/>
                <a:gd name="T24" fmla="*/ 14 w 59"/>
                <a:gd name="T25" fmla="*/ 28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7">
                  <a:moveTo>
                    <a:pt x="14" y="34"/>
                  </a:moveTo>
                  <a:cubicBezTo>
                    <a:pt x="15" y="50"/>
                    <a:pt x="21" y="58"/>
                    <a:pt x="34" y="58"/>
                  </a:cubicBezTo>
                  <a:cubicBezTo>
                    <a:pt x="42" y="58"/>
                    <a:pt x="47" y="54"/>
                    <a:pt x="51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4" y="60"/>
                    <a:pt x="44" y="67"/>
                    <a:pt x="30" y="67"/>
                  </a:cubicBezTo>
                  <a:cubicBezTo>
                    <a:pt x="11" y="67"/>
                    <a:pt x="0" y="52"/>
                    <a:pt x="0" y="34"/>
                  </a:cubicBezTo>
                  <a:cubicBezTo>
                    <a:pt x="0" y="15"/>
                    <a:pt x="13" y="0"/>
                    <a:pt x="31" y="0"/>
                  </a:cubicBezTo>
                  <a:cubicBezTo>
                    <a:pt x="50" y="0"/>
                    <a:pt x="59" y="17"/>
                    <a:pt x="58" y="34"/>
                  </a:cubicBezTo>
                  <a:lnTo>
                    <a:pt x="14" y="34"/>
                  </a:lnTo>
                  <a:close/>
                  <a:moveTo>
                    <a:pt x="14" y="28"/>
                  </a:moveTo>
                  <a:cubicBezTo>
                    <a:pt x="45" y="28"/>
                    <a:pt x="45" y="28"/>
                    <a:pt x="45" y="28"/>
                  </a:cubicBezTo>
                  <a:cubicBezTo>
                    <a:pt x="44" y="16"/>
                    <a:pt x="40" y="8"/>
                    <a:pt x="30" y="8"/>
                  </a:cubicBezTo>
                  <a:cubicBezTo>
                    <a:pt x="21" y="8"/>
                    <a:pt x="15" y="13"/>
                    <a:pt x="14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3693226" y="83127"/>
              <a:ext cx="641350" cy="464820"/>
            </a:xfrm>
            <a:custGeom>
              <a:avLst/>
              <a:gdLst>
                <a:gd name="T0" fmla="*/ 26 w 171"/>
                <a:gd name="T1" fmla="*/ 101 h 125"/>
                <a:gd name="T2" fmla="*/ 36 w 171"/>
                <a:gd name="T3" fmla="*/ 75 h 125"/>
                <a:gd name="T4" fmla="*/ 51 w 171"/>
                <a:gd name="T5" fmla="*/ 20 h 125"/>
                <a:gd name="T6" fmla="*/ 66 w 171"/>
                <a:gd name="T7" fmla="*/ 4 h 125"/>
                <a:gd name="T8" fmla="*/ 80 w 171"/>
                <a:gd name="T9" fmla="*/ 22 h 125"/>
                <a:gd name="T10" fmla="*/ 92 w 171"/>
                <a:gd name="T11" fmla="*/ 84 h 125"/>
                <a:gd name="T12" fmla="*/ 124 w 171"/>
                <a:gd name="T13" fmla="*/ 18 h 125"/>
                <a:gd name="T14" fmla="*/ 133 w 171"/>
                <a:gd name="T15" fmla="*/ 23 h 125"/>
                <a:gd name="T16" fmla="*/ 140 w 171"/>
                <a:gd name="T17" fmla="*/ 59 h 125"/>
                <a:gd name="T18" fmla="*/ 149 w 171"/>
                <a:gd name="T19" fmla="*/ 93 h 125"/>
                <a:gd name="T20" fmla="*/ 165 w 171"/>
                <a:gd name="T21" fmla="*/ 74 h 125"/>
                <a:gd name="T22" fmla="*/ 169 w 171"/>
                <a:gd name="T23" fmla="*/ 71 h 125"/>
                <a:gd name="T24" fmla="*/ 171 w 171"/>
                <a:gd name="T25" fmla="*/ 73 h 125"/>
                <a:gd name="T26" fmla="*/ 170 w 171"/>
                <a:gd name="T27" fmla="*/ 77 h 125"/>
                <a:gd name="T28" fmla="*/ 146 w 171"/>
                <a:gd name="T29" fmla="*/ 106 h 125"/>
                <a:gd name="T30" fmla="*/ 122 w 171"/>
                <a:gd name="T31" fmla="*/ 35 h 125"/>
                <a:gd name="T32" fmla="*/ 102 w 171"/>
                <a:gd name="T33" fmla="*/ 90 h 125"/>
                <a:gd name="T34" fmla="*/ 90 w 171"/>
                <a:gd name="T35" fmla="*/ 101 h 125"/>
                <a:gd name="T36" fmla="*/ 65 w 171"/>
                <a:gd name="T37" fmla="*/ 23 h 125"/>
                <a:gd name="T38" fmla="*/ 32 w 171"/>
                <a:gd name="T39" fmla="*/ 119 h 125"/>
                <a:gd name="T40" fmla="*/ 27 w 171"/>
                <a:gd name="T41" fmla="*/ 125 h 125"/>
                <a:gd name="T42" fmla="*/ 15 w 171"/>
                <a:gd name="T43" fmla="*/ 118 h 125"/>
                <a:gd name="T44" fmla="*/ 11 w 171"/>
                <a:gd name="T45" fmla="*/ 92 h 125"/>
                <a:gd name="T46" fmla="*/ 1 w 171"/>
                <a:gd name="T47" fmla="*/ 12 h 125"/>
                <a:gd name="T48" fmla="*/ 0 w 171"/>
                <a:gd name="T49" fmla="*/ 6 h 125"/>
                <a:gd name="T50" fmla="*/ 7 w 171"/>
                <a:gd name="T51" fmla="*/ 0 h 125"/>
                <a:gd name="T52" fmla="*/ 17 w 171"/>
                <a:gd name="T53" fmla="*/ 5 h 125"/>
                <a:gd name="T54" fmla="*/ 24 w 171"/>
                <a:gd name="T55" fmla="*/ 85 h 125"/>
                <a:gd name="T56" fmla="*/ 26 w 171"/>
                <a:gd name="T57" fmla="*/ 10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71" h="125">
                  <a:moveTo>
                    <a:pt x="26" y="101"/>
                  </a:moveTo>
                  <a:cubicBezTo>
                    <a:pt x="28" y="101"/>
                    <a:pt x="31" y="88"/>
                    <a:pt x="36" y="75"/>
                  </a:cubicBezTo>
                  <a:cubicBezTo>
                    <a:pt x="42" y="56"/>
                    <a:pt x="48" y="29"/>
                    <a:pt x="51" y="20"/>
                  </a:cubicBezTo>
                  <a:cubicBezTo>
                    <a:pt x="55" y="8"/>
                    <a:pt x="60" y="4"/>
                    <a:pt x="66" y="4"/>
                  </a:cubicBezTo>
                  <a:cubicBezTo>
                    <a:pt x="75" y="4"/>
                    <a:pt x="78" y="13"/>
                    <a:pt x="80" y="22"/>
                  </a:cubicBezTo>
                  <a:cubicBezTo>
                    <a:pt x="83" y="36"/>
                    <a:pt x="85" y="62"/>
                    <a:pt x="92" y="84"/>
                  </a:cubicBezTo>
                  <a:cubicBezTo>
                    <a:pt x="101" y="70"/>
                    <a:pt x="108" y="19"/>
                    <a:pt x="124" y="18"/>
                  </a:cubicBezTo>
                  <a:cubicBezTo>
                    <a:pt x="127" y="18"/>
                    <a:pt x="131" y="20"/>
                    <a:pt x="133" y="23"/>
                  </a:cubicBezTo>
                  <a:cubicBezTo>
                    <a:pt x="137" y="30"/>
                    <a:pt x="138" y="46"/>
                    <a:pt x="140" y="59"/>
                  </a:cubicBezTo>
                  <a:cubicBezTo>
                    <a:pt x="142" y="75"/>
                    <a:pt x="146" y="93"/>
                    <a:pt x="149" y="93"/>
                  </a:cubicBezTo>
                  <a:cubicBezTo>
                    <a:pt x="154" y="93"/>
                    <a:pt x="158" y="83"/>
                    <a:pt x="165" y="74"/>
                  </a:cubicBezTo>
                  <a:cubicBezTo>
                    <a:pt x="167" y="72"/>
                    <a:pt x="168" y="71"/>
                    <a:pt x="169" y="71"/>
                  </a:cubicBezTo>
                  <a:cubicBezTo>
                    <a:pt x="170" y="71"/>
                    <a:pt x="171" y="72"/>
                    <a:pt x="171" y="73"/>
                  </a:cubicBezTo>
                  <a:cubicBezTo>
                    <a:pt x="171" y="75"/>
                    <a:pt x="170" y="75"/>
                    <a:pt x="170" y="77"/>
                  </a:cubicBezTo>
                  <a:cubicBezTo>
                    <a:pt x="157" y="102"/>
                    <a:pt x="152" y="106"/>
                    <a:pt x="146" y="106"/>
                  </a:cubicBezTo>
                  <a:cubicBezTo>
                    <a:pt x="129" y="106"/>
                    <a:pt x="130" y="50"/>
                    <a:pt x="122" y="35"/>
                  </a:cubicBezTo>
                  <a:cubicBezTo>
                    <a:pt x="116" y="42"/>
                    <a:pt x="106" y="83"/>
                    <a:pt x="102" y="90"/>
                  </a:cubicBezTo>
                  <a:cubicBezTo>
                    <a:pt x="97" y="100"/>
                    <a:pt x="95" y="101"/>
                    <a:pt x="90" y="101"/>
                  </a:cubicBezTo>
                  <a:cubicBezTo>
                    <a:pt x="74" y="101"/>
                    <a:pt x="67" y="23"/>
                    <a:pt x="65" y="23"/>
                  </a:cubicBezTo>
                  <a:cubicBezTo>
                    <a:pt x="64" y="23"/>
                    <a:pt x="62" y="28"/>
                    <a:pt x="32" y="119"/>
                  </a:cubicBezTo>
                  <a:cubicBezTo>
                    <a:pt x="31" y="123"/>
                    <a:pt x="29" y="125"/>
                    <a:pt x="27" y="125"/>
                  </a:cubicBezTo>
                  <a:cubicBezTo>
                    <a:pt x="22" y="125"/>
                    <a:pt x="17" y="124"/>
                    <a:pt x="15" y="118"/>
                  </a:cubicBezTo>
                  <a:cubicBezTo>
                    <a:pt x="13" y="112"/>
                    <a:pt x="12" y="101"/>
                    <a:pt x="11" y="92"/>
                  </a:cubicBezTo>
                  <a:cubicBezTo>
                    <a:pt x="10" y="70"/>
                    <a:pt x="3" y="24"/>
                    <a:pt x="1" y="12"/>
                  </a:cubicBezTo>
                  <a:cubicBezTo>
                    <a:pt x="0" y="10"/>
                    <a:pt x="0" y="8"/>
                    <a:pt x="0" y="6"/>
                  </a:cubicBezTo>
                  <a:cubicBezTo>
                    <a:pt x="0" y="1"/>
                    <a:pt x="7" y="0"/>
                    <a:pt x="7" y="0"/>
                  </a:cubicBezTo>
                  <a:cubicBezTo>
                    <a:pt x="12" y="0"/>
                    <a:pt x="17" y="1"/>
                    <a:pt x="17" y="5"/>
                  </a:cubicBezTo>
                  <a:cubicBezTo>
                    <a:pt x="18" y="39"/>
                    <a:pt x="22" y="66"/>
                    <a:pt x="24" y="85"/>
                  </a:cubicBezTo>
                  <a:cubicBezTo>
                    <a:pt x="24" y="92"/>
                    <a:pt x="25" y="97"/>
                    <a:pt x="26" y="10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/>
            <p:cNvSpPr>
              <a:spLocks noEditPoints="1"/>
            </p:cNvSpPr>
            <p:nvPr/>
          </p:nvSpPr>
          <p:spPr bwMode="auto">
            <a:xfrm>
              <a:off x="4298868" y="154379"/>
              <a:ext cx="326390" cy="353695"/>
            </a:xfrm>
            <a:custGeom>
              <a:avLst/>
              <a:gdLst>
                <a:gd name="T0" fmla="*/ 55 w 87"/>
                <a:gd name="T1" fmla="*/ 0 h 95"/>
                <a:gd name="T2" fmla="*/ 68 w 87"/>
                <a:gd name="T3" fmla="*/ 14 h 95"/>
                <a:gd name="T4" fmla="*/ 15 w 87"/>
                <a:gd name="T5" fmla="*/ 62 h 95"/>
                <a:gd name="T6" fmla="*/ 13 w 87"/>
                <a:gd name="T7" fmla="*/ 68 h 95"/>
                <a:gd name="T8" fmla="*/ 28 w 87"/>
                <a:gd name="T9" fmla="*/ 84 h 95"/>
                <a:gd name="T10" fmla="*/ 63 w 87"/>
                <a:gd name="T11" fmla="*/ 66 h 95"/>
                <a:gd name="T12" fmla="*/ 83 w 87"/>
                <a:gd name="T13" fmla="*/ 48 h 95"/>
                <a:gd name="T14" fmla="*/ 87 w 87"/>
                <a:gd name="T15" fmla="*/ 51 h 95"/>
                <a:gd name="T16" fmla="*/ 83 w 87"/>
                <a:gd name="T17" fmla="*/ 59 h 95"/>
                <a:gd name="T18" fmla="*/ 68 w 87"/>
                <a:gd name="T19" fmla="*/ 76 h 95"/>
                <a:gd name="T20" fmla="*/ 26 w 87"/>
                <a:gd name="T21" fmla="*/ 95 h 95"/>
                <a:gd name="T22" fmla="*/ 5 w 87"/>
                <a:gd name="T23" fmla="*/ 87 h 95"/>
                <a:gd name="T24" fmla="*/ 0 w 87"/>
                <a:gd name="T25" fmla="*/ 68 h 95"/>
                <a:gd name="T26" fmla="*/ 15 w 87"/>
                <a:gd name="T27" fmla="*/ 33 h 95"/>
                <a:gd name="T28" fmla="*/ 55 w 87"/>
                <a:gd name="T29" fmla="*/ 0 h 95"/>
                <a:gd name="T30" fmla="*/ 55 w 87"/>
                <a:gd name="T31" fmla="*/ 15 h 95"/>
                <a:gd name="T32" fmla="*/ 54 w 87"/>
                <a:gd name="T33" fmla="*/ 13 h 95"/>
                <a:gd name="T34" fmla="*/ 17 w 87"/>
                <a:gd name="T35" fmla="*/ 49 h 95"/>
                <a:gd name="T36" fmla="*/ 54 w 87"/>
                <a:gd name="T37" fmla="*/ 21 h 95"/>
                <a:gd name="T38" fmla="*/ 55 w 87"/>
                <a:gd name="T39" fmla="*/ 1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7" h="95">
                  <a:moveTo>
                    <a:pt x="55" y="0"/>
                  </a:moveTo>
                  <a:cubicBezTo>
                    <a:pt x="62" y="0"/>
                    <a:pt x="68" y="6"/>
                    <a:pt x="68" y="14"/>
                  </a:cubicBezTo>
                  <a:cubicBezTo>
                    <a:pt x="68" y="36"/>
                    <a:pt x="33" y="58"/>
                    <a:pt x="15" y="62"/>
                  </a:cubicBezTo>
                  <a:cubicBezTo>
                    <a:pt x="14" y="64"/>
                    <a:pt x="13" y="66"/>
                    <a:pt x="13" y="68"/>
                  </a:cubicBezTo>
                  <a:cubicBezTo>
                    <a:pt x="13" y="77"/>
                    <a:pt x="18" y="84"/>
                    <a:pt x="28" y="84"/>
                  </a:cubicBezTo>
                  <a:cubicBezTo>
                    <a:pt x="41" y="84"/>
                    <a:pt x="53" y="76"/>
                    <a:pt x="63" y="66"/>
                  </a:cubicBezTo>
                  <a:cubicBezTo>
                    <a:pt x="69" y="62"/>
                    <a:pt x="80" y="47"/>
                    <a:pt x="83" y="48"/>
                  </a:cubicBezTo>
                  <a:cubicBezTo>
                    <a:pt x="84" y="48"/>
                    <a:pt x="87" y="49"/>
                    <a:pt x="87" y="51"/>
                  </a:cubicBezTo>
                  <a:cubicBezTo>
                    <a:pt x="87" y="53"/>
                    <a:pt x="86" y="56"/>
                    <a:pt x="83" y="59"/>
                  </a:cubicBezTo>
                  <a:cubicBezTo>
                    <a:pt x="79" y="65"/>
                    <a:pt x="75" y="70"/>
                    <a:pt x="68" y="76"/>
                  </a:cubicBezTo>
                  <a:cubicBezTo>
                    <a:pt x="56" y="86"/>
                    <a:pt x="40" y="95"/>
                    <a:pt x="26" y="95"/>
                  </a:cubicBezTo>
                  <a:cubicBezTo>
                    <a:pt x="19" y="95"/>
                    <a:pt x="11" y="93"/>
                    <a:pt x="5" y="87"/>
                  </a:cubicBezTo>
                  <a:cubicBezTo>
                    <a:pt x="2" y="82"/>
                    <a:pt x="0" y="77"/>
                    <a:pt x="0" y="68"/>
                  </a:cubicBezTo>
                  <a:cubicBezTo>
                    <a:pt x="0" y="56"/>
                    <a:pt x="7" y="43"/>
                    <a:pt x="15" y="33"/>
                  </a:cubicBezTo>
                  <a:cubicBezTo>
                    <a:pt x="20" y="24"/>
                    <a:pt x="41" y="0"/>
                    <a:pt x="55" y="0"/>
                  </a:cubicBezTo>
                  <a:close/>
                  <a:moveTo>
                    <a:pt x="55" y="15"/>
                  </a:moveTo>
                  <a:cubicBezTo>
                    <a:pt x="55" y="14"/>
                    <a:pt x="55" y="13"/>
                    <a:pt x="54" y="13"/>
                  </a:cubicBezTo>
                  <a:cubicBezTo>
                    <a:pt x="40" y="20"/>
                    <a:pt x="27" y="34"/>
                    <a:pt x="17" y="49"/>
                  </a:cubicBezTo>
                  <a:cubicBezTo>
                    <a:pt x="36" y="43"/>
                    <a:pt x="49" y="30"/>
                    <a:pt x="54" y="21"/>
                  </a:cubicBezTo>
                  <a:cubicBezTo>
                    <a:pt x="55" y="19"/>
                    <a:pt x="55" y="17"/>
                    <a:pt x="55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4607626" y="190005"/>
              <a:ext cx="363855" cy="309245"/>
            </a:xfrm>
            <a:custGeom>
              <a:avLst/>
              <a:gdLst>
                <a:gd name="T0" fmla="*/ 68 w 97"/>
                <a:gd name="T1" fmla="*/ 58 h 83"/>
                <a:gd name="T2" fmla="*/ 72 w 97"/>
                <a:gd name="T3" fmla="*/ 63 h 83"/>
                <a:gd name="T4" fmla="*/ 90 w 97"/>
                <a:gd name="T5" fmla="*/ 44 h 83"/>
                <a:gd name="T6" fmla="*/ 93 w 97"/>
                <a:gd name="T7" fmla="*/ 42 h 83"/>
                <a:gd name="T8" fmla="*/ 97 w 97"/>
                <a:gd name="T9" fmla="*/ 45 h 83"/>
                <a:gd name="T10" fmla="*/ 94 w 97"/>
                <a:gd name="T11" fmla="*/ 50 h 83"/>
                <a:gd name="T12" fmla="*/ 70 w 97"/>
                <a:gd name="T13" fmla="*/ 76 h 83"/>
                <a:gd name="T14" fmla="*/ 54 w 97"/>
                <a:gd name="T15" fmla="*/ 25 h 83"/>
                <a:gd name="T16" fmla="*/ 52 w 97"/>
                <a:gd name="T17" fmla="*/ 16 h 83"/>
                <a:gd name="T18" fmla="*/ 29 w 97"/>
                <a:gd name="T19" fmla="*/ 53 h 83"/>
                <a:gd name="T20" fmla="*/ 19 w 97"/>
                <a:gd name="T21" fmla="*/ 80 h 83"/>
                <a:gd name="T22" fmla="*/ 12 w 97"/>
                <a:gd name="T23" fmla="*/ 83 h 83"/>
                <a:gd name="T24" fmla="*/ 6 w 97"/>
                <a:gd name="T25" fmla="*/ 75 h 83"/>
                <a:gd name="T26" fmla="*/ 6 w 97"/>
                <a:gd name="T27" fmla="*/ 68 h 83"/>
                <a:gd name="T28" fmla="*/ 0 w 97"/>
                <a:gd name="T29" fmla="*/ 6 h 83"/>
                <a:gd name="T30" fmla="*/ 7 w 97"/>
                <a:gd name="T31" fmla="*/ 0 h 83"/>
                <a:gd name="T32" fmla="*/ 15 w 97"/>
                <a:gd name="T33" fmla="*/ 8 h 83"/>
                <a:gd name="T34" fmla="*/ 18 w 97"/>
                <a:gd name="T35" fmla="*/ 52 h 83"/>
                <a:gd name="T36" fmla="*/ 56 w 97"/>
                <a:gd name="T37" fmla="*/ 0 h 83"/>
                <a:gd name="T38" fmla="*/ 63 w 97"/>
                <a:gd name="T39" fmla="*/ 4 h 83"/>
                <a:gd name="T40" fmla="*/ 66 w 97"/>
                <a:gd name="T41" fmla="*/ 14 h 83"/>
                <a:gd name="T42" fmla="*/ 68 w 97"/>
                <a:gd name="T43" fmla="*/ 58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7" h="83">
                  <a:moveTo>
                    <a:pt x="68" y="58"/>
                  </a:moveTo>
                  <a:cubicBezTo>
                    <a:pt x="68" y="59"/>
                    <a:pt x="70" y="63"/>
                    <a:pt x="72" y="63"/>
                  </a:cubicBezTo>
                  <a:cubicBezTo>
                    <a:pt x="78" y="63"/>
                    <a:pt x="84" y="53"/>
                    <a:pt x="90" y="44"/>
                  </a:cubicBezTo>
                  <a:cubicBezTo>
                    <a:pt x="91" y="43"/>
                    <a:pt x="92" y="42"/>
                    <a:pt x="93" y="42"/>
                  </a:cubicBezTo>
                  <a:cubicBezTo>
                    <a:pt x="95" y="42"/>
                    <a:pt x="97" y="43"/>
                    <a:pt x="97" y="45"/>
                  </a:cubicBezTo>
                  <a:cubicBezTo>
                    <a:pt x="97" y="46"/>
                    <a:pt x="95" y="49"/>
                    <a:pt x="94" y="50"/>
                  </a:cubicBezTo>
                  <a:cubicBezTo>
                    <a:pt x="80" y="76"/>
                    <a:pt x="76" y="76"/>
                    <a:pt x="70" y="76"/>
                  </a:cubicBezTo>
                  <a:cubicBezTo>
                    <a:pt x="54" y="76"/>
                    <a:pt x="54" y="41"/>
                    <a:pt x="54" y="25"/>
                  </a:cubicBezTo>
                  <a:cubicBezTo>
                    <a:pt x="54" y="21"/>
                    <a:pt x="54" y="16"/>
                    <a:pt x="52" y="16"/>
                  </a:cubicBezTo>
                  <a:cubicBezTo>
                    <a:pt x="47" y="16"/>
                    <a:pt x="35" y="38"/>
                    <a:pt x="29" y="53"/>
                  </a:cubicBezTo>
                  <a:cubicBezTo>
                    <a:pt x="22" y="72"/>
                    <a:pt x="21" y="75"/>
                    <a:pt x="19" y="80"/>
                  </a:cubicBezTo>
                  <a:cubicBezTo>
                    <a:pt x="17" y="83"/>
                    <a:pt x="16" y="83"/>
                    <a:pt x="12" y="83"/>
                  </a:cubicBezTo>
                  <a:cubicBezTo>
                    <a:pt x="8" y="83"/>
                    <a:pt x="6" y="80"/>
                    <a:pt x="6" y="75"/>
                  </a:cubicBezTo>
                  <a:cubicBezTo>
                    <a:pt x="6" y="73"/>
                    <a:pt x="6" y="70"/>
                    <a:pt x="6" y="68"/>
                  </a:cubicBezTo>
                  <a:cubicBezTo>
                    <a:pt x="6" y="47"/>
                    <a:pt x="3" y="28"/>
                    <a:pt x="0" y="6"/>
                  </a:cubicBezTo>
                  <a:cubicBezTo>
                    <a:pt x="0" y="2"/>
                    <a:pt x="4" y="0"/>
                    <a:pt x="7" y="0"/>
                  </a:cubicBezTo>
                  <a:cubicBezTo>
                    <a:pt x="12" y="0"/>
                    <a:pt x="15" y="2"/>
                    <a:pt x="15" y="8"/>
                  </a:cubicBezTo>
                  <a:cubicBezTo>
                    <a:pt x="15" y="10"/>
                    <a:pt x="16" y="27"/>
                    <a:pt x="18" y="52"/>
                  </a:cubicBezTo>
                  <a:cubicBezTo>
                    <a:pt x="28" y="27"/>
                    <a:pt x="45" y="0"/>
                    <a:pt x="56" y="0"/>
                  </a:cubicBezTo>
                  <a:cubicBezTo>
                    <a:pt x="60" y="0"/>
                    <a:pt x="62" y="2"/>
                    <a:pt x="63" y="4"/>
                  </a:cubicBezTo>
                  <a:cubicBezTo>
                    <a:pt x="65" y="7"/>
                    <a:pt x="66" y="11"/>
                    <a:pt x="66" y="14"/>
                  </a:cubicBezTo>
                  <a:cubicBezTo>
                    <a:pt x="66" y="19"/>
                    <a:pt x="66" y="46"/>
                    <a:pt x="68" y="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4916385" y="178130"/>
              <a:ext cx="389890" cy="327025"/>
            </a:xfrm>
            <a:custGeom>
              <a:avLst/>
              <a:gdLst>
                <a:gd name="T0" fmla="*/ 7 w 104"/>
                <a:gd name="T1" fmla="*/ 38 h 88"/>
                <a:gd name="T2" fmla="*/ 4 w 104"/>
                <a:gd name="T3" fmla="*/ 11 h 88"/>
                <a:gd name="T4" fmla="*/ 0 w 104"/>
                <a:gd name="T5" fmla="*/ 6 h 88"/>
                <a:gd name="T6" fmla="*/ 9 w 104"/>
                <a:gd name="T7" fmla="*/ 0 h 88"/>
                <a:gd name="T8" fmla="*/ 17 w 104"/>
                <a:gd name="T9" fmla="*/ 5 h 88"/>
                <a:gd name="T10" fmla="*/ 19 w 104"/>
                <a:gd name="T11" fmla="*/ 17 h 88"/>
                <a:gd name="T12" fmla="*/ 19 w 104"/>
                <a:gd name="T13" fmla="*/ 66 h 88"/>
                <a:gd name="T14" fmla="*/ 22 w 104"/>
                <a:gd name="T15" fmla="*/ 74 h 88"/>
                <a:gd name="T16" fmla="*/ 28 w 104"/>
                <a:gd name="T17" fmla="*/ 70 h 88"/>
                <a:gd name="T18" fmla="*/ 52 w 104"/>
                <a:gd name="T19" fmla="*/ 32 h 88"/>
                <a:gd name="T20" fmla="*/ 65 w 104"/>
                <a:gd name="T21" fmla="*/ 5 h 88"/>
                <a:gd name="T22" fmla="*/ 71 w 104"/>
                <a:gd name="T23" fmla="*/ 2 h 88"/>
                <a:gd name="T24" fmla="*/ 77 w 104"/>
                <a:gd name="T25" fmla="*/ 8 h 88"/>
                <a:gd name="T26" fmla="*/ 76 w 104"/>
                <a:gd name="T27" fmla="*/ 12 h 88"/>
                <a:gd name="T28" fmla="*/ 74 w 104"/>
                <a:gd name="T29" fmla="*/ 39 h 88"/>
                <a:gd name="T30" fmla="*/ 80 w 104"/>
                <a:gd name="T31" fmla="*/ 67 h 88"/>
                <a:gd name="T32" fmla="*/ 97 w 104"/>
                <a:gd name="T33" fmla="*/ 48 h 88"/>
                <a:gd name="T34" fmla="*/ 101 w 104"/>
                <a:gd name="T35" fmla="*/ 45 h 88"/>
                <a:gd name="T36" fmla="*/ 104 w 104"/>
                <a:gd name="T37" fmla="*/ 49 h 88"/>
                <a:gd name="T38" fmla="*/ 102 w 104"/>
                <a:gd name="T39" fmla="*/ 54 h 88"/>
                <a:gd name="T40" fmla="*/ 77 w 104"/>
                <a:gd name="T41" fmla="*/ 80 h 88"/>
                <a:gd name="T42" fmla="*/ 62 w 104"/>
                <a:gd name="T43" fmla="*/ 36 h 88"/>
                <a:gd name="T44" fmla="*/ 19 w 104"/>
                <a:gd name="T45" fmla="*/ 88 h 88"/>
                <a:gd name="T46" fmla="*/ 6 w 104"/>
                <a:gd name="T47" fmla="*/ 65 h 88"/>
                <a:gd name="T48" fmla="*/ 7 w 104"/>
                <a:gd name="T49" fmla="*/ 3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4" h="88">
                  <a:moveTo>
                    <a:pt x="7" y="38"/>
                  </a:moveTo>
                  <a:cubicBezTo>
                    <a:pt x="7" y="33"/>
                    <a:pt x="7" y="16"/>
                    <a:pt x="4" y="11"/>
                  </a:cubicBezTo>
                  <a:cubicBezTo>
                    <a:pt x="3" y="8"/>
                    <a:pt x="0" y="6"/>
                    <a:pt x="0" y="6"/>
                  </a:cubicBezTo>
                  <a:cubicBezTo>
                    <a:pt x="0" y="2"/>
                    <a:pt x="6" y="0"/>
                    <a:pt x="9" y="0"/>
                  </a:cubicBezTo>
                  <a:cubicBezTo>
                    <a:pt x="12" y="0"/>
                    <a:pt x="15" y="2"/>
                    <a:pt x="17" y="5"/>
                  </a:cubicBezTo>
                  <a:cubicBezTo>
                    <a:pt x="19" y="11"/>
                    <a:pt x="19" y="17"/>
                    <a:pt x="19" y="17"/>
                  </a:cubicBezTo>
                  <a:cubicBezTo>
                    <a:pt x="19" y="17"/>
                    <a:pt x="19" y="50"/>
                    <a:pt x="19" y="66"/>
                  </a:cubicBezTo>
                  <a:cubicBezTo>
                    <a:pt x="19" y="73"/>
                    <a:pt x="19" y="74"/>
                    <a:pt x="22" y="74"/>
                  </a:cubicBezTo>
                  <a:cubicBezTo>
                    <a:pt x="24" y="74"/>
                    <a:pt x="28" y="70"/>
                    <a:pt x="28" y="70"/>
                  </a:cubicBezTo>
                  <a:cubicBezTo>
                    <a:pt x="37" y="59"/>
                    <a:pt x="46" y="44"/>
                    <a:pt x="52" y="32"/>
                  </a:cubicBezTo>
                  <a:cubicBezTo>
                    <a:pt x="55" y="26"/>
                    <a:pt x="63" y="9"/>
                    <a:pt x="65" y="5"/>
                  </a:cubicBezTo>
                  <a:cubicBezTo>
                    <a:pt x="66" y="4"/>
                    <a:pt x="68" y="2"/>
                    <a:pt x="71" y="2"/>
                  </a:cubicBezTo>
                  <a:cubicBezTo>
                    <a:pt x="76" y="2"/>
                    <a:pt x="77" y="5"/>
                    <a:pt x="77" y="8"/>
                  </a:cubicBezTo>
                  <a:cubicBezTo>
                    <a:pt x="77" y="11"/>
                    <a:pt x="76" y="12"/>
                    <a:pt x="76" y="12"/>
                  </a:cubicBezTo>
                  <a:cubicBezTo>
                    <a:pt x="76" y="12"/>
                    <a:pt x="74" y="22"/>
                    <a:pt x="74" y="39"/>
                  </a:cubicBezTo>
                  <a:cubicBezTo>
                    <a:pt x="74" y="43"/>
                    <a:pt x="75" y="67"/>
                    <a:pt x="80" y="67"/>
                  </a:cubicBezTo>
                  <a:cubicBezTo>
                    <a:pt x="86" y="67"/>
                    <a:pt x="92" y="56"/>
                    <a:pt x="97" y="48"/>
                  </a:cubicBezTo>
                  <a:cubicBezTo>
                    <a:pt x="98" y="47"/>
                    <a:pt x="99" y="45"/>
                    <a:pt x="101" y="45"/>
                  </a:cubicBezTo>
                  <a:cubicBezTo>
                    <a:pt x="102" y="45"/>
                    <a:pt x="104" y="47"/>
                    <a:pt x="104" y="49"/>
                  </a:cubicBezTo>
                  <a:cubicBezTo>
                    <a:pt x="104" y="50"/>
                    <a:pt x="102" y="52"/>
                    <a:pt x="102" y="54"/>
                  </a:cubicBezTo>
                  <a:cubicBezTo>
                    <a:pt x="88" y="80"/>
                    <a:pt x="83" y="80"/>
                    <a:pt x="77" y="80"/>
                  </a:cubicBezTo>
                  <a:cubicBezTo>
                    <a:pt x="63" y="78"/>
                    <a:pt x="62" y="46"/>
                    <a:pt x="62" y="36"/>
                  </a:cubicBezTo>
                  <a:cubicBezTo>
                    <a:pt x="47" y="60"/>
                    <a:pt x="36" y="88"/>
                    <a:pt x="19" y="88"/>
                  </a:cubicBezTo>
                  <a:cubicBezTo>
                    <a:pt x="6" y="88"/>
                    <a:pt x="6" y="74"/>
                    <a:pt x="6" y="65"/>
                  </a:cubicBezTo>
                  <a:cubicBezTo>
                    <a:pt x="6" y="57"/>
                    <a:pt x="7" y="49"/>
                    <a:pt x="7" y="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5248894" y="83127"/>
              <a:ext cx="356235" cy="424180"/>
            </a:xfrm>
            <a:custGeom>
              <a:avLst/>
              <a:gdLst>
                <a:gd name="T0" fmla="*/ 83 w 95"/>
                <a:gd name="T1" fmla="*/ 21 h 114"/>
                <a:gd name="T2" fmla="*/ 64 w 95"/>
                <a:gd name="T3" fmla="*/ 12 h 114"/>
                <a:gd name="T4" fmla="*/ 12 w 95"/>
                <a:gd name="T5" fmla="*/ 38 h 114"/>
                <a:gd name="T6" fmla="*/ 21 w 95"/>
                <a:gd name="T7" fmla="*/ 44 h 114"/>
                <a:gd name="T8" fmla="*/ 13 w 95"/>
                <a:gd name="T9" fmla="*/ 47 h 114"/>
                <a:gd name="T10" fmla="*/ 0 w 95"/>
                <a:gd name="T11" fmla="*/ 36 h 114"/>
                <a:gd name="T12" fmla="*/ 36 w 95"/>
                <a:gd name="T13" fmla="*/ 5 h 114"/>
                <a:gd name="T14" fmla="*/ 65 w 95"/>
                <a:gd name="T15" fmla="*/ 0 h 114"/>
                <a:gd name="T16" fmla="*/ 95 w 95"/>
                <a:gd name="T17" fmla="*/ 19 h 114"/>
                <a:gd name="T18" fmla="*/ 72 w 95"/>
                <a:gd name="T19" fmla="*/ 50 h 114"/>
                <a:gd name="T20" fmla="*/ 42 w 95"/>
                <a:gd name="T21" fmla="*/ 77 h 114"/>
                <a:gd name="T22" fmla="*/ 44 w 95"/>
                <a:gd name="T23" fmla="*/ 83 h 114"/>
                <a:gd name="T24" fmla="*/ 38 w 95"/>
                <a:gd name="T25" fmla="*/ 89 h 114"/>
                <a:gd name="T26" fmla="*/ 27 w 95"/>
                <a:gd name="T27" fmla="*/ 79 h 114"/>
                <a:gd name="T28" fmla="*/ 51 w 95"/>
                <a:gd name="T29" fmla="*/ 53 h 114"/>
                <a:gd name="T30" fmla="*/ 83 w 95"/>
                <a:gd name="T31" fmla="*/ 21 h 114"/>
                <a:gd name="T32" fmla="*/ 43 w 95"/>
                <a:gd name="T33" fmla="*/ 114 h 114"/>
                <a:gd name="T34" fmla="*/ 35 w 95"/>
                <a:gd name="T35" fmla="*/ 103 h 114"/>
                <a:gd name="T36" fmla="*/ 43 w 95"/>
                <a:gd name="T37" fmla="*/ 95 h 114"/>
                <a:gd name="T38" fmla="*/ 52 w 95"/>
                <a:gd name="T39" fmla="*/ 102 h 114"/>
                <a:gd name="T40" fmla="*/ 43 w 95"/>
                <a:gd name="T41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14">
                  <a:moveTo>
                    <a:pt x="83" y="21"/>
                  </a:moveTo>
                  <a:cubicBezTo>
                    <a:pt x="83" y="14"/>
                    <a:pt x="74" y="12"/>
                    <a:pt x="64" y="12"/>
                  </a:cubicBezTo>
                  <a:cubicBezTo>
                    <a:pt x="45" y="12"/>
                    <a:pt x="13" y="26"/>
                    <a:pt x="12" y="38"/>
                  </a:cubicBezTo>
                  <a:cubicBezTo>
                    <a:pt x="12" y="41"/>
                    <a:pt x="21" y="41"/>
                    <a:pt x="21" y="44"/>
                  </a:cubicBezTo>
                  <a:cubicBezTo>
                    <a:pt x="21" y="47"/>
                    <a:pt x="18" y="47"/>
                    <a:pt x="13" y="47"/>
                  </a:cubicBezTo>
                  <a:cubicBezTo>
                    <a:pt x="4" y="47"/>
                    <a:pt x="0" y="42"/>
                    <a:pt x="0" y="36"/>
                  </a:cubicBezTo>
                  <a:cubicBezTo>
                    <a:pt x="1" y="22"/>
                    <a:pt x="18" y="11"/>
                    <a:pt x="36" y="5"/>
                  </a:cubicBezTo>
                  <a:cubicBezTo>
                    <a:pt x="44" y="3"/>
                    <a:pt x="54" y="0"/>
                    <a:pt x="65" y="0"/>
                  </a:cubicBezTo>
                  <a:cubicBezTo>
                    <a:pt x="76" y="0"/>
                    <a:pt x="95" y="5"/>
                    <a:pt x="95" y="19"/>
                  </a:cubicBezTo>
                  <a:cubicBezTo>
                    <a:pt x="93" y="32"/>
                    <a:pt x="83" y="42"/>
                    <a:pt x="72" y="50"/>
                  </a:cubicBezTo>
                  <a:cubicBezTo>
                    <a:pt x="65" y="55"/>
                    <a:pt x="42" y="73"/>
                    <a:pt x="42" y="77"/>
                  </a:cubicBezTo>
                  <a:cubicBezTo>
                    <a:pt x="42" y="79"/>
                    <a:pt x="44" y="80"/>
                    <a:pt x="44" y="83"/>
                  </a:cubicBezTo>
                  <a:cubicBezTo>
                    <a:pt x="44" y="86"/>
                    <a:pt x="41" y="89"/>
                    <a:pt x="38" y="89"/>
                  </a:cubicBezTo>
                  <a:cubicBezTo>
                    <a:pt x="32" y="89"/>
                    <a:pt x="27" y="85"/>
                    <a:pt x="27" y="79"/>
                  </a:cubicBezTo>
                  <a:cubicBezTo>
                    <a:pt x="28" y="68"/>
                    <a:pt x="46" y="58"/>
                    <a:pt x="51" y="53"/>
                  </a:cubicBezTo>
                  <a:cubicBezTo>
                    <a:pt x="56" y="49"/>
                    <a:pt x="83" y="31"/>
                    <a:pt x="83" y="21"/>
                  </a:cubicBezTo>
                  <a:close/>
                  <a:moveTo>
                    <a:pt x="43" y="114"/>
                  </a:moveTo>
                  <a:cubicBezTo>
                    <a:pt x="39" y="114"/>
                    <a:pt x="35" y="108"/>
                    <a:pt x="35" y="103"/>
                  </a:cubicBezTo>
                  <a:cubicBezTo>
                    <a:pt x="35" y="98"/>
                    <a:pt x="39" y="95"/>
                    <a:pt x="43" y="95"/>
                  </a:cubicBezTo>
                  <a:cubicBezTo>
                    <a:pt x="47" y="95"/>
                    <a:pt x="52" y="97"/>
                    <a:pt x="52" y="102"/>
                  </a:cubicBezTo>
                  <a:cubicBezTo>
                    <a:pt x="52" y="106"/>
                    <a:pt x="51" y="114"/>
                    <a:pt x="43" y="1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6" name="Group 25"/>
          <p:cNvGrpSpPr>
            <a:grpSpLocks noChangeAspect="1"/>
          </p:cNvGrpSpPr>
          <p:nvPr/>
        </p:nvGrpSpPr>
        <p:grpSpPr>
          <a:xfrm rot="20985727">
            <a:off x="6297472" y="385734"/>
            <a:ext cx="478155" cy="1320010"/>
            <a:chOff x="0" y="0"/>
            <a:chExt cx="1424305" cy="4874705"/>
          </a:xfrm>
          <a:solidFill>
            <a:srgbClr val="FDB515"/>
          </a:solidFill>
        </p:grpSpPr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0" y="11875"/>
              <a:ext cx="1424305" cy="4862830"/>
            </a:xfrm>
            <a:custGeom>
              <a:avLst/>
              <a:gdLst>
                <a:gd name="T0" fmla="*/ 332 w 379"/>
                <a:gd name="T1" fmla="*/ 518 h 1298"/>
                <a:gd name="T2" fmla="*/ 367 w 379"/>
                <a:gd name="T3" fmla="*/ 118 h 1298"/>
                <a:gd name="T4" fmla="*/ 77 w 379"/>
                <a:gd name="T5" fmla="*/ 23 h 1298"/>
                <a:gd name="T6" fmla="*/ 81 w 379"/>
                <a:gd name="T7" fmla="*/ 482 h 1298"/>
                <a:gd name="T8" fmla="*/ 187 w 379"/>
                <a:gd name="T9" fmla="*/ 533 h 1298"/>
                <a:gd name="T10" fmla="*/ 211 w 379"/>
                <a:gd name="T11" fmla="*/ 570 h 1298"/>
                <a:gd name="T12" fmla="*/ 275 w 379"/>
                <a:gd name="T13" fmla="*/ 1273 h 1298"/>
                <a:gd name="T14" fmla="*/ 319 w 379"/>
                <a:gd name="T15" fmla="*/ 785 h 1298"/>
                <a:gd name="T16" fmla="*/ 295 w 379"/>
                <a:gd name="T17" fmla="*/ 524 h 1298"/>
                <a:gd name="T18" fmla="*/ 310 w 379"/>
                <a:gd name="T19" fmla="*/ 52 h 1298"/>
                <a:gd name="T20" fmla="*/ 328 w 379"/>
                <a:gd name="T21" fmla="*/ 59 h 1298"/>
                <a:gd name="T22" fmla="*/ 325 w 379"/>
                <a:gd name="T23" fmla="*/ 452 h 1298"/>
                <a:gd name="T24" fmla="*/ 303 w 379"/>
                <a:gd name="T25" fmla="*/ 60 h 1298"/>
                <a:gd name="T26" fmla="*/ 128 w 379"/>
                <a:gd name="T27" fmla="*/ 478 h 1298"/>
                <a:gd name="T28" fmla="*/ 54 w 379"/>
                <a:gd name="T29" fmla="*/ 82 h 1298"/>
                <a:gd name="T30" fmla="*/ 70 w 379"/>
                <a:gd name="T31" fmla="*/ 72 h 1298"/>
                <a:gd name="T32" fmla="*/ 134 w 379"/>
                <a:gd name="T33" fmla="*/ 470 h 1298"/>
                <a:gd name="T34" fmla="*/ 190 w 379"/>
                <a:gd name="T35" fmla="*/ 486 h 1298"/>
                <a:gd name="T36" fmla="*/ 115 w 379"/>
                <a:gd name="T37" fmla="*/ 82 h 1298"/>
                <a:gd name="T38" fmla="*/ 131 w 379"/>
                <a:gd name="T39" fmla="*/ 72 h 1298"/>
                <a:gd name="T40" fmla="*/ 196 w 379"/>
                <a:gd name="T41" fmla="*/ 478 h 1298"/>
                <a:gd name="T42" fmla="*/ 243 w 379"/>
                <a:gd name="T43" fmla="*/ 490 h 1298"/>
                <a:gd name="T44" fmla="*/ 188 w 379"/>
                <a:gd name="T45" fmla="*/ 78 h 1298"/>
                <a:gd name="T46" fmla="*/ 205 w 379"/>
                <a:gd name="T47" fmla="*/ 68 h 1298"/>
                <a:gd name="T48" fmla="*/ 249 w 379"/>
                <a:gd name="T49" fmla="*/ 482 h 1298"/>
                <a:gd name="T50" fmla="*/ 304 w 379"/>
                <a:gd name="T51" fmla="*/ 1205 h 1298"/>
                <a:gd name="T52" fmla="*/ 304 w 379"/>
                <a:gd name="T53" fmla="*/ 1252 h 1298"/>
                <a:gd name="T54" fmla="*/ 304 w 379"/>
                <a:gd name="T55" fmla="*/ 1205 h 1298"/>
                <a:gd name="T56" fmla="*/ 272 w 379"/>
                <a:gd name="T57" fmla="*/ 469 h 1298"/>
                <a:gd name="T58" fmla="*/ 252 w 379"/>
                <a:gd name="T59" fmla="*/ 59 h 1298"/>
                <a:gd name="T60" fmla="*/ 270 w 379"/>
                <a:gd name="T61" fmla="*/ 66 h 1298"/>
                <a:gd name="T62" fmla="*/ 280 w 379"/>
                <a:gd name="T63" fmla="*/ 476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" h="1298">
                  <a:moveTo>
                    <a:pt x="297" y="522"/>
                  </a:moveTo>
                  <a:cubicBezTo>
                    <a:pt x="332" y="518"/>
                    <a:pt x="332" y="518"/>
                    <a:pt x="332" y="518"/>
                  </a:cubicBezTo>
                  <a:cubicBezTo>
                    <a:pt x="363" y="514"/>
                    <a:pt x="371" y="430"/>
                    <a:pt x="367" y="398"/>
                  </a:cubicBezTo>
                  <a:cubicBezTo>
                    <a:pt x="367" y="118"/>
                    <a:pt x="367" y="118"/>
                    <a:pt x="367" y="118"/>
                  </a:cubicBezTo>
                  <a:cubicBezTo>
                    <a:pt x="379" y="8"/>
                    <a:pt x="326" y="0"/>
                    <a:pt x="294" y="4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45" y="28"/>
                    <a:pt x="0" y="41"/>
                    <a:pt x="26" y="169"/>
                  </a:cubicBezTo>
                  <a:cubicBezTo>
                    <a:pt x="81" y="482"/>
                    <a:pt x="81" y="482"/>
                    <a:pt x="81" y="482"/>
                  </a:cubicBezTo>
                  <a:cubicBezTo>
                    <a:pt x="85" y="513"/>
                    <a:pt x="111" y="542"/>
                    <a:pt x="156" y="536"/>
                  </a:cubicBezTo>
                  <a:cubicBezTo>
                    <a:pt x="187" y="533"/>
                    <a:pt x="187" y="533"/>
                    <a:pt x="187" y="533"/>
                  </a:cubicBezTo>
                  <a:cubicBezTo>
                    <a:pt x="197" y="539"/>
                    <a:pt x="207" y="549"/>
                    <a:pt x="210" y="566"/>
                  </a:cubicBezTo>
                  <a:cubicBezTo>
                    <a:pt x="210" y="568"/>
                    <a:pt x="210" y="569"/>
                    <a:pt x="211" y="570"/>
                  </a:cubicBezTo>
                  <a:cubicBezTo>
                    <a:pt x="214" y="601"/>
                    <a:pt x="224" y="648"/>
                    <a:pt x="230" y="724"/>
                  </a:cubicBezTo>
                  <a:cubicBezTo>
                    <a:pt x="243" y="907"/>
                    <a:pt x="247" y="1259"/>
                    <a:pt x="275" y="1273"/>
                  </a:cubicBezTo>
                  <a:cubicBezTo>
                    <a:pt x="324" y="1298"/>
                    <a:pt x="349" y="1264"/>
                    <a:pt x="349" y="1264"/>
                  </a:cubicBezTo>
                  <a:cubicBezTo>
                    <a:pt x="348" y="1223"/>
                    <a:pt x="345" y="979"/>
                    <a:pt x="319" y="785"/>
                  </a:cubicBezTo>
                  <a:cubicBezTo>
                    <a:pt x="304" y="674"/>
                    <a:pt x="300" y="596"/>
                    <a:pt x="287" y="554"/>
                  </a:cubicBezTo>
                  <a:cubicBezTo>
                    <a:pt x="288" y="544"/>
                    <a:pt x="290" y="532"/>
                    <a:pt x="295" y="524"/>
                  </a:cubicBezTo>
                  <a:cubicBezTo>
                    <a:pt x="296" y="523"/>
                    <a:pt x="297" y="523"/>
                    <a:pt x="297" y="522"/>
                  </a:cubicBezTo>
                  <a:close/>
                  <a:moveTo>
                    <a:pt x="310" y="52"/>
                  </a:moveTo>
                  <a:cubicBezTo>
                    <a:pt x="320" y="51"/>
                    <a:pt x="320" y="51"/>
                    <a:pt x="320" y="51"/>
                  </a:cubicBezTo>
                  <a:cubicBezTo>
                    <a:pt x="325" y="51"/>
                    <a:pt x="328" y="54"/>
                    <a:pt x="328" y="59"/>
                  </a:cubicBezTo>
                  <a:cubicBezTo>
                    <a:pt x="343" y="433"/>
                    <a:pt x="343" y="433"/>
                    <a:pt x="343" y="433"/>
                  </a:cubicBezTo>
                  <a:cubicBezTo>
                    <a:pt x="345" y="455"/>
                    <a:pt x="335" y="452"/>
                    <a:pt x="325" y="452"/>
                  </a:cubicBezTo>
                  <a:cubicBezTo>
                    <a:pt x="321" y="452"/>
                    <a:pt x="317" y="449"/>
                    <a:pt x="317" y="445"/>
                  </a:cubicBezTo>
                  <a:cubicBezTo>
                    <a:pt x="303" y="60"/>
                    <a:pt x="303" y="60"/>
                    <a:pt x="303" y="60"/>
                  </a:cubicBezTo>
                  <a:cubicBezTo>
                    <a:pt x="302" y="55"/>
                    <a:pt x="306" y="52"/>
                    <a:pt x="310" y="52"/>
                  </a:cubicBezTo>
                  <a:close/>
                  <a:moveTo>
                    <a:pt x="128" y="478"/>
                  </a:moveTo>
                  <a:cubicBezTo>
                    <a:pt x="117" y="479"/>
                    <a:pt x="108" y="484"/>
                    <a:pt x="106" y="461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3" y="78"/>
                    <a:pt x="56" y="74"/>
                    <a:pt x="60" y="73"/>
                  </a:cubicBezTo>
                  <a:cubicBezTo>
                    <a:pt x="70" y="72"/>
                    <a:pt x="70" y="72"/>
                    <a:pt x="70" y="72"/>
                  </a:cubicBezTo>
                  <a:cubicBezTo>
                    <a:pt x="74" y="71"/>
                    <a:pt x="79" y="74"/>
                    <a:pt x="79" y="79"/>
                  </a:cubicBezTo>
                  <a:cubicBezTo>
                    <a:pt x="134" y="470"/>
                    <a:pt x="134" y="470"/>
                    <a:pt x="134" y="470"/>
                  </a:cubicBezTo>
                  <a:cubicBezTo>
                    <a:pt x="134" y="474"/>
                    <a:pt x="131" y="477"/>
                    <a:pt x="128" y="478"/>
                  </a:cubicBezTo>
                  <a:close/>
                  <a:moveTo>
                    <a:pt x="190" y="486"/>
                  </a:moveTo>
                  <a:cubicBezTo>
                    <a:pt x="179" y="487"/>
                    <a:pt x="171" y="492"/>
                    <a:pt x="168" y="469"/>
                  </a:cubicBezTo>
                  <a:cubicBezTo>
                    <a:pt x="115" y="82"/>
                    <a:pt x="115" y="82"/>
                    <a:pt x="115" y="82"/>
                  </a:cubicBezTo>
                  <a:cubicBezTo>
                    <a:pt x="114" y="78"/>
                    <a:pt x="117" y="74"/>
                    <a:pt x="121" y="73"/>
                  </a:cubicBezTo>
                  <a:cubicBezTo>
                    <a:pt x="131" y="72"/>
                    <a:pt x="131" y="72"/>
                    <a:pt x="131" y="72"/>
                  </a:cubicBezTo>
                  <a:cubicBezTo>
                    <a:pt x="135" y="71"/>
                    <a:pt x="140" y="74"/>
                    <a:pt x="140" y="79"/>
                  </a:cubicBezTo>
                  <a:cubicBezTo>
                    <a:pt x="196" y="478"/>
                    <a:pt x="196" y="478"/>
                    <a:pt x="196" y="478"/>
                  </a:cubicBezTo>
                  <a:cubicBezTo>
                    <a:pt x="196" y="482"/>
                    <a:pt x="194" y="485"/>
                    <a:pt x="190" y="486"/>
                  </a:cubicBezTo>
                  <a:close/>
                  <a:moveTo>
                    <a:pt x="243" y="490"/>
                  </a:moveTo>
                  <a:cubicBezTo>
                    <a:pt x="232" y="491"/>
                    <a:pt x="223" y="495"/>
                    <a:pt x="222" y="472"/>
                  </a:cubicBezTo>
                  <a:cubicBezTo>
                    <a:pt x="188" y="78"/>
                    <a:pt x="188" y="78"/>
                    <a:pt x="188" y="78"/>
                  </a:cubicBezTo>
                  <a:cubicBezTo>
                    <a:pt x="188" y="74"/>
                    <a:pt x="191" y="70"/>
                    <a:pt x="195" y="69"/>
                  </a:cubicBezTo>
                  <a:cubicBezTo>
                    <a:pt x="205" y="68"/>
                    <a:pt x="205" y="68"/>
                    <a:pt x="205" y="68"/>
                  </a:cubicBezTo>
                  <a:cubicBezTo>
                    <a:pt x="209" y="68"/>
                    <a:pt x="213" y="71"/>
                    <a:pt x="214" y="76"/>
                  </a:cubicBezTo>
                  <a:cubicBezTo>
                    <a:pt x="249" y="482"/>
                    <a:pt x="249" y="482"/>
                    <a:pt x="249" y="482"/>
                  </a:cubicBezTo>
                  <a:cubicBezTo>
                    <a:pt x="249" y="486"/>
                    <a:pt x="247" y="489"/>
                    <a:pt x="243" y="490"/>
                  </a:cubicBezTo>
                  <a:close/>
                  <a:moveTo>
                    <a:pt x="304" y="1205"/>
                  </a:moveTo>
                  <a:cubicBezTo>
                    <a:pt x="319" y="1209"/>
                    <a:pt x="327" y="1214"/>
                    <a:pt x="327" y="1228"/>
                  </a:cubicBezTo>
                  <a:cubicBezTo>
                    <a:pt x="327" y="1242"/>
                    <a:pt x="325" y="1251"/>
                    <a:pt x="304" y="1252"/>
                  </a:cubicBezTo>
                  <a:cubicBezTo>
                    <a:pt x="291" y="1253"/>
                    <a:pt x="277" y="1242"/>
                    <a:pt x="279" y="1227"/>
                  </a:cubicBezTo>
                  <a:cubicBezTo>
                    <a:pt x="282" y="1214"/>
                    <a:pt x="291" y="1201"/>
                    <a:pt x="304" y="1205"/>
                  </a:cubicBezTo>
                  <a:close/>
                  <a:moveTo>
                    <a:pt x="280" y="476"/>
                  </a:moveTo>
                  <a:cubicBezTo>
                    <a:pt x="276" y="476"/>
                    <a:pt x="273" y="473"/>
                    <a:pt x="272" y="469"/>
                  </a:cubicBezTo>
                  <a:cubicBezTo>
                    <a:pt x="244" y="68"/>
                    <a:pt x="244" y="68"/>
                    <a:pt x="244" y="68"/>
                  </a:cubicBezTo>
                  <a:cubicBezTo>
                    <a:pt x="244" y="63"/>
                    <a:pt x="247" y="59"/>
                    <a:pt x="252" y="59"/>
                  </a:cubicBezTo>
                  <a:cubicBezTo>
                    <a:pt x="261" y="58"/>
                    <a:pt x="261" y="58"/>
                    <a:pt x="261" y="58"/>
                  </a:cubicBezTo>
                  <a:cubicBezTo>
                    <a:pt x="266" y="58"/>
                    <a:pt x="270" y="61"/>
                    <a:pt x="270" y="66"/>
                  </a:cubicBezTo>
                  <a:cubicBezTo>
                    <a:pt x="297" y="455"/>
                    <a:pt x="297" y="455"/>
                    <a:pt x="297" y="455"/>
                  </a:cubicBezTo>
                  <a:cubicBezTo>
                    <a:pt x="300" y="478"/>
                    <a:pt x="290" y="475"/>
                    <a:pt x="280" y="4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8" name="Freeform 27"/>
            <p:cNvSpPr>
              <a:spLocks noEditPoints="1"/>
            </p:cNvSpPr>
            <p:nvPr/>
          </p:nvSpPr>
          <p:spPr bwMode="auto">
            <a:xfrm>
              <a:off x="0" y="11875"/>
              <a:ext cx="1424305" cy="4862830"/>
            </a:xfrm>
            <a:custGeom>
              <a:avLst/>
              <a:gdLst>
                <a:gd name="T0" fmla="*/ 332 w 379"/>
                <a:gd name="T1" fmla="*/ 518 h 1298"/>
                <a:gd name="T2" fmla="*/ 367 w 379"/>
                <a:gd name="T3" fmla="*/ 118 h 1298"/>
                <a:gd name="T4" fmla="*/ 77 w 379"/>
                <a:gd name="T5" fmla="*/ 23 h 1298"/>
                <a:gd name="T6" fmla="*/ 81 w 379"/>
                <a:gd name="T7" fmla="*/ 482 h 1298"/>
                <a:gd name="T8" fmla="*/ 187 w 379"/>
                <a:gd name="T9" fmla="*/ 533 h 1298"/>
                <a:gd name="T10" fmla="*/ 211 w 379"/>
                <a:gd name="T11" fmla="*/ 570 h 1298"/>
                <a:gd name="T12" fmla="*/ 275 w 379"/>
                <a:gd name="T13" fmla="*/ 1273 h 1298"/>
                <a:gd name="T14" fmla="*/ 319 w 379"/>
                <a:gd name="T15" fmla="*/ 785 h 1298"/>
                <a:gd name="T16" fmla="*/ 295 w 379"/>
                <a:gd name="T17" fmla="*/ 524 h 1298"/>
                <a:gd name="T18" fmla="*/ 310 w 379"/>
                <a:gd name="T19" fmla="*/ 52 h 1298"/>
                <a:gd name="T20" fmla="*/ 328 w 379"/>
                <a:gd name="T21" fmla="*/ 59 h 1298"/>
                <a:gd name="T22" fmla="*/ 325 w 379"/>
                <a:gd name="T23" fmla="*/ 452 h 1298"/>
                <a:gd name="T24" fmla="*/ 303 w 379"/>
                <a:gd name="T25" fmla="*/ 60 h 1298"/>
                <a:gd name="T26" fmla="*/ 128 w 379"/>
                <a:gd name="T27" fmla="*/ 478 h 1298"/>
                <a:gd name="T28" fmla="*/ 54 w 379"/>
                <a:gd name="T29" fmla="*/ 82 h 1298"/>
                <a:gd name="T30" fmla="*/ 70 w 379"/>
                <a:gd name="T31" fmla="*/ 72 h 1298"/>
                <a:gd name="T32" fmla="*/ 134 w 379"/>
                <a:gd name="T33" fmla="*/ 470 h 1298"/>
                <a:gd name="T34" fmla="*/ 190 w 379"/>
                <a:gd name="T35" fmla="*/ 486 h 1298"/>
                <a:gd name="T36" fmla="*/ 115 w 379"/>
                <a:gd name="T37" fmla="*/ 82 h 1298"/>
                <a:gd name="T38" fmla="*/ 131 w 379"/>
                <a:gd name="T39" fmla="*/ 72 h 1298"/>
                <a:gd name="T40" fmla="*/ 196 w 379"/>
                <a:gd name="T41" fmla="*/ 478 h 1298"/>
                <a:gd name="T42" fmla="*/ 243 w 379"/>
                <a:gd name="T43" fmla="*/ 490 h 1298"/>
                <a:gd name="T44" fmla="*/ 188 w 379"/>
                <a:gd name="T45" fmla="*/ 78 h 1298"/>
                <a:gd name="T46" fmla="*/ 205 w 379"/>
                <a:gd name="T47" fmla="*/ 68 h 1298"/>
                <a:gd name="T48" fmla="*/ 249 w 379"/>
                <a:gd name="T49" fmla="*/ 482 h 1298"/>
                <a:gd name="T50" fmla="*/ 304 w 379"/>
                <a:gd name="T51" fmla="*/ 1205 h 1298"/>
                <a:gd name="T52" fmla="*/ 304 w 379"/>
                <a:gd name="T53" fmla="*/ 1252 h 1298"/>
                <a:gd name="T54" fmla="*/ 304 w 379"/>
                <a:gd name="T55" fmla="*/ 1205 h 1298"/>
                <a:gd name="T56" fmla="*/ 272 w 379"/>
                <a:gd name="T57" fmla="*/ 469 h 1298"/>
                <a:gd name="T58" fmla="*/ 252 w 379"/>
                <a:gd name="T59" fmla="*/ 59 h 1298"/>
                <a:gd name="T60" fmla="*/ 270 w 379"/>
                <a:gd name="T61" fmla="*/ 66 h 1298"/>
                <a:gd name="T62" fmla="*/ 280 w 379"/>
                <a:gd name="T63" fmla="*/ 476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" h="1298">
                  <a:moveTo>
                    <a:pt x="297" y="522"/>
                  </a:moveTo>
                  <a:cubicBezTo>
                    <a:pt x="332" y="518"/>
                    <a:pt x="332" y="518"/>
                    <a:pt x="332" y="518"/>
                  </a:cubicBezTo>
                  <a:cubicBezTo>
                    <a:pt x="363" y="514"/>
                    <a:pt x="371" y="430"/>
                    <a:pt x="367" y="398"/>
                  </a:cubicBezTo>
                  <a:cubicBezTo>
                    <a:pt x="367" y="118"/>
                    <a:pt x="367" y="118"/>
                    <a:pt x="367" y="118"/>
                  </a:cubicBezTo>
                  <a:cubicBezTo>
                    <a:pt x="379" y="8"/>
                    <a:pt x="326" y="0"/>
                    <a:pt x="294" y="4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45" y="28"/>
                    <a:pt x="0" y="41"/>
                    <a:pt x="26" y="169"/>
                  </a:cubicBezTo>
                  <a:cubicBezTo>
                    <a:pt x="81" y="482"/>
                    <a:pt x="81" y="482"/>
                    <a:pt x="81" y="482"/>
                  </a:cubicBezTo>
                  <a:cubicBezTo>
                    <a:pt x="85" y="513"/>
                    <a:pt x="111" y="542"/>
                    <a:pt x="156" y="536"/>
                  </a:cubicBezTo>
                  <a:cubicBezTo>
                    <a:pt x="187" y="533"/>
                    <a:pt x="187" y="533"/>
                    <a:pt x="187" y="533"/>
                  </a:cubicBezTo>
                  <a:cubicBezTo>
                    <a:pt x="197" y="539"/>
                    <a:pt x="207" y="549"/>
                    <a:pt x="210" y="566"/>
                  </a:cubicBezTo>
                  <a:cubicBezTo>
                    <a:pt x="210" y="568"/>
                    <a:pt x="210" y="569"/>
                    <a:pt x="211" y="570"/>
                  </a:cubicBezTo>
                  <a:cubicBezTo>
                    <a:pt x="214" y="601"/>
                    <a:pt x="224" y="648"/>
                    <a:pt x="230" y="724"/>
                  </a:cubicBezTo>
                  <a:cubicBezTo>
                    <a:pt x="243" y="907"/>
                    <a:pt x="247" y="1259"/>
                    <a:pt x="275" y="1273"/>
                  </a:cubicBezTo>
                  <a:cubicBezTo>
                    <a:pt x="324" y="1298"/>
                    <a:pt x="349" y="1264"/>
                    <a:pt x="349" y="1264"/>
                  </a:cubicBezTo>
                  <a:cubicBezTo>
                    <a:pt x="348" y="1223"/>
                    <a:pt x="345" y="979"/>
                    <a:pt x="319" y="785"/>
                  </a:cubicBezTo>
                  <a:cubicBezTo>
                    <a:pt x="304" y="674"/>
                    <a:pt x="300" y="596"/>
                    <a:pt x="287" y="554"/>
                  </a:cubicBezTo>
                  <a:cubicBezTo>
                    <a:pt x="288" y="544"/>
                    <a:pt x="290" y="532"/>
                    <a:pt x="295" y="524"/>
                  </a:cubicBezTo>
                  <a:cubicBezTo>
                    <a:pt x="296" y="523"/>
                    <a:pt x="297" y="523"/>
                    <a:pt x="297" y="522"/>
                  </a:cubicBezTo>
                  <a:close/>
                  <a:moveTo>
                    <a:pt x="310" y="52"/>
                  </a:moveTo>
                  <a:cubicBezTo>
                    <a:pt x="320" y="51"/>
                    <a:pt x="320" y="51"/>
                    <a:pt x="320" y="51"/>
                  </a:cubicBezTo>
                  <a:cubicBezTo>
                    <a:pt x="325" y="51"/>
                    <a:pt x="328" y="54"/>
                    <a:pt x="328" y="59"/>
                  </a:cubicBezTo>
                  <a:cubicBezTo>
                    <a:pt x="343" y="433"/>
                    <a:pt x="343" y="433"/>
                    <a:pt x="343" y="433"/>
                  </a:cubicBezTo>
                  <a:cubicBezTo>
                    <a:pt x="345" y="455"/>
                    <a:pt x="335" y="452"/>
                    <a:pt x="325" y="452"/>
                  </a:cubicBezTo>
                  <a:cubicBezTo>
                    <a:pt x="321" y="452"/>
                    <a:pt x="317" y="449"/>
                    <a:pt x="317" y="445"/>
                  </a:cubicBezTo>
                  <a:cubicBezTo>
                    <a:pt x="303" y="60"/>
                    <a:pt x="303" y="60"/>
                    <a:pt x="303" y="60"/>
                  </a:cubicBezTo>
                  <a:cubicBezTo>
                    <a:pt x="302" y="55"/>
                    <a:pt x="306" y="52"/>
                    <a:pt x="310" y="52"/>
                  </a:cubicBezTo>
                  <a:close/>
                  <a:moveTo>
                    <a:pt x="128" y="478"/>
                  </a:moveTo>
                  <a:cubicBezTo>
                    <a:pt x="117" y="479"/>
                    <a:pt x="108" y="484"/>
                    <a:pt x="106" y="461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3" y="78"/>
                    <a:pt x="56" y="74"/>
                    <a:pt x="60" y="73"/>
                  </a:cubicBezTo>
                  <a:cubicBezTo>
                    <a:pt x="70" y="72"/>
                    <a:pt x="70" y="72"/>
                    <a:pt x="70" y="72"/>
                  </a:cubicBezTo>
                  <a:cubicBezTo>
                    <a:pt x="74" y="71"/>
                    <a:pt x="79" y="74"/>
                    <a:pt x="79" y="79"/>
                  </a:cubicBezTo>
                  <a:cubicBezTo>
                    <a:pt x="134" y="470"/>
                    <a:pt x="134" y="470"/>
                    <a:pt x="134" y="470"/>
                  </a:cubicBezTo>
                  <a:cubicBezTo>
                    <a:pt x="134" y="474"/>
                    <a:pt x="131" y="477"/>
                    <a:pt x="128" y="478"/>
                  </a:cubicBezTo>
                  <a:close/>
                  <a:moveTo>
                    <a:pt x="190" y="486"/>
                  </a:moveTo>
                  <a:cubicBezTo>
                    <a:pt x="179" y="487"/>
                    <a:pt x="171" y="492"/>
                    <a:pt x="168" y="469"/>
                  </a:cubicBezTo>
                  <a:cubicBezTo>
                    <a:pt x="115" y="82"/>
                    <a:pt x="115" y="82"/>
                    <a:pt x="115" y="82"/>
                  </a:cubicBezTo>
                  <a:cubicBezTo>
                    <a:pt x="114" y="78"/>
                    <a:pt x="117" y="74"/>
                    <a:pt x="121" y="73"/>
                  </a:cubicBezTo>
                  <a:cubicBezTo>
                    <a:pt x="131" y="72"/>
                    <a:pt x="131" y="72"/>
                    <a:pt x="131" y="72"/>
                  </a:cubicBezTo>
                  <a:cubicBezTo>
                    <a:pt x="135" y="71"/>
                    <a:pt x="140" y="74"/>
                    <a:pt x="140" y="79"/>
                  </a:cubicBezTo>
                  <a:cubicBezTo>
                    <a:pt x="196" y="478"/>
                    <a:pt x="196" y="478"/>
                    <a:pt x="196" y="478"/>
                  </a:cubicBezTo>
                  <a:cubicBezTo>
                    <a:pt x="196" y="482"/>
                    <a:pt x="194" y="485"/>
                    <a:pt x="190" y="486"/>
                  </a:cubicBezTo>
                  <a:close/>
                  <a:moveTo>
                    <a:pt x="243" y="490"/>
                  </a:moveTo>
                  <a:cubicBezTo>
                    <a:pt x="232" y="491"/>
                    <a:pt x="223" y="495"/>
                    <a:pt x="222" y="472"/>
                  </a:cubicBezTo>
                  <a:cubicBezTo>
                    <a:pt x="188" y="78"/>
                    <a:pt x="188" y="78"/>
                    <a:pt x="188" y="78"/>
                  </a:cubicBezTo>
                  <a:cubicBezTo>
                    <a:pt x="188" y="74"/>
                    <a:pt x="191" y="70"/>
                    <a:pt x="195" y="69"/>
                  </a:cubicBezTo>
                  <a:cubicBezTo>
                    <a:pt x="205" y="68"/>
                    <a:pt x="205" y="68"/>
                    <a:pt x="205" y="68"/>
                  </a:cubicBezTo>
                  <a:cubicBezTo>
                    <a:pt x="209" y="68"/>
                    <a:pt x="213" y="71"/>
                    <a:pt x="214" y="76"/>
                  </a:cubicBezTo>
                  <a:cubicBezTo>
                    <a:pt x="249" y="482"/>
                    <a:pt x="249" y="482"/>
                    <a:pt x="249" y="482"/>
                  </a:cubicBezTo>
                  <a:cubicBezTo>
                    <a:pt x="249" y="486"/>
                    <a:pt x="247" y="489"/>
                    <a:pt x="243" y="490"/>
                  </a:cubicBezTo>
                  <a:close/>
                  <a:moveTo>
                    <a:pt x="304" y="1205"/>
                  </a:moveTo>
                  <a:cubicBezTo>
                    <a:pt x="319" y="1209"/>
                    <a:pt x="327" y="1214"/>
                    <a:pt x="327" y="1228"/>
                  </a:cubicBezTo>
                  <a:cubicBezTo>
                    <a:pt x="327" y="1242"/>
                    <a:pt x="325" y="1251"/>
                    <a:pt x="304" y="1252"/>
                  </a:cubicBezTo>
                  <a:cubicBezTo>
                    <a:pt x="291" y="1253"/>
                    <a:pt x="277" y="1242"/>
                    <a:pt x="279" y="1227"/>
                  </a:cubicBezTo>
                  <a:cubicBezTo>
                    <a:pt x="282" y="1214"/>
                    <a:pt x="291" y="1201"/>
                    <a:pt x="304" y="1205"/>
                  </a:cubicBezTo>
                  <a:close/>
                  <a:moveTo>
                    <a:pt x="280" y="476"/>
                  </a:moveTo>
                  <a:cubicBezTo>
                    <a:pt x="276" y="476"/>
                    <a:pt x="273" y="473"/>
                    <a:pt x="272" y="469"/>
                  </a:cubicBezTo>
                  <a:cubicBezTo>
                    <a:pt x="244" y="68"/>
                    <a:pt x="244" y="68"/>
                    <a:pt x="244" y="68"/>
                  </a:cubicBezTo>
                  <a:cubicBezTo>
                    <a:pt x="244" y="63"/>
                    <a:pt x="247" y="59"/>
                    <a:pt x="252" y="59"/>
                  </a:cubicBezTo>
                  <a:cubicBezTo>
                    <a:pt x="261" y="58"/>
                    <a:pt x="261" y="58"/>
                    <a:pt x="261" y="58"/>
                  </a:cubicBezTo>
                  <a:cubicBezTo>
                    <a:pt x="266" y="58"/>
                    <a:pt x="270" y="61"/>
                    <a:pt x="270" y="66"/>
                  </a:cubicBezTo>
                  <a:cubicBezTo>
                    <a:pt x="297" y="455"/>
                    <a:pt x="297" y="455"/>
                    <a:pt x="297" y="455"/>
                  </a:cubicBezTo>
                  <a:cubicBezTo>
                    <a:pt x="300" y="478"/>
                    <a:pt x="290" y="475"/>
                    <a:pt x="280" y="4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9" name="Freeform 28"/>
            <p:cNvSpPr>
              <a:spLocks noEditPoints="1"/>
            </p:cNvSpPr>
            <p:nvPr/>
          </p:nvSpPr>
          <p:spPr bwMode="auto">
            <a:xfrm>
              <a:off x="35626" y="0"/>
              <a:ext cx="1375410" cy="4844415"/>
            </a:xfrm>
            <a:custGeom>
              <a:avLst/>
              <a:gdLst>
                <a:gd name="T0" fmla="*/ 216 w 366"/>
                <a:gd name="T1" fmla="*/ 726 h 1293"/>
                <a:gd name="T2" fmla="*/ 177 w 366"/>
                <a:gd name="T3" fmla="*/ 539 h 1293"/>
                <a:gd name="T4" fmla="*/ 12 w 366"/>
                <a:gd name="T5" fmla="*/ 171 h 1293"/>
                <a:gd name="T6" fmla="*/ 339 w 366"/>
                <a:gd name="T7" fmla="*/ 18 h 1293"/>
                <a:gd name="T8" fmla="*/ 322 w 366"/>
                <a:gd name="T9" fmla="*/ 524 h 1293"/>
                <a:gd name="T10" fmla="*/ 300 w 366"/>
                <a:gd name="T11" fmla="*/ 678 h 1293"/>
                <a:gd name="T12" fmla="*/ 343 w 366"/>
                <a:gd name="T13" fmla="*/ 1267 h 1293"/>
                <a:gd name="T14" fmla="*/ 179 w 366"/>
                <a:gd name="T15" fmla="*/ 532 h 1293"/>
                <a:gd name="T16" fmla="*/ 209 w 366"/>
                <a:gd name="T17" fmla="*/ 607 h 1293"/>
                <a:gd name="T18" fmla="*/ 335 w 366"/>
                <a:gd name="T19" fmla="*/ 1265 h 1293"/>
                <a:gd name="T20" fmla="*/ 274 w 366"/>
                <a:gd name="T21" fmla="*/ 557 h 1293"/>
                <a:gd name="T22" fmla="*/ 286 w 366"/>
                <a:gd name="T23" fmla="*/ 520 h 1293"/>
                <a:gd name="T24" fmla="*/ 334 w 366"/>
                <a:gd name="T25" fmla="*/ 23 h 1293"/>
                <a:gd name="T26" fmla="*/ 19 w 366"/>
                <a:gd name="T27" fmla="*/ 170 h 1293"/>
                <a:gd name="T28" fmla="*/ 178 w 366"/>
                <a:gd name="T29" fmla="*/ 531 h 1293"/>
                <a:gd name="T30" fmla="*/ 279 w 366"/>
                <a:gd name="T31" fmla="*/ 1205 h 1293"/>
                <a:gd name="T32" fmla="*/ 295 w 366"/>
                <a:gd name="T33" fmla="*/ 1258 h 1293"/>
                <a:gd name="T34" fmla="*/ 273 w 366"/>
                <a:gd name="T35" fmla="*/ 1230 h 1293"/>
                <a:gd name="T36" fmla="*/ 293 w 366"/>
                <a:gd name="T37" fmla="*/ 1210 h 1293"/>
                <a:gd name="T38" fmla="*/ 215 w 366"/>
                <a:gd name="T39" fmla="*/ 494 h 1293"/>
                <a:gd name="T40" fmla="*/ 185 w 366"/>
                <a:gd name="T41" fmla="*/ 68 h 1293"/>
                <a:gd name="T42" fmla="*/ 243 w 366"/>
                <a:gd name="T43" fmla="*/ 483 h 1293"/>
                <a:gd name="T44" fmla="*/ 223 w 366"/>
                <a:gd name="T45" fmla="*/ 496 h 1293"/>
                <a:gd name="T46" fmla="*/ 183 w 366"/>
                <a:gd name="T47" fmla="*/ 76 h 1293"/>
                <a:gd name="T48" fmla="*/ 228 w 366"/>
                <a:gd name="T49" fmla="*/ 489 h 1293"/>
                <a:gd name="T50" fmla="*/ 200 w 366"/>
                <a:gd name="T51" fmla="*/ 78 h 1293"/>
                <a:gd name="T52" fmla="*/ 162 w 366"/>
                <a:gd name="T53" fmla="*/ 491 h 1293"/>
                <a:gd name="T54" fmla="*/ 111 w 366"/>
                <a:gd name="T55" fmla="*/ 71 h 1293"/>
                <a:gd name="T56" fmla="*/ 180 w 366"/>
                <a:gd name="T57" fmla="*/ 492 h 1293"/>
                <a:gd name="T58" fmla="*/ 122 w 366"/>
                <a:gd name="T59" fmla="*/ 77 h 1293"/>
                <a:gd name="T60" fmla="*/ 108 w 366"/>
                <a:gd name="T61" fmla="*/ 84 h 1293"/>
                <a:gd name="T62" fmla="*/ 179 w 366"/>
                <a:gd name="T63" fmla="*/ 484 h 1293"/>
                <a:gd name="T64" fmla="*/ 107 w 366"/>
                <a:gd name="T65" fmla="*/ 485 h 1293"/>
                <a:gd name="T66" fmla="*/ 50 w 366"/>
                <a:gd name="T67" fmla="*/ 71 h 1293"/>
                <a:gd name="T68" fmla="*/ 127 w 366"/>
                <a:gd name="T69" fmla="*/ 471 h 1293"/>
                <a:gd name="T70" fmla="*/ 114 w 366"/>
                <a:gd name="T71" fmla="*/ 484 h 1293"/>
                <a:gd name="T72" fmla="*/ 51 w 366"/>
                <a:gd name="T73" fmla="*/ 79 h 1293"/>
                <a:gd name="T74" fmla="*/ 113 w 366"/>
                <a:gd name="T75" fmla="*/ 477 h 1293"/>
                <a:gd name="T76" fmla="*/ 120 w 366"/>
                <a:gd name="T77" fmla="*/ 472 h 1293"/>
                <a:gd name="T78" fmla="*/ 269 w 366"/>
                <a:gd name="T79" fmla="*/ 482 h 1293"/>
                <a:gd name="T80" fmla="*/ 233 w 366"/>
                <a:gd name="T81" fmla="*/ 61 h 1293"/>
                <a:gd name="T82" fmla="*/ 264 w 366"/>
                <a:gd name="T83" fmla="*/ 67 h 1293"/>
                <a:gd name="T84" fmla="*/ 270 w 366"/>
                <a:gd name="T85" fmla="*/ 482 h 1293"/>
                <a:gd name="T86" fmla="*/ 252 w 366"/>
                <a:gd name="T87" fmla="*/ 64 h 1293"/>
                <a:gd name="T88" fmla="*/ 266 w 366"/>
                <a:gd name="T89" fmla="*/ 471 h 1293"/>
                <a:gd name="T90" fmla="*/ 274 w 366"/>
                <a:gd name="T91" fmla="*/ 474 h 1293"/>
                <a:gd name="T92" fmla="*/ 255 w 366"/>
                <a:gd name="T93" fmla="*/ 65 h 1293"/>
                <a:gd name="T94" fmla="*/ 289 w 366"/>
                <a:gd name="T95" fmla="*/ 62 h 1293"/>
                <a:gd name="T96" fmla="*/ 322 w 366"/>
                <a:gd name="T97" fmla="*/ 61 h 1293"/>
                <a:gd name="T98" fmla="*/ 315 w 366"/>
                <a:gd name="T99" fmla="*/ 458 h 1293"/>
                <a:gd name="T100" fmla="*/ 300 w 366"/>
                <a:gd name="T101" fmla="*/ 57 h 1293"/>
                <a:gd name="T102" fmla="*/ 314 w 366"/>
                <a:gd name="T103" fmla="*/ 451 h 1293"/>
                <a:gd name="T104" fmla="*/ 315 w 366"/>
                <a:gd name="T105" fmla="*/ 61 h 1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66" h="1293">
                  <a:moveTo>
                    <a:pt x="299" y="1288"/>
                  </a:moveTo>
                  <a:cubicBezTo>
                    <a:pt x="289" y="1288"/>
                    <a:pt x="277" y="1285"/>
                    <a:pt x="263" y="1279"/>
                  </a:cubicBezTo>
                  <a:cubicBezTo>
                    <a:pt x="243" y="1269"/>
                    <a:pt x="236" y="1137"/>
                    <a:pt x="226" y="921"/>
                  </a:cubicBezTo>
                  <a:cubicBezTo>
                    <a:pt x="223" y="849"/>
                    <a:pt x="220" y="781"/>
                    <a:pt x="216" y="726"/>
                  </a:cubicBezTo>
                  <a:cubicBezTo>
                    <a:pt x="213" y="675"/>
                    <a:pt x="207" y="636"/>
                    <a:pt x="202" y="608"/>
                  </a:cubicBezTo>
                  <a:cubicBezTo>
                    <a:pt x="200" y="595"/>
                    <a:pt x="198" y="583"/>
                    <a:pt x="197" y="573"/>
                  </a:cubicBezTo>
                  <a:cubicBezTo>
                    <a:pt x="197" y="572"/>
                    <a:pt x="197" y="570"/>
                    <a:pt x="196" y="569"/>
                  </a:cubicBezTo>
                  <a:cubicBezTo>
                    <a:pt x="194" y="556"/>
                    <a:pt x="188" y="546"/>
                    <a:pt x="177" y="539"/>
                  </a:cubicBezTo>
                  <a:cubicBezTo>
                    <a:pt x="147" y="542"/>
                    <a:pt x="147" y="542"/>
                    <a:pt x="147" y="542"/>
                  </a:cubicBezTo>
                  <a:cubicBezTo>
                    <a:pt x="126" y="545"/>
                    <a:pt x="107" y="540"/>
                    <a:pt x="93" y="529"/>
                  </a:cubicBezTo>
                  <a:cubicBezTo>
                    <a:pt x="79" y="519"/>
                    <a:pt x="70" y="503"/>
                    <a:pt x="68" y="484"/>
                  </a:cubicBezTo>
                  <a:cubicBezTo>
                    <a:pt x="12" y="171"/>
                    <a:pt x="12" y="171"/>
                    <a:pt x="12" y="171"/>
                  </a:cubicBezTo>
                  <a:cubicBezTo>
                    <a:pt x="0" y="110"/>
                    <a:pt x="2" y="69"/>
                    <a:pt x="19" y="46"/>
                  </a:cubicBezTo>
                  <a:cubicBezTo>
                    <a:pt x="32" y="28"/>
                    <a:pt x="50" y="24"/>
                    <a:pt x="66" y="22"/>
                  </a:cubicBezTo>
                  <a:cubicBezTo>
                    <a:pt x="284" y="3"/>
                    <a:pt x="284" y="3"/>
                    <a:pt x="284" y="3"/>
                  </a:cubicBezTo>
                  <a:cubicBezTo>
                    <a:pt x="307" y="0"/>
                    <a:pt x="326" y="5"/>
                    <a:pt x="339" y="18"/>
                  </a:cubicBezTo>
                  <a:cubicBezTo>
                    <a:pt x="359" y="37"/>
                    <a:pt x="366" y="71"/>
                    <a:pt x="360" y="120"/>
                  </a:cubicBezTo>
                  <a:cubicBezTo>
                    <a:pt x="360" y="400"/>
                    <a:pt x="360" y="400"/>
                    <a:pt x="360" y="400"/>
                  </a:cubicBezTo>
                  <a:cubicBezTo>
                    <a:pt x="362" y="416"/>
                    <a:pt x="362" y="445"/>
                    <a:pt x="356" y="471"/>
                  </a:cubicBezTo>
                  <a:cubicBezTo>
                    <a:pt x="351" y="494"/>
                    <a:pt x="342" y="521"/>
                    <a:pt x="322" y="524"/>
                  </a:cubicBezTo>
                  <a:cubicBezTo>
                    <a:pt x="289" y="527"/>
                    <a:pt x="289" y="527"/>
                    <a:pt x="289" y="527"/>
                  </a:cubicBezTo>
                  <a:cubicBezTo>
                    <a:pt x="288" y="529"/>
                    <a:pt x="288" y="529"/>
                    <a:pt x="288" y="529"/>
                  </a:cubicBezTo>
                  <a:cubicBezTo>
                    <a:pt x="284" y="534"/>
                    <a:pt x="282" y="543"/>
                    <a:pt x="281" y="555"/>
                  </a:cubicBezTo>
                  <a:cubicBezTo>
                    <a:pt x="289" y="583"/>
                    <a:pt x="294" y="623"/>
                    <a:pt x="300" y="678"/>
                  </a:cubicBezTo>
                  <a:cubicBezTo>
                    <a:pt x="303" y="710"/>
                    <a:pt x="307" y="746"/>
                    <a:pt x="312" y="787"/>
                  </a:cubicBezTo>
                  <a:cubicBezTo>
                    <a:pt x="335" y="959"/>
                    <a:pt x="341" y="1175"/>
                    <a:pt x="342" y="1245"/>
                  </a:cubicBezTo>
                  <a:cubicBezTo>
                    <a:pt x="342" y="1254"/>
                    <a:pt x="343" y="1261"/>
                    <a:pt x="343" y="1266"/>
                  </a:cubicBezTo>
                  <a:cubicBezTo>
                    <a:pt x="343" y="1267"/>
                    <a:pt x="343" y="1267"/>
                    <a:pt x="343" y="1267"/>
                  </a:cubicBezTo>
                  <a:cubicBezTo>
                    <a:pt x="342" y="1268"/>
                    <a:pt x="342" y="1268"/>
                    <a:pt x="342" y="1268"/>
                  </a:cubicBezTo>
                  <a:cubicBezTo>
                    <a:pt x="342" y="1269"/>
                    <a:pt x="327" y="1288"/>
                    <a:pt x="299" y="1288"/>
                  </a:cubicBezTo>
                  <a:close/>
                  <a:moveTo>
                    <a:pt x="178" y="531"/>
                  </a:moveTo>
                  <a:cubicBezTo>
                    <a:pt x="179" y="532"/>
                    <a:pt x="179" y="532"/>
                    <a:pt x="179" y="532"/>
                  </a:cubicBezTo>
                  <a:cubicBezTo>
                    <a:pt x="189" y="538"/>
                    <a:pt x="201" y="549"/>
                    <a:pt x="203" y="568"/>
                  </a:cubicBezTo>
                  <a:cubicBezTo>
                    <a:pt x="204" y="569"/>
                    <a:pt x="204" y="570"/>
                    <a:pt x="204" y="571"/>
                  </a:cubicBezTo>
                  <a:cubicBezTo>
                    <a:pt x="205" y="572"/>
                    <a:pt x="205" y="572"/>
                    <a:pt x="205" y="572"/>
                  </a:cubicBezTo>
                  <a:cubicBezTo>
                    <a:pt x="206" y="582"/>
                    <a:pt x="207" y="593"/>
                    <a:pt x="209" y="607"/>
                  </a:cubicBezTo>
                  <a:cubicBezTo>
                    <a:pt x="214" y="636"/>
                    <a:pt x="220" y="675"/>
                    <a:pt x="223" y="726"/>
                  </a:cubicBezTo>
                  <a:cubicBezTo>
                    <a:pt x="227" y="780"/>
                    <a:pt x="230" y="848"/>
                    <a:pt x="234" y="920"/>
                  </a:cubicBezTo>
                  <a:cubicBezTo>
                    <a:pt x="240" y="1073"/>
                    <a:pt x="249" y="1263"/>
                    <a:pt x="266" y="1272"/>
                  </a:cubicBezTo>
                  <a:cubicBezTo>
                    <a:pt x="308" y="1293"/>
                    <a:pt x="331" y="1270"/>
                    <a:pt x="335" y="1265"/>
                  </a:cubicBezTo>
                  <a:cubicBezTo>
                    <a:pt x="335" y="1260"/>
                    <a:pt x="335" y="1254"/>
                    <a:pt x="335" y="1246"/>
                  </a:cubicBezTo>
                  <a:cubicBezTo>
                    <a:pt x="333" y="1175"/>
                    <a:pt x="328" y="960"/>
                    <a:pt x="305" y="788"/>
                  </a:cubicBezTo>
                  <a:cubicBezTo>
                    <a:pt x="300" y="747"/>
                    <a:pt x="296" y="711"/>
                    <a:pt x="292" y="679"/>
                  </a:cubicBezTo>
                  <a:cubicBezTo>
                    <a:pt x="286" y="623"/>
                    <a:pt x="282" y="583"/>
                    <a:pt x="274" y="557"/>
                  </a:cubicBezTo>
                  <a:cubicBezTo>
                    <a:pt x="274" y="556"/>
                    <a:pt x="274" y="556"/>
                    <a:pt x="274" y="556"/>
                  </a:cubicBezTo>
                  <a:cubicBezTo>
                    <a:pt x="274" y="556"/>
                    <a:pt x="274" y="556"/>
                    <a:pt x="274" y="556"/>
                  </a:cubicBezTo>
                  <a:cubicBezTo>
                    <a:pt x="275" y="541"/>
                    <a:pt x="277" y="531"/>
                    <a:pt x="282" y="524"/>
                  </a:cubicBezTo>
                  <a:cubicBezTo>
                    <a:pt x="286" y="520"/>
                    <a:pt x="286" y="520"/>
                    <a:pt x="286" y="520"/>
                  </a:cubicBezTo>
                  <a:cubicBezTo>
                    <a:pt x="321" y="517"/>
                    <a:pt x="321" y="517"/>
                    <a:pt x="321" y="517"/>
                  </a:cubicBezTo>
                  <a:cubicBezTo>
                    <a:pt x="349" y="513"/>
                    <a:pt x="357" y="432"/>
                    <a:pt x="353" y="401"/>
                  </a:cubicBezTo>
                  <a:cubicBezTo>
                    <a:pt x="353" y="120"/>
                    <a:pt x="353" y="120"/>
                    <a:pt x="353" y="120"/>
                  </a:cubicBezTo>
                  <a:cubicBezTo>
                    <a:pt x="358" y="73"/>
                    <a:pt x="352" y="40"/>
                    <a:pt x="334" y="23"/>
                  </a:cubicBezTo>
                  <a:cubicBezTo>
                    <a:pt x="322" y="11"/>
                    <a:pt x="306" y="7"/>
                    <a:pt x="284" y="10"/>
                  </a:cubicBezTo>
                  <a:cubicBezTo>
                    <a:pt x="67" y="29"/>
                    <a:pt x="67" y="29"/>
                    <a:pt x="67" y="29"/>
                  </a:cubicBezTo>
                  <a:cubicBezTo>
                    <a:pt x="52" y="31"/>
                    <a:pt x="36" y="35"/>
                    <a:pt x="25" y="50"/>
                  </a:cubicBezTo>
                  <a:cubicBezTo>
                    <a:pt x="10" y="72"/>
                    <a:pt x="8" y="112"/>
                    <a:pt x="19" y="170"/>
                  </a:cubicBezTo>
                  <a:cubicBezTo>
                    <a:pt x="75" y="483"/>
                    <a:pt x="75" y="483"/>
                    <a:pt x="75" y="483"/>
                  </a:cubicBezTo>
                  <a:cubicBezTo>
                    <a:pt x="77" y="500"/>
                    <a:pt x="85" y="514"/>
                    <a:pt x="97" y="524"/>
                  </a:cubicBezTo>
                  <a:cubicBezTo>
                    <a:pt x="110" y="533"/>
                    <a:pt x="127" y="537"/>
                    <a:pt x="146" y="535"/>
                  </a:cubicBezTo>
                  <a:lnTo>
                    <a:pt x="178" y="531"/>
                  </a:lnTo>
                  <a:close/>
                  <a:moveTo>
                    <a:pt x="293" y="1258"/>
                  </a:moveTo>
                  <a:cubicBezTo>
                    <a:pt x="285" y="1258"/>
                    <a:pt x="277" y="1254"/>
                    <a:pt x="272" y="1248"/>
                  </a:cubicBezTo>
                  <a:cubicBezTo>
                    <a:pt x="267" y="1243"/>
                    <a:pt x="265" y="1236"/>
                    <a:pt x="266" y="1229"/>
                  </a:cubicBezTo>
                  <a:cubicBezTo>
                    <a:pt x="268" y="1219"/>
                    <a:pt x="273" y="1210"/>
                    <a:pt x="279" y="1205"/>
                  </a:cubicBezTo>
                  <a:cubicBezTo>
                    <a:pt x="284" y="1202"/>
                    <a:pt x="290" y="1202"/>
                    <a:pt x="295" y="1203"/>
                  </a:cubicBezTo>
                  <a:cubicBezTo>
                    <a:pt x="295" y="1203"/>
                    <a:pt x="295" y="1203"/>
                    <a:pt x="295" y="1203"/>
                  </a:cubicBezTo>
                  <a:cubicBezTo>
                    <a:pt x="308" y="1207"/>
                    <a:pt x="320" y="1212"/>
                    <a:pt x="320" y="1230"/>
                  </a:cubicBezTo>
                  <a:cubicBezTo>
                    <a:pt x="320" y="1244"/>
                    <a:pt x="318" y="1257"/>
                    <a:pt x="295" y="1258"/>
                  </a:cubicBezTo>
                  <a:cubicBezTo>
                    <a:pt x="294" y="1258"/>
                    <a:pt x="294" y="1258"/>
                    <a:pt x="293" y="1258"/>
                  </a:cubicBezTo>
                  <a:close/>
                  <a:moveTo>
                    <a:pt x="290" y="1210"/>
                  </a:moveTo>
                  <a:cubicBezTo>
                    <a:pt x="288" y="1210"/>
                    <a:pt x="285" y="1210"/>
                    <a:pt x="283" y="1212"/>
                  </a:cubicBezTo>
                  <a:cubicBezTo>
                    <a:pt x="278" y="1215"/>
                    <a:pt x="274" y="1222"/>
                    <a:pt x="273" y="1230"/>
                  </a:cubicBezTo>
                  <a:cubicBezTo>
                    <a:pt x="272" y="1236"/>
                    <a:pt x="275" y="1241"/>
                    <a:pt x="277" y="1244"/>
                  </a:cubicBezTo>
                  <a:cubicBezTo>
                    <a:pt x="281" y="1248"/>
                    <a:pt x="288" y="1251"/>
                    <a:pt x="294" y="1251"/>
                  </a:cubicBezTo>
                  <a:cubicBezTo>
                    <a:pt x="312" y="1250"/>
                    <a:pt x="313" y="1243"/>
                    <a:pt x="313" y="1230"/>
                  </a:cubicBezTo>
                  <a:cubicBezTo>
                    <a:pt x="313" y="1219"/>
                    <a:pt x="308" y="1214"/>
                    <a:pt x="293" y="1210"/>
                  </a:cubicBezTo>
                  <a:cubicBezTo>
                    <a:pt x="293" y="1210"/>
                    <a:pt x="293" y="1210"/>
                    <a:pt x="293" y="1210"/>
                  </a:cubicBezTo>
                  <a:cubicBezTo>
                    <a:pt x="292" y="1210"/>
                    <a:pt x="291" y="1210"/>
                    <a:pt x="290" y="1210"/>
                  </a:cubicBezTo>
                  <a:close/>
                  <a:moveTo>
                    <a:pt x="223" y="496"/>
                  </a:moveTo>
                  <a:cubicBezTo>
                    <a:pt x="220" y="496"/>
                    <a:pt x="217" y="496"/>
                    <a:pt x="215" y="494"/>
                  </a:cubicBezTo>
                  <a:cubicBezTo>
                    <a:pt x="211" y="490"/>
                    <a:pt x="209" y="484"/>
                    <a:pt x="209" y="474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77"/>
                    <a:pt x="175" y="74"/>
                    <a:pt x="177" y="72"/>
                  </a:cubicBezTo>
                  <a:cubicBezTo>
                    <a:pt x="179" y="69"/>
                    <a:pt x="182" y="68"/>
                    <a:pt x="185" y="68"/>
                  </a:cubicBezTo>
                  <a:cubicBezTo>
                    <a:pt x="195" y="67"/>
                    <a:pt x="195" y="67"/>
                    <a:pt x="195" y="67"/>
                  </a:cubicBezTo>
                  <a:cubicBezTo>
                    <a:pt x="198" y="66"/>
                    <a:pt x="201" y="67"/>
                    <a:pt x="203" y="70"/>
                  </a:cubicBezTo>
                  <a:cubicBezTo>
                    <a:pt x="206" y="72"/>
                    <a:pt x="207" y="75"/>
                    <a:pt x="207" y="78"/>
                  </a:cubicBezTo>
                  <a:cubicBezTo>
                    <a:pt x="243" y="483"/>
                    <a:pt x="243" y="483"/>
                    <a:pt x="243" y="483"/>
                  </a:cubicBezTo>
                  <a:cubicBezTo>
                    <a:pt x="243" y="489"/>
                    <a:pt x="239" y="495"/>
                    <a:pt x="233" y="495"/>
                  </a:cubicBezTo>
                  <a:cubicBezTo>
                    <a:pt x="233" y="495"/>
                    <a:pt x="233" y="495"/>
                    <a:pt x="233" y="495"/>
                  </a:cubicBezTo>
                  <a:cubicBezTo>
                    <a:pt x="232" y="495"/>
                    <a:pt x="231" y="496"/>
                    <a:pt x="229" y="496"/>
                  </a:cubicBezTo>
                  <a:cubicBezTo>
                    <a:pt x="227" y="496"/>
                    <a:pt x="225" y="496"/>
                    <a:pt x="223" y="496"/>
                  </a:cubicBezTo>
                  <a:close/>
                  <a:moveTo>
                    <a:pt x="196" y="74"/>
                  </a:moveTo>
                  <a:cubicBezTo>
                    <a:pt x="196" y="74"/>
                    <a:pt x="195" y="74"/>
                    <a:pt x="195" y="74"/>
                  </a:cubicBezTo>
                  <a:cubicBezTo>
                    <a:pt x="186" y="75"/>
                    <a:pt x="186" y="75"/>
                    <a:pt x="186" y="75"/>
                  </a:cubicBezTo>
                  <a:cubicBezTo>
                    <a:pt x="184" y="75"/>
                    <a:pt x="183" y="75"/>
                    <a:pt x="183" y="76"/>
                  </a:cubicBezTo>
                  <a:cubicBezTo>
                    <a:pt x="182" y="77"/>
                    <a:pt x="181" y="79"/>
                    <a:pt x="182" y="80"/>
                  </a:cubicBezTo>
                  <a:cubicBezTo>
                    <a:pt x="216" y="473"/>
                    <a:pt x="216" y="473"/>
                    <a:pt x="216" y="473"/>
                  </a:cubicBezTo>
                  <a:cubicBezTo>
                    <a:pt x="216" y="483"/>
                    <a:pt x="218" y="487"/>
                    <a:pt x="220" y="488"/>
                  </a:cubicBezTo>
                  <a:cubicBezTo>
                    <a:pt x="221" y="489"/>
                    <a:pt x="224" y="489"/>
                    <a:pt x="228" y="489"/>
                  </a:cubicBezTo>
                  <a:cubicBezTo>
                    <a:pt x="230" y="488"/>
                    <a:pt x="231" y="488"/>
                    <a:pt x="232" y="488"/>
                  </a:cubicBezTo>
                  <a:cubicBezTo>
                    <a:pt x="232" y="488"/>
                    <a:pt x="232" y="488"/>
                    <a:pt x="232" y="488"/>
                  </a:cubicBezTo>
                  <a:cubicBezTo>
                    <a:pt x="234" y="488"/>
                    <a:pt x="236" y="486"/>
                    <a:pt x="235" y="484"/>
                  </a:cubicBezTo>
                  <a:cubicBezTo>
                    <a:pt x="200" y="78"/>
                    <a:pt x="200" y="78"/>
                    <a:pt x="200" y="78"/>
                  </a:cubicBezTo>
                  <a:cubicBezTo>
                    <a:pt x="200" y="77"/>
                    <a:pt x="199" y="76"/>
                    <a:pt x="198" y="75"/>
                  </a:cubicBezTo>
                  <a:cubicBezTo>
                    <a:pt x="198" y="74"/>
                    <a:pt x="197" y="74"/>
                    <a:pt x="196" y="74"/>
                  </a:cubicBezTo>
                  <a:close/>
                  <a:moveTo>
                    <a:pt x="170" y="493"/>
                  </a:moveTo>
                  <a:cubicBezTo>
                    <a:pt x="167" y="493"/>
                    <a:pt x="164" y="492"/>
                    <a:pt x="162" y="491"/>
                  </a:cubicBezTo>
                  <a:cubicBezTo>
                    <a:pt x="158" y="488"/>
                    <a:pt x="156" y="482"/>
                    <a:pt x="155" y="472"/>
                  </a:cubicBezTo>
                  <a:cubicBezTo>
                    <a:pt x="101" y="85"/>
                    <a:pt x="101" y="85"/>
                    <a:pt x="101" y="85"/>
                  </a:cubicBezTo>
                  <a:cubicBezTo>
                    <a:pt x="101" y="82"/>
                    <a:pt x="101" y="79"/>
                    <a:pt x="103" y="76"/>
                  </a:cubicBezTo>
                  <a:cubicBezTo>
                    <a:pt x="105" y="74"/>
                    <a:pt x="108" y="72"/>
                    <a:pt x="111" y="71"/>
                  </a:cubicBezTo>
                  <a:cubicBezTo>
                    <a:pt x="121" y="70"/>
                    <a:pt x="121" y="70"/>
                    <a:pt x="121" y="70"/>
                  </a:cubicBezTo>
                  <a:cubicBezTo>
                    <a:pt x="127" y="69"/>
                    <a:pt x="133" y="74"/>
                    <a:pt x="134" y="80"/>
                  </a:cubicBezTo>
                  <a:cubicBezTo>
                    <a:pt x="189" y="479"/>
                    <a:pt x="189" y="479"/>
                    <a:pt x="189" y="479"/>
                  </a:cubicBezTo>
                  <a:cubicBezTo>
                    <a:pt x="190" y="485"/>
                    <a:pt x="186" y="491"/>
                    <a:pt x="180" y="492"/>
                  </a:cubicBezTo>
                  <a:cubicBezTo>
                    <a:pt x="180" y="492"/>
                    <a:pt x="180" y="492"/>
                    <a:pt x="180" y="492"/>
                  </a:cubicBezTo>
                  <a:cubicBezTo>
                    <a:pt x="179" y="492"/>
                    <a:pt x="178" y="492"/>
                    <a:pt x="177" y="492"/>
                  </a:cubicBezTo>
                  <a:cubicBezTo>
                    <a:pt x="174" y="493"/>
                    <a:pt x="172" y="493"/>
                    <a:pt x="170" y="493"/>
                  </a:cubicBezTo>
                  <a:close/>
                  <a:moveTo>
                    <a:pt x="122" y="77"/>
                  </a:moveTo>
                  <a:cubicBezTo>
                    <a:pt x="122" y="77"/>
                    <a:pt x="122" y="77"/>
                    <a:pt x="122" y="77"/>
                  </a:cubicBezTo>
                  <a:cubicBezTo>
                    <a:pt x="112" y="79"/>
                    <a:pt x="112" y="79"/>
                    <a:pt x="112" y="79"/>
                  </a:cubicBezTo>
                  <a:cubicBezTo>
                    <a:pt x="111" y="79"/>
                    <a:pt x="110" y="79"/>
                    <a:pt x="109" y="80"/>
                  </a:cubicBezTo>
                  <a:cubicBezTo>
                    <a:pt x="108" y="81"/>
                    <a:pt x="108" y="83"/>
                    <a:pt x="108" y="84"/>
                  </a:cubicBezTo>
                  <a:cubicBezTo>
                    <a:pt x="162" y="471"/>
                    <a:pt x="162" y="471"/>
                    <a:pt x="162" y="471"/>
                  </a:cubicBezTo>
                  <a:cubicBezTo>
                    <a:pt x="163" y="480"/>
                    <a:pt x="165" y="484"/>
                    <a:pt x="166" y="485"/>
                  </a:cubicBezTo>
                  <a:cubicBezTo>
                    <a:pt x="168" y="486"/>
                    <a:pt x="171" y="486"/>
                    <a:pt x="175" y="485"/>
                  </a:cubicBezTo>
                  <a:cubicBezTo>
                    <a:pt x="177" y="485"/>
                    <a:pt x="178" y="485"/>
                    <a:pt x="179" y="484"/>
                  </a:cubicBezTo>
                  <a:cubicBezTo>
                    <a:pt x="181" y="484"/>
                    <a:pt x="182" y="482"/>
                    <a:pt x="182" y="480"/>
                  </a:cubicBezTo>
                  <a:cubicBezTo>
                    <a:pt x="127" y="81"/>
                    <a:pt x="127" y="81"/>
                    <a:pt x="127" y="81"/>
                  </a:cubicBezTo>
                  <a:cubicBezTo>
                    <a:pt x="126" y="79"/>
                    <a:pt x="124" y="77"/>
                    <a:pt x="122" y="77"/>
                  </a:cubicBezTo>
                  <a:close/>
                  <a:moveTo>
                    <a:pt x="107" y="485"/>
                  </a:moveTo>
                  <a:cubicBezTo>
                    <a:pt x="105" y="485"/>
                    <a:pt x="102" y="484"/>
                    <a:pt x="100" y="482"/>
                  </a:cubicBezTo>
                  <a:cubicBezTo>
                    <a:pt x="96" y="479"/>
                    <a:pt x="94" y="474"/>
                    <a:pt x="93" y="464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39" y="78"/>
                    <a:pt x="43" y="72"/>
                    <a:pt x="50" y="71"/>
                  </a:cubicBezTo>
                  <a:cubicBezTo>
                    <a:pt x="60" y="70"/>
                    <a:pt x="60" y="70"/>
                    <a:pt x="60" y="70"/>
                  </a:cubicBezTo>
                  <a:cubicBezTo>
                    <a:pt x="63" y="70"/>
                    <a:pt x="66" y="70"/>
                    <a:pt x="68" y="72"/>
                  </a:cubicBezTo>
                  <a:cubicBezTo>
                    <a:pt x="71" y="74"/>
                    <a:pt x="72" y="77"/>
                    <a:pt x="73" y="80"/>
                  </a:cubicBezTo>
                  <a:cubicBezTo>
                    <a:pt x="127" y="471"/>
                    <a:pt x="127" y="471"/>
                    <a:pt x="127" y="471"/>
                  </a:cubicBezTo>
                  <a:cubicBezTo>
                    <a:pt x="128" y="474"/>
                    <a:pt x="127" y="477"/>
                    <a:pt x="125" y="479"/>
                  </a:cubicBezTo>
                  <a:cubicBezTo>
                    <a:pt x="123" y="481"/>
                    <a:pt x="121" y="483"/>
                    <a:pt x="118" y="483"/>
                  </a:cubicBezTo>
                  <a:cubicBezTo>
                    <a:pt x="118" y="483"/>
                    <a:pt x="118" y="483"/>
                    <a:pt x="118" y="483"/>
                  </a:cubicBezTo>
                  <a:cubicBezTo>
                    <a:pt x="117" y="483"/>
                    <a:pt x="116" y="484"/>
                    <a:pt x="114" y="484"/>
                  </a:cubicBezTo>
                  <a:cubicBezTo>
                    <a:pt x="112" y="484"/>
                    <a:pt x="110" y="485"/>
                    <a:pt x="107" y="485"/>
                  </a:cubicBezTo>
                  <a:close/>
                  <a:moveTo>
                    <a:pt x="61" y="77"/>
                  </a:moveTo>
                  <a:cubicBezTo>
                    <a:pt x="61" y="77"/>
                    <a:pt x="61" y="77"/>
                    <a:pt x="61" y="77"/>
                  </a:cubicBezTo>
                  <a:cubicBezTo>
                    <a:pt x="51" y="79"/>
                    <a:pt x="51" y="79"/>
                    <a:pt x="51" y="79"/>
                  </a:cubicBezTo>
                  <a:cubicBezTo>
                    <a:pt x="48" y="79"/>
                    <a:pt x="47" y="81"/>
                    <a:pt x="47" y="84"/>
                  </a:cubicBezTo>
                  <a:cubicBezTo>
                    <a:pt x="100" y="463"/>
                    <a:pt x="100" y="463"/>
                    <a:pt x="100" y="463"/>
                  </a:cubicBezTo>
                  <a:cubicBezTo>
                    <a:pt x="101" y="472"/>
                    <a:pt x="103" y="476"/>
                    <a:pt x="104" y="477"/>
                  </a:cubicBezTo>
                  <a:cubicBezTo>
                    <a:pt x="106" y="478"/>
                    <a:pt x="109" y="478"/>
                    <a:pt x="113" y="477"/>
                  </a:cubicBezTo>
                  <a:cubicBezTo>
                    <a:pt x="114" y="477"/>
                    <a:pt x="116" y="476"/>
                    <a:pt x="117" y="476"/>
                  </a:cubicBezTo>
                  <a:cubicBezTo>
                    <a:pt x="117" y="476"/>
                    <a:pt x="117" y="476"/>
                    <a:pt x="117" y="476"/>
                  </a:cubicBezTo>
                  <a:cubicBezTo>
                    <a:pt x="118" y="476"/>
                    <a:pt x="119" y="476"/>
                    <a:pt x="119" y="475"/>
                  </a:cubicBezTo>
                  <a:cubicBezTo>
                    <a:pt x="120" y="474"/>
                    <a:pt x="120" y="473"/>
                    <a:pt x="120" y="472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5" y="80"/>
                    <a:pt x="65" y="79"/>
                    <a:pt x="64" y="78"/>
                  </a:cubicBezTo>
                  <a:cubicBezTo>
                    <a:pt x="63" y="78"/>
                    <a:pt x="62" y="77"/>
                    <a:pt x="61" y="77"/>
                  </a:cubicBezTo>
                  <a:close/>
                  <a:moveTo>
                    <a:pt x="269" y="482"/>
                  </a:moveTo>
                  <a:cubicBezTo>
                    <a:pt x="267" y="482"/>
                    <a:pt x="264" y="481"/>
                    <a:pt x="262" y="479"/>
                  </a:cubicBezTo>
                  <a:cubicBezTo>
                    <a:pt x="260" y="477"/>
                    <a:pt x="259" y="474"/>
                    <a:pt x="259" y="471"/>
                  </a:cubicBezTo>
                  <a:cubicBezTo>
                    <a:pt x="231" y="70"/>
                    <a:pt x="231" y="70"/>
                    <a:pt x="231" y="70"/>
                  </a:cubicBezTo>
                  <a:cubicBezTo>
                    <a:pt x="230" y="67"/>
                    <a:pt x="231" y="64"/>
                    <a:pt x="233" y="61"/>
                  </a:cubicBezTo>
                  <a:cubicBezTo>
                    <a:pt x="235" y="59"/>
                    <a:pt x="238" y="57"/>
                    <a:pt x="241" y="57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4" y="56"/>
                    <a:pt x="257" y="57"/>
                    <a:pt x="260" y="59"/>
                  </a:cubicBezTo>
                  <a:cubicBezTo>
                    <a:pt x="262" y="61"/>
                    <a:pt x="263" y="64"/>
                    <a:pt x="264" y="67"/>
                  </a:cubicBezTo>
                  <a:cubicBezTo>
                    <a:pt x="291" y="457"/>
                    <a:pt x="291" y="457"/>
                    <a:pt x="291" y="457"/>
                  </a:cubicBezTo>
                  <a:cubicBezTo>
                    <a:pt x="292" y="467"/>
                    <a:pt x="291" y="473"/>
                    <a:pt x="288" y="477"/>
                  </a:cubicBezTo>
                  <a:cubicBezTo>
                    <a:pt x="284" y="481"/>
                    <a:pt x="279" y="481"/>
                    <a:pt x="274" y="482"/>
                  </a:cubicBezTo>
                  <a:cubicBezTo>
                    <a:pt x="273" y="482"/>
                    <a:pt x="271" y="482"/>
                    <a:pt x="270" y="482"/>
                  </a:cubicBezTo>
                  <a:cubicBezTo>
                    <a:pt x="270" y="482"/>
                    <a:pt x="270" y="482"/>
                    <a:pt x="270" y="482"/>
                  </a:cubicBezTo>
                  <a:cubicBezTo>
                    <a:pt x="270" y="482"/>
                    <a:pt x="270" y="482"/>
                    <a:pt x="269" y="482"/>
                  </a:cubicBezTo>
                  <a:close/>
                  <a:moveTo>
                    <a:pt x="252" y="64"/>
                  </a:moveTo>
                  <a:cubicBezTo>
                    <a:pt x="252" y="64"/>
                    <a:pt x="252" y="64"/>
                    <a:pt x="252" y="64"/>
                  </a:cubicBezTo>
                  <a:cubicBezTo>
                    <a:pt x="242" y="64"/>
                    <a:pt x="242" y="64"/>
                    <a:pt x="242" y="64"/>
                  </a:cubicBezTo>
                  <a:cubicBezTo>
                    <a:pt x="241" y="64"/>
                    <a:pt x="240" y="65"/>
                    <a:pt x="239" y="66"/>
                  </a:cubicBezTo>
                  <a:cubicBezTo>
                    <a:pt x="238" y="67"/>
                    <a:pt x="238" y="68"/>
                    <a:pt x="238" y="69"/>
                  </a:cubicBezTo>
                  <a:cubicBezTo>
                    <a:pt x="266" y="471"/>
                    <a:pt x="266" y="471"/>
                    <a:pt x="266" y="471"/>
                  </a:cubicBezTo>
                  <a:cubicBezTo>
                    <a:pt x="266" y="472"/>
                    <a:pt x="267" y="473"/>
                    <a:pt x="267" y="474"/>
                  </a:cubicBezTo>
                  <a:cubicBezTo>
                    <a:pt x="268" y="474"/>
                    <a:pt x="269" y="475"/>
                    <a:pt x="270" y="474"/>
                  </a:cubicBezTo>
                  <a:cubicBezTo>
                    <a:pt x="270" y="474"/>
                    <a:pt x="270" y="474"/>
                    <a:pt x="270" y="474"/>
                  </a:cubicBezTo>
                  <a:cubicBezTo>
                    <a:pt x="271" y="474"/>
                    <a:pt x="272" y="474"/>
                    <a:pt x="274" y="474"/>
                  </a:cubicBezTo>
                  <a:cubicBezTo>
                    <a:pt x="278" y="474"/>
                    <a:pt x="281" y="474"/>
                    <a:pt x="282" y="472"/>
                  </a:cubicBezTo>
                  <a:cubicBezTo>
                    <a:pt x="284" y="471"/>
                    <a:pt x="285" y="467"/>
                    <a:pt x="284" y="458"/>
                  </a:cubicBezTo>
                  <a:cubicBezTo>
                    <a:pt x="256" y="68"/>
                    <a:pt x="256" y="68"/>
                    <a:pt x="256" y="68"/>
                  </a:cubicBezTo>
                  <a:cubicBezTo>
                    <a:pt x="256" y="67"/>
                    <a:pt x="256" y="66"/>
                    <a:pt x="255" y="65"/>
                  </a:cubicBezTo>
                  <a:cubicBezTo>
                    <a:pt x="254" y="64"/>
                    <a:pt x="253" y="64"/>
                    <a:pt x="252" y="64"/>
                  </a:cubicBezTo>
                  <a:close/>
                  <a:moveTo>
                    <a:pt x="314" y="458"/>
                  </a:moveTo>
                  <a:cubicBezTo>
                    <a:pt x="309" y="458"/>
                    <a:pt x="304" y="453"/>
                    <a:pt x="304" y="448"/>
                  </a:cubicBezTo>
                  <a:cubicBezTo>
                    <a:pt x="289" y="62"/>
                    <a:pt x="289" y="62"/>
                    <a:pt x="289" y="62"/>
                  </a:cubicBezTo>
                  <a:cubicBezTo>
                    <a:pt x="289" y="59"/>
                    <a:pt x="290" y="56"/>
                    <a:pt x="292" y="54"/>
                  </a:cubicBezTo>
                  <a:cubicBezTo>
                    <a:pt x="294" y="51"/>
                    <a:pt x="297" y="50"/>
                    <a:pt x="300" y="50"/>
                  </a:cubicBezTo>
                  <a:cubicBezTo>
                    <a:pt x="310" y="50"/>
                    <a:pt x="310" y="50"/>
                    <a:pt x="310" y="50"/>
                  </a:cubicBezTo>
                  <a:cubicBezTo>
                    <a:pt x="316" y="49"/>
                    <a:pt x="322" y="54"/>
                    <a:pt x="322" y="61"/>
                  </a:cubicBezTo>
                  <a:cubicBezTo>
                    <a:pt x="336" y="435"/>
                    <a:pt x="336" y="435"/>
                    <a:pt x="336" y="435"/>
                  </a:cubicBezTo>
                  <a:cubicBezTo>
                    <a:pt x="337" y="444"/>
                    <a:pt x="336" y="450"/>
                    <a:pt x="333" y="454"/>
                  </a:cubicBezTo>
                  <a:cubicBezTo>
                    <a:pt x="329" y="458"/>
                    <a:pt x="323" y="458"/>
                    <a:pt x="318" y="458"/>
                  </a:cubicBezTo>
                  <a:cubicBezTo>
                    <a:pt x="317" y="458"/>
                    <a:pt x="316" y="458"/>
                    <a:pt x="315" y="458"/>
                  </a:cubicBezTo>
                  <a:cubicBezTo>
                    <a:pt x="315" y="458"/>
                    <a:pt x="314" y="458"/>
                    <a:pt x="314" y="458"/>
                  </a:cubicBezTo>
                  <a:close/>
                  <a:moveTo>
                    <a:pt x="310" y="57"/>
                  </a:moveTo>
                  <a:cubicBezTo>
                    <a:pt x="310" y="57"/>
                    <a:pt x="310" y="57"/>
                    <a:pt x="310" y="57"/>
                  </a:cubicBezTo>
                  <a:cubicBezTo>
                    <a:pt x="300" y="57"/>
                    <a:pt x="300" y="57"/>
                    <a:pt x="300" y="57"/>
                  </a:cubicBezTo>
                  <a:cubicBezTo>
                    <a:pt x="299" y="57"/>
                    <a:pt x="298" y="58"/>
                    <a:pt x="297" y="59"/>
                  </a:cubicBezTo>
                  <a:cubicBezTo>
                    <a:pt x="297" y="59"/>
                    <a:pt x="296" y="61"/>
                    <a:pt x="296" y="62"/>
                  </a:cubicBezTo>
                  <a:cubicBezTo>
                    <a:pt x="311" y="447"/>
                    <a:pt x="311" y="447"/>
                    <a:pt x="311" y="447"/>
                  </a:cubicBezTo>
                  <a:cubicBezTo>
                    <a:pt x="311" y="449"/>
                    <a:pt x="312" y="451"/>
                    <a:pt x="314" y="451"/>
                  </a:cubicBezTo>
                  <a:cubicBezTo>
                    <a:pt x="316" y="451"/>
                    <a:pt x="317" y="451"/>
                    <a:pt x="318" y="451"/>
                  </a:cubicBezTo>
                  <a:cubicBezTo>
                    <a:pt x="322" y="451"/>
                    <a:pt x="326" y="451"/>
                    <a:pt x="327" y="449"/>
                  </a:cubicBezTo>
                  <a:cubicBezTo>
                    <a:pt x="328" y="448"/>
                    <a:pt x="330" y="444"/>
                    <a:pt x="329" y="435"/>
                  </a:cubicBezTo>
                  <a:cubicBezTo>
                    <a:pt x="315" y="61"/>
                    <a:pt x="315" y="61"/>
                    <a:pt x="315" y="61"/>
                  </a:cubicBezTo>
                  <a:cubicBezTo>
                    <a:pt x="315" y="59"/>
                    <a:pt x="313" y="57"/>
                    <a:pt x="310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0" name="Freeform 29"/>
          <p:cNvSpPr>
            <a:spLocks noChangeAspect="1" noEditPoints="1"/>
          </p:cNvSpPr>
          <p:nvPr/>
        </p:nvSpPr>
        <p:spPr bwMode="auto">
          <a:xfrm rot="10800000">
            <a:off x="6959600" y="356914"/>
            <a:ext cx="584200" cy="1294766"/>
          </a:xfrm>
          <a:custGeom>
            <a:avLst/>
            <a:gdLst>
              <a:gd name="T0" fmla="*/ 44 w 496"/>
              <a:gd name="T1" fmla="*/ 1181 h 1290"/>
              <a:gd name="T2" fmla="*/ 44 w 496"/>
              <a:gd name="T3" fmla="*/ 1173 h 1290"/>
              <a:gd name="T4" fmla="*/ 214 w 496"/>
              <a:gd name="T5" fmla="*/ 647 h 1290"/>
              <a:gd name="T6" fmla="*/ 261 w 496"/>
              <a:gd name="T7" fmla="*/ 39 h 1290"/>
              <a:gd name="T8" fmla="*/ 361 w 496"/>
              <a:gd name="T9" fmla="*/ 10 h 1290"/>
              <a:gd name="T10" fmla="*/ 421 w 496"/>
              <a:gd name="T11" fmla="*/ 2 h 1290"/>
              <a:gd name="T12" fmla="*/ 479 w 496"/>
              <a:gd name="T13" fmla="*/ 194 h 1290"/>
              <a:gd name="T14" fmla="*/ 277 w 496"/>
              <a:gd name="T15" fmla="*/ 649 h 1290"/>
              <a:gd name="T16" fmla="*/ 272 w 496"/>
              <a:gd name="T17" fmla="*/ 772 h 1290"/>
              <a:gd name="T18" fmla="*/ 135 w 496"/>
              <a:gd name="T19" fmla="*/ 1205 h 1290"/>
              <a:gd name="T20" fmla="*/ 126 w 496"/>
              <a:gd name="T21" fmla="*/ 1211 h 1290"/>
              <a:gd name="T22" fmla="*/ 130 w 496"/>
              <a:gd name="T23" fmla="*/ 1219 h 1290"/>
              <a:gd name="T24" fmla="*/ 120 w 496"/>
              <a:gd name="T25" fmla="*/ 1265 h 1290"/>
              <a:gd name="T26" fmla="*/ 69 w 496"/>
              <a:gd name="T27" fmla="*/ 1290 h 1290"/>
              <a:gd name="T28" fmla="*/ 52 w 496"/>
              <a:gd name="T29" fmla="*/ 1271 h 1290"/>
              <a:gd name="T30" fmla="*/ 109 w 496"/>
              <a:gd name="T31" fmla="*/ 1218 h 1290"/>
              <a:gd name="T32" fmla="*/ 103 w 496"/>
              <a:gd name="T33" fmla="*/ 1209 h 1290"/>
              <a:gd name="T34" fmla="*/ 59 w 496"/>
              <a:gd name="T35" fmla="*/ 1198 h 1290"/>
              <a:gd name="T36" fmla="*/ 226 w 496"/>
              <a:gd name="T37" fmla="*/ 632 h 1290"/>
              <a:gd name="T38" fmla="*/ 333 w 496"/>
              <a:gd name="T39" fmla="*/ 26 h 1290"/>
              <a:gd name="T40" fmla="*/ 352 w 496"/>
              <a:gd name="T41" fmla="*/ 123 h 1290"/>
              <a:gd name="T42" fmla="*/ 338 w 496"/>
              <a:gd name="T43" fmla="*/ 125 h 1290"/>
              <a:gd name="T44" fmla="*/ 264 w 496"/>
              <a:gd name="T45" fmla="*/ 616 h 1290"/>
              <a:gd name="T46" fmla="*/ 352 w 496"/>
              <a:gd name="T47" fmla="*/ 123 h 1290"/>
              <a:gd name="T48" fmla="*/ 241 w 496"/>
              <a:gd name="T49" fmla="*/ 567 h 1290"/>
              <a:gd name="T50" fmla="*/ 328 w 496"/>
              <a:gd name="T51" fmla="*/ 116 h 1290"/>
              <a:gd name="T52" fmla="*/ 376 w 496"/>
              <a:gd name="T53" fmla="*/ 31 h 1290"/>
              <a:gd name="T54" fmla="*/ 363 w 496"/>
              <a:gd name="T55" fmla="*/ 24 h 1290"/>
              <a:gd name="T56" fmla="*/ 462 w 496"/>
              <a:gd name="T57" fmla="*/ 250 h 1290"/>
              <a:gd name="T58" fmla="*/ 463 w 496"/>
              <a:gd name="T59" fmla="*/ 266 h 1290"/>
              <a:gd name="T60" fmla="*/ 462 w 496"/>
              <a:gd name="T61" fmla="*/ 250 h 1290"/>
              <a:gd name="T62" fmla="*/ 314 w 496"/>
              <a:gd name="T63" fmla="*/ 507 h 1290"/>
              <a:gd name="T64" fmla="*/ 435 w 496"/>
              <a:gd name="T65" fmla="*/ 85 h 1290"/>
              <a:gd name="T66" fmla="*/ 392 w 496"/>
              <a:gd name="T67" fmla="*/ 35 h 1290"/>
              <a:gd name="T68" fmla="*/ 343 w 496"/>
              <a:gd name="T69" fmla="*/ 111 h 1290"/>
              <a:gd name="T70" fmla="*/ 352 w 496"/>
              <a:gd name="T71" fmla="*/ 111 h 1290"/>
              <a:gd name="T72" fmla="*/ 362 w 496"/>
              <a:gd name="T73" fmla="*/ 439 h 1290"/>
              <a:gd name="T74" fmla="*/ 466 w 496"/>
              <a:gd name="T75" fmla="*/ 192 h 1290"/>
              <a:gd name="T76" fmla="*/ 446 w 496"/>
              <a:gd name="T77" fmla="*/ 118 h 1290"/>
              <a:gd name="T78" fmla="*/ 270 w 496"/>
              <a:gd name="T79" fmla="*/ 395 h 1290"/>
              <a:gd name="T80" fmla="*/ 323 w 496"/>
              <a:gd name="T81" fmla="*/ 131 h 1290"/>
              <a:gd name="T82" fmla="*/ 426 w 496"/>
              <a:gd name="T83" fmla="*/ 28 h 1290"/>
              <a:gd name="T84" fmla="*/ 447 w 496"/>
              <a:gd name="T85" fmla="*/ 79 h 1290"/>
              <a:gd name="T86" fmla="*/ 476 w 496"/>
              <a:gd name="T87" fmla="*/ 148 h 1290"/>
              <a:gd name="T88" fmla="*/ 404 w 496"/>
              <a:gd name="T89" fmla="*/ 13 h 1290"/>
              <a:gd name="T90" fmla="*/ 387 w 496"/>
              <a:gd name="T91" fmla="*/ 18 h 1290"/>
              <a:gd name="T92" fmla="*/ 394 w 496"/>
              <a:gd name="T93" fmla="*/ 21 h 1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96" h="1290">
                <a:moveTo>
                  <a:pt x="69" y="1290"/>
                </a:moveTo>
                <a:cubicBezTo>
                  <a:pt x="41" y="1290"/>
                  <a:pt x="15" y="1273"/>
                  <a:pt x="8" y="1248"/>
                </a:cubicBezTo>
                <a:cubicBezTo>
                  <a:pt x="0" y="1222"/>
                  <a:pt x="16" y="1192"/>
                  <a:pt x="44" y="1181"/>
                </a:cubicBezTo>
                <a:cubicBezTo>
                  <a:pt x="46" y="1180"/>
                  <a:pt x="46" y="1180"/>
                  <a:pt x="46" y="1180"/>
                </a:cubicBezTo>
                <a:cubicBezTo>
                  <a:pt x="45" y="1178"/>
                  <a:pt x="45" y="1178"/>
                  <a:pt x="45" y="1178"/>
                </a:cubicBezTo>
                <a:cubicBezTo>
                  <a:pt x="45" y="1177"/>
                  <a:pt x="44" y="1175"/>
                  <a:pt x="44" y="1173"/>
                </a:cubicBezTo>
                <a:cubicBezTo>
                  <a:pt x="40" y="1160"/>
                  <a:pt x="68" y="1077"/>
                  <a:pt x="100" y="981"/>
                </a:cubicBezTo>
                <a:cubicBezTo>
                  <a:pt x="126" y="903"/>
                  <a:pt x="153" y="824"/>
                  <a:pt x="167" y="772"/>
                </a:cubicBezTo>
                <a:cubicBezTo>
                  <a:pt x="186" y="698"/>
                  <a:pt x="195" y="660"/>
                  <a:pt x="214" y="647"/>
                </a:cubicBezTo>
                <a:cubicBezTo>
                  <a:pt x="215" y="646"/>
                  <a:pt x="215" y="646"/>
                  <a:pt x="215" y="646"/>
                </a:cubicBezTo>
                <a:cubicBezTo>
                  <a:pt x="215" y="645"/>
                  <a:pt x="215" y="645"/>
                  <a:pt x="215" y="645"/>
                </a:cubicBezTo>
                <a:cubicBezTo>
                  <a:pt x="204" y="593"/>
                  <a:pt x="108" y="139"/>
                  <a:pt x="261" y="39"/>
                </a:cubicBezTo>
                <a:cubicBezTo>
                  <a:pt x="291" y="19"/>
                  <a:pt x="319" y="9"/>
                  <a:pt x="346" y="9"/>
                </a:cubicBezTo>
                <a:cubicBezTo>
                  <a:pt x="350" y="9"/>
                  <a:pt x="355" y="10"/>
                  <a:pt x="360" y="10"/>
                </a:cubicBezTo>
                <a:cubicBezTo>
                  <a:pt x="361" y="10"/>
                  <a:pt x="361" y="10"/>
                  <a:pt x="361" y="10"/>
                </a:cubicBezTo>
                <a:cubicBezTo>
                  <a:pt x="361" y="10"/>
                  <a:pt x="361" y="10"/>
                  <a:pt x="361" y="10"/>
                </a:cubicBezTo>
                <a:cubicBezTo>
                  <a:pt x="376" y="3"/>
                  <a:pt x="391" y="0"/>
                  <a:pt x="405" y="0"/>
                </a:cubicBezTo>
                <a:cubicBezTo>
                  <a:pt x="410" y="0"/>
                  <a:pt x="415" y="1"/>
                  <a:pt x="421" y="2"/>
                </a:cubicBezTo>
                <a:cubicBezTo>
                  <a:pt x="453" y="8"/>
                  <a:pt x="476" y="35"/>
                  <a:pt x="489" y="82"/>
                </a:cubicBezTo>
                <a:cubicBezTo>
                  <a:pt x="496" y="107"/>
                  <a:pt x="493" y="144"/>
                  <a:pt x="480" y="193"/>
                </a:cubicBezTo>
                <a:cubicBezTo>
                  <a:pt x="479" y="194"/>
                  <a:pt x="479" y="194"/>
                  <a:pt x="479" y="194"/>
                </a:cubicBezTo>
                <a:cubicBezTo>
                  <a:pt x="479" y="194"/>
                  <a:pt x="479" y="194"/>
                  <a:pt x="479" y="194"/>
                </a:cubicBezTo>
                <a:cubicBezTo>
                  <a:pt x="482" y="220"/>
                  <a:pt x="481" y="245"/>
                  <a:pt x="476" y="268"/>
                </a:cubicBezTo>
                <a:cubicBezTo>
                  <a:pt x="458" y="368"/>
                  <a:pt x="330" y="567"/>
                  <a:pt x="277" y="649"/>
                </a:cubicBezTo>
                <a:cubicBezTo>
                  <a:pt x="276" y="650"/>
                  <a:pt x="276" y="650"/>
                  <a:pt x="276" y="650"/>
                </a:cubicBezTo>
                <a:cubicBezTo>
                  <a:pt x="277" y="651"/>
                  <a:pt x="277" y="651"/>
                  <a:pt x="277" y="651"/>
                </a:cubicBezTo>
                <a:cubicBezTo>
                  <a:pt x="291" y="666"/>
                  <a:pt x="285" y="701"/>
                  <a:pt x="272" y="772"/>
                </a:cubicBezTo>
                <a:cubicBezTo>
                  <a:pt x="271" y="773"/>
                  <a:pt x="271" y="773"/>
                  <a:pt x="271" y="773"/>
                </a:cubicBezTo>
                <a:cubicBezTo>
                  <a:pt x="268" y="789"/>
                  <a:pt x="265" y="807"/>
                  <a:pt x="261" y="827"/>
                </a:cubicBezTo>
                <a:cubicBezTo>
                  <a:pt x="241" y="945"/>
                  <a:pt x="179" y="1178"/>
                  <a:pt x="135" y="1205"/>
                </a:cubicBezTo>
                <a:cubicBezTo>
                  <a:pt x="132" y="1207"/>
                  <a:pt x="130" y="1208"/>
                  <a:pt x="128" y="1208"/>
                </a:cubicBezTo>
                <a:cubicBezTo>
                  <a:pt x="125" y="1208"/>
                  <a:pt x="125" y="1208"/>
                  <a:pt x="125" y="1208"/>
                </a:cubicBezTo>
                <a:cubicBezTo>
                  <a:pt x="126" y="1211"/>
                  <a:pt x="126" y="1211"/>
                  <a:pt x="126" y="1211"/>
                </a:cubicBezTo>
                <a:cubicBezTo>
                  <a:pt x="127" y="1213"/>
                  <a:pt x="129" y="1215"/>
                  <a:pt x="129" y="1218"/>
                </a:cubicBezTo>
                <a:cubicBezTo>
                  <a:pt x="130" y="1219"/>
                  <a:pt x="130" y="1219"/>
                  <a:pt x="130" y="1219"/>
                </a:cubicBezTo>
                <a:cubicBezTo>
                  <a:pt x="130" y="1219"/>
                  <a:pt x="130" y="1219"/>
                  <a:pt x="130" y="1219"/>
                </a:cubicBezTo>
                <a:cubicBezTo>
                  <a:pt x="130" y="1219"/>
                  <a:pt x="130" y="1219"/>
                  <a:pt x="130" y="1219"/>
                </a:cubicBezTo>
                <a:cubicBezTo>
                  <a:pt x="130" y="1219"/>
                  <a:pt x="130" y="1219"/>
                  <a:pt x="130" y="1220"/>
                </a:cubicBezTo>
                <a:cubicBezTo>
                  <a:pt x="134" y="1235"/>
                  <a:pt x="130" y="1252"/>
                  <a:pt x="120" y="1265"/>
                </a:cubicBezTo>
                <a:cubicBezTo>
                  <a:pt x="113" y="1276"/>
                  <a:pt x="101" y="1284"/>
                  <a:pt x="88" y="1288"/>
                </a:cubicBezTo>
                <a:cubicBezTo>
                  <a:pt x="85" y="1288"/>
                  <a:pt x="83" y="1289"/>
                  <a:pt x="80" y="1289"/>
                </a:cubicBezTo>
                <a:cubicBezTo>
                  <a:pt x="77" y="1290"/>
                  <a:pt x="73" y="1290"/>
                  <a:pt x="69" y="1290"/>
                </a:cubicBezTo>
                <a:close/>
                <a:moveTo>
                  <a:pt x="59" y="1198"/>
                </a:moveTo>
                <a:cubicBezTo>
                  <a:pt x="39" y="1205"/>
                  <a:pt x="22" y="1224"/>
                  <a:pt x="29" y="1248"/>
                </a:cubicBezTo>
                <a:cubicBezTo>
                  <a:pt x="32" y="1259"/>
                  <a:pt x="40" y="1267"/>
                  <a:pt x="52" y="1271"/>
                </a:cubicBezTo>
                <a:cubicBezTo>
                  <a:pt x="56" y="1272"/>
                  <a:pt x="60" y="1273"/>
                  <a:pt x="64" y="1273"/>
                </a:cubicBezTo>
                <a:cubicBezTo>
                  <a:pt x="73" y="1273"/>
                  <a:pt x="82" y="1270"/>
                  <a:pt x="89" y="1265"/>
                </a:cubicBezTo>
                <a:cubicBezTo>
                  <a:pt x="105" y="1255"/>
                  <a:pt x="113" y="1237"/>
                  <a:pt x="109" y="1218"/>
                </a:cubicBezTo>
                <a:cubicBezTo>
                  <a:pt x="107" y="1215"/>
                  <a:pt x="106" y="1213"/>
                  <a:pt x="104" y="1210"/>
                </a:cubicBezTo>
                <a:cubicBezTo>
                  <a:pt x="104" y="1209"/>
                  <a:pt x="104" y="1209"/>
                  <a:pt x="104" y="1209"/>
                </a:cubicBezTo>
                <a:cubicBezTo>
                  <a:pt x="103" y="1209"/>
                  <a:pt x="103" y="1209"/>
                  <a:pt x="103" y="1209"/>
                </a:cubicBezTo>
                <a:cubicBezTo>
                  <a:pt x="91" y="1209"/>
                  <a:pt x="74" y="1207"/>
                  <a:pt x="61" y="1198"/>
                </a:cubicBezTo>
                <a:cubicBezTo>
                  <a:pt x="60" y="1197"/>
                  <a:pt x="60" y="1197"/>
                  <a:pt x="60" y="1197"/>
                </a:cubicBezTo>
                <a:lnTo>
                  <a:pt x="59" y="1198"/>
                </a:lnTo>
                <a:close/>
                <a:moveTo>
                  <a:pt x="332" y="23"/>
                </a:moveTo>
                <a:cubicBezTo>
                  <a:pt x="312" y="26"/>
                  <a:pt x="291" y="34"/>
                  <a:pt x="269" y="49"/>
                </a:cubicBezTo>
                <a:cubicBezTo>
                  <a:pt x="130" y="140"/>
                  <a:pt x="209" y="551"/>
                  <a:pt x="226" y="632"/>
                </a:cubicBezTo>
                <a:cubicBezTo>
                  <a:pt x="230" y="632"/>
                  <a:pt x="230" y="632"/>
                  <a:pt x="230" y="632"/>
                </a:cubicBezTo>
                <a:cubicBezTo>
                  <a:pt x="215" y="313"/>
                  <a:pt x="246" y="107"/>
                  <a:pt x="321" y="36"/>
                </a:cubicBezTo>
                <a:cubicBezTo>
                  <a:pt x="325" y="33"/>
                  <a:pt x="329" y="30"/>
                  <a:pt x="333" y="26"/>
                </a:cubicBezTo>
                <a:cubicBezTo>
                  <a:pt x="339" y="22"/>
                  <a:pt x="339" y="22"/>
                  <a:pt x="339" y="22"/>
                </a:cubicBezTo>
                <a:lnTo>
                  <a:pt x="332" y="23"/>
                </a:lnTo>
                <a:close/>
                <a:moveTo>
                  <a:pt x="352" y="123"/>
                </a:moveTo>
                <a:cubicBezTo>
                  <a:pt x="350" y="123"/>
                  <a:pt x="349" y="123"/>
                  <a:pt x="348" y="123"/>
                </a:cubicBezTo>
                <a:cubicBezTo>
                  <a:pt x="345" y="124"/>
                  <a:pt x="342" y="124"/>
                  <a:pt x="339" y="125"/>
                </a:cubicBezTo>
                <a:cubicBezTo>
                  <a:pt x="338" y="125"/>
                  <a:pt x="338" y="125"/>
                  <a:pt x="338" y="125"/>
                </a:cubicBezTo>
                <a:cubicBezTo>
                  <a:pt x="338" y="126"/>
                  <a:pt x="338" y="126"/>
                  <a:pt x="338" y="126"/>
                </a:cubicBezTo>
                <a:cubicBezTo>
                  <a:pt x="298" y="252"/>
                  <a:pt x="277" y="476"/>
                  <a:pt x="267" y="584"/>
                </a:cubicBezTo>
                <a:cubicBezTo>
                  <a:pt x="264" y="616"/>
                  <a:pt x="264" y="616"/>
                  <a:pt x="264" y="616"/>
                </a:cubicBezTo>
                <a:cubicBezTo>
                  <a:pt x="270" y="600"/>
                  <a:pt x="270" y="600"/>
                  <a:pt x="270" y="600"/>
                </a:cubicBezTo>
                <a:cubicBezTo>
                  <a:pt x="319" y="452"/>
                  <a:pt x="401" y="197"/>
                  <a:pt x="387" y="149"/>
                </a:cubicBezTo>
                <a:cubicBezTo>
                  <a:pt x="382" y="133"/>
                  <a:pt x="369" y="123"/>
                  <a:pt x="352" y="123"/>
                </a:cubicBezTo>
                <a:close/>
                <a:moveTo>
                  <a:pt x="361" y="24"/>
                </a:moveTo>
                <a:cubicBezTo>
                  <a:pt x="350" y="30"/>
                  <a:pt x="339" y="37"/>
                  <a:pt x="331" y="45"/>
                </a:cubicBezTo>
                <a:cubicBezTo>
                  <a:pt x="264" y="108"/>
                  <a:pt x="233" y="289"/>
                  <a:pt x="241" y="567"/>
                </a:cubicBezTo>
                <a:cubicBezTo>
                  <a:pt x="245" y="567"/>
                  <a:pt x="245" y="567"/>
                  <a:pt x="245" y="567"/>
                </a:cubicBezTo>
                <a:cubicBezTo>
                  <a:pt x="252" y="446"/>
                  <a:pt x="266" y="236"/>
                  <a:pt x="276" y="185"/>
                </a:cubicBezTo>
                <a:cubicBezTo>
                  <a:pt x="282" y="152"/>
                  <a:pt x="301" y="126"/>
                  <a:pt x="328" y="116"/>
                </a:cubicBezTo>
                <a:cubicBezTo>
                  <a:pt x="328" y="115"/>
                  <a:pt x="328" y="115"/>
                  <a:pt x="328" y="115"/>
                </a:cubicBezTo>
                <a:cubicBezTo>
                  <a:pt x="329" y="114"/>
                  <a:pt x="329" y="114"/>
                  <a:pt x="329" y="114"/>
                </a:cubicBezTo>
                <a:cubicBezTo>
                  <a:pt x="343" y="72"/>
                  <a:pt x="359" y="44"/>
                  <a:pt x="376" y="31"/>
                </a:cubicBezTo>
                <a:cubicBezTo>
                  <a:pt x="378" y="28"/>
                  <a:pt x="378" y="28"/>
                  <a:pt x="378" y="28"/>
                </a:cubicBezTo>
                <a:cubicBezTo>
                  <a:pt x="375" y="27"/>
                  <a:pt x="375" y="27"/>
                  <a:pt x="375" y="27"/>
                </a:cubicBezTo>
                <a:cubicBezTo>
                  <a:pt x="371" y="26"/>
                  <a:pt x="367" y="25"/>
                  <a:pt x="363" y="24"/>
                </a:cubicBezTo>
                <a:cubicBezTo>
                  <a:pt x="362" y="24"/>
                  <a:pt x="362" y="24"/>
                  <a:pt x="362" y="24"/>
                </a:cubicBezTo>
                <a:lnTo>
                  <a:pt x="361" y="24"/>
                </a:lnTo>
                <a:close/>
                <a:moveTo>
                  <a:pt x="462" y="250"/>
                </a:moveTo>
                <a:cubicBezTo>
                  <a:pt x="425" y="353"/>
                  <a:pt x="362" y="474"/>
                  <a:pt x="315" y="557"/>
                </a:cubicBezTo>
                <a:cubicBezTo>
                  <a:pt x="319" y="559"/>
                  <a:pt x="319" y="559"/>
                  <a:pt x="319" y="559"/>
                </a:cubicBezTo>
                <a:cubicBezTo>
                  <a:pt x="377" y="464"/>
                  <a:pt x="450" y="336"/>
                  <a:pt x="463" y="266"/>
                </a:cubicBezTo>
                <a:cubicBezTo>
                  <a:pt x="464" y="261"/>
                  <a:pt x="465" y="256"/>
                  <a:pt x="465" y="251"/>
                </a:cubicBezTo>
                <a:cubicBezTo>
                  <a:pt x="467" y="233"/>
                  <a:pt x="467" y="233"/>
                  <a:pt x="467" y="233"/>
                </a:cubicBezTo>
                <a:lnTo>
                  <a:pt x="462" y="250"/>
                </a:lnTo>
                <a:close/>
                <a:moveTo>
                  <a:pt x="352" y="111"/>
                </a:moveTo>
                <a:cubicBezTo>
                  <a:pt x="375" y="111"/>
                  <a:pt x="393" y="124"/>
                  <a:pt x="400" y="145"/>
                </a:cubicBezTo>
                <a:cubicBezTo>
                  <a:pt x="410" y="178"/>
                  <a:pt x="380" y="304"/>
                  <a:pt x="314" y="507"/>
                </a:cubicBezTo>
                <a:cubicBezTo>
                  <a:pt x="318" y="508"/>
                  <a:pt x="318" y="508"/>
                  <a:pt x="318" y="508"/>
                </a:cubicBezTo>
                <a:cubicBezTo>
                  <a:pt x="354" y="415"/>
                  <a:pt x="438" y="187"/>
                  <a:pt x="435" y="85"/>
                </a:cubicBezTo>
                <a:cubicBezTo>
                  <a:pt x="435" y="85"/>
                  <a:pt x="435" y="85"/>
                  <a:pt x="435" y="85"/>
                </a:cubicBezTo>
                <a:cubicBezTo>
                  <a:pt x="435" y="84"/>
                  <a:pt x="435" y="84"/>
                  <a:pt x="435" y="84"/>
                </a:cubicBezTo>
                <a:cubicBezTo>
                  <a:pt x="423" y="63"/>
                  <a:pt x="409" y="47"/>
                  <a:pt x="392" y="36"/>
                </a:cubicBezTo>
                <a:cubicBezTo>
                  <a:pt x="392" y="35"/>
                  <a:pt x="392" y="35"/>
                  <a:pt x="392" y="35"/>
                </a:cubicBezTo>
                <a:cubicBezTo>
                  <a:pt x="391" y="36"/>
                  <a:pt x="391" y="36"/>
                  <a:pt x="391" y="36"/>
                </a:cubicBezTo>
                <a:cubicBezTo>
                  <a:pt x="374" y="44"/>
                  <a:pt x="358" y="68"/>
                  <a:pt x="344" y="108"/>
                </a:cubicBezTo>
                <a:cubicBezTo>
                  <a:pt x="343" y="111"/>
                  <a:pt x="343" y="111"/>
                  <a:pt x="343" y="111"/>
                </a:cubicBezTo>
                <a:cubicBezTo>
                  <a:pt x="346" y="111"/>
                  <a:pt x="346" y="111"/>
                  <a:pt x="346" y="111"/>
                </a:cubicBezTo>
                <a:cubicBezTo>
                  <a:pt x="346" y="111"/>
                  <a:pt x="347" y="111"/>
                  <a:pt x="347" y="111"/>
                </a:cubicBezTo>
                <a:cubicBezTo>
                  <a:pt x="349" y="111"/>
                  <a:pt x="351" y="111"/>
                  <a:pt x="352" y="111"/>
                </a:cubicBezTo>
                <a:close/>
                <a:moveTo>
                  <a:pt x="446" y="118"/>
                </a:moveTo>
                <a:cubicBezTo>
                  <a:pt x="440" y="189"/>
                  <a:pt x="410" y="296"/>
                  <a:pt x="359" y="437"/>
                </a:cubicBezTo>
                <a:cubicBezTo>
                  <a:pt x="362" y="439"/>
                  <a:pt x="362" y="439"/>
                  <a:pt x="362" y="439"/>
                </a:cubicBezTo>
                <a:cubicBezTo>
                  <a:pt x="413" y="338"/>
                  <a:pt x="448" y="255"/>
                  <a:pt x="466" y="193"/>
                </a:cubicBezTo>
                <a:cubicBezTo>
                  <a:pt x="466" y="192"/>
                  <a:pt x="466" y="192"/>
                  <a:pt x="466" y="192"/>
                </a:cubicBezTo>
                <a:cubicBezTo>
                  <a:pt x="466" y="192"/>
                  <a:pt x="466" y="192"/>
                  <a:pt x="466" y="192"/>
                </a:cubicBezTo>
                <a:cubicBezTo>
                  <a:pt x="464" y="166"/>
                  <a:pt x="458" y="140"/>
                  <a:pt x="450" y="117"/>
                </a:cubicBezTo>
                <a:cubicBezTo>
                  <a:pt x="447" y="109"/>
                  <a:pt x="447" y="109"/>
                  <a:pt x="447" y="109"/>
                </a:cubicBezTo>
                <a:lnTo>
                  <a:pt x="446" y="118"/>
                </a:lnTo>
                <a:close/>
                <a:moveTo>
                  <a:pt x="318" y="135"/>
                </a:moveTo>
                <a:cubicBezTo>
                  <a:pt x="303" y="146"/>
                  <a:pt x="293" y="165"/>
                  <a:pt x="289" y="186"/>
                </a:cubicBezTo>
                <a:cubicBezTo>
                  <a:pt x="284" y="212"/>
                  <a:pt x="278" y="282"/>
                  <a:pt x="270" y="395"/>
                </a:cubicBezTo>
                <a:cubicBezTo>
                  <a:pt x="274" y="395"/>
                  <a:pt x="274" y="395"/>
                  <a:pt x="274" y="395"/>
                </a:cubicBezTo>
                <a:cubicBezTo>
                  <a:pt x="288" y="283"/>
                  <a:pt x="303" y="199"/>
                  <a:pt x="321" y="137"/>
                </a:cubicBezTo>
                <a:cubicBezTo>
                  <a:pt x="323" y="131"/>
                  <a:pt x="323" y="131"/>
                  <a:pt x="323" y="131"/>
                </a:cubicBezTo>
                <a:lnTo>
                  <a:pt x="318" y="135"/>
                </a:lnTo>
                <a:close/>
                <a:moveTo>
                  <a:pt x="402" y="21"/>
                </a:moveTo>
                <a:cubicBezTo>
                  <a:pt x="410" y="21"/>
                  <a:pt x="418" y="23"/>
                  <a:pt x="426" y="28"/>
                </a:cubicBezTo>
                <a:cubicBezTo>
                  <a:pt x="438" y="36"/>
                  <a:pt x="445" y="53"/>
                  <a:pt x="447" y="79"/>
                </a:cubicBezTo>
                <a:cubicBezTo>
                  <a:pt x="447" y="79"/>
                  <a:pt x="447" y="79"/>
                  <a:pt x="447" y="79"/>
                </a:cubicBezTo>
                <a:cubicBezTo>
                  <a:pt x="447" y="79"/>
                  <a:pt x="447" y="79"/>
                  <a:pt x="447" y="79"/>
                </a:cubicBezTo>
                <a:cubicBezTo>
                  <a:pt x="458" y="99"/>
                  <a:pt x="466" y="122"/>
                  <a:pt x="472" y="148"/>
                </a:cubicBezTo>
                <a:cubicBezTo>
                  <a:pt x="475" y="158"/>
                  <a:pt x="475" y="158"/>
                  <a:pt x="475" y="158"/>
                </a:cubicBezTo>
                <a:cubicBezTo>
                  <a:pt x="476" y="148"/>
                  <a:pt x="476" y="148"/>
                  <a:pt x="476" y="148"/>
                </a:cubicBezTo>
                <a:cubicBezTo>
                  <a:pt x="480" y="122"/>
                  <a:pt x="480" y="101"/>
                  <a:pt x="476" y="86"/>
                </a:cubicBezTo>
                <a:cubicBezTo>
                  <a:pt x="464" y="44"/>
                  <a:pt x="444" y="20"/>
                  <a:pt x="417" y="14"/>
                </a:cubicBezTo>
                <a:cubicBezTo>
                  <a:pt x="413" y="13"/>
                  <a:pt x="408" y="13"/>
                  <a:pt x="404" y="13"/>
                </a:cubicBezTo>
                <a:cubicBezTo>
                  <a:pt x="399" y="13"/>
                  <a:pt x="393" y="13"/>
                  <a:pt x="388" y="14"/>
                </a:cubicBezTo>
                <a:cubicBezTo>
                  <a:pt x="382" y="16"/>
                  <a:pt x="382" y="16"/>
                  <a:pt x="382" y="16"/>
                </a:cubicBezTo>
                <a:cubicBezTo>
                  <a:pt x="387" y="18"/>
                  <a:pt x="387" y="18"/>
                  <a:pt x="387" y="18"/>
                </a:cubicBezTo>
                <a:cubicBezTo>
                  <a:pt x="389" y="19"/>
                  <a:pt x="391" y="20"/>
                  <a:pt x="393" y="21"/>
                </a:cubicBezTo>
                <a:cubicBezTo>
                  <a:pt x="394" y="22"/>
                  <a:pt x="394" y="22"/>
                  <a:pt x="394" y="22"/>
                </a:cubicBezTo>
                <a:cubicBezTo>
                  <a:pt x="394" y="21"/>
                  <a:pt x="394" y="21"/>
                  <a:pt x="394" y="21"/>
                </a:cubicBezTo>
                <a:cubicBezTo>
                  <a:pt x="397" y="21"/>
                  <a:pt x="399" y="21"/>
                  <a:pt x="402" y="21"/>
                </a:cubicBezTo>
                <a:close/>
              </a:path>
            </a:pathLst>
          </a:custGeom>
          <a:solidFill>
            <a:srgbClr val="FDB515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34669" y="1751965"/>
            <a:ext cx="8144178" cy="49777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310673"/>
              </p:ext>
            </p:extLst>
          </p:nvPr>
        </p:nvGraphicFramePr>
        <p:xfrm>
          <a:off x="196599" y="1751967"/>
          <a:ext cx="8947402" cy="4169406"/>
        </p:xfrm>
        <a:graphic>
          <a:graphicData uri="http://schemas.openxmlformats.org/drawingml/2006/table">
            <a:tbl>
              <a:tblPr firstRow="1" firstCol="1" bandRow="1"/>
              <a:tblGrid>
                <a:gridCol w="1478423"/>
                <a:gridCol w="1478423"/>
                <a:gridCol w="1460351"/>
                <a:gridCol w="1496497"/>
                <a:gridCol w="1478423"/>
                <a:gridCol w="1555285"/>
              </a:tblGrid>
              <a:tr h="2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Week </a:t>
                      </a:r>
                      <a:r>
                        <a:rPr lang="en-US" sz="900" b="1" dirty="0" smtClean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MONDAY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TUESDAY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WEDNESDAY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THURSDAY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FRIDAY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28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MORNING</a:t>
                      </a:r>
                      <a:b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</a:b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SNACK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Cereal 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Strawberries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 English Muffin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Raspberries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Bagel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Strawberry Cream Cheese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Bananas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French Toast Sticks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Oranges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Toast 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w/Butter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Applesauce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  <a:endParaRPr lang="en-US" sz="1400" baseline="0" dirty="0" smtClean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02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LUNCH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French Dip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Salad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Honey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 Dew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Ground Turkey Tacos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Pinto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 Beans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Bananas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Turkey and Cheese Sandwich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Roasted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 Potatoes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Peaches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Margherita Flatbread Pizza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Green Beans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Blackberries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Wingdings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Chicken Primavera Pasta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Broccoli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Strawberries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Milk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</a:tr>
              <a:tr h="11304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AFTERNOON SNACK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Banana Bread</a:t>
                      </a:r>
                      <a:b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Applesauce</a:t>
                      </a: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Celery Sticks</a:t>
                      </a:r>
                      <a:b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Sun Butter</a:t>
                      </a: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Wheat Crackers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String Cheese</a:t>
                      </a: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Yogurt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Granola</a:t>
                      </a: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Pretzel Bites</a:t>
                      </a:r>
                      <a:b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en-US" sz="1400" baseline="0" dirty="0" smtClean="0"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Gill Sans MT" panose="020B0502020104020203" pitchFamily="34" charset="0"/>
                          <a:ea typeface="Calibri"/>
                          <a:cs typeface="Times New Roman" panose="02020603050405020304" pitchFamily="18" charset="0"/>
                        </a:rPr>
                        <a:t>Cinnamon Cream Cheese Dip</a:t>
                      </a: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6" name="Picture 3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10" y="5876420"/>
            <a:ext cx="1444319" cy="733468"/>
          </a:xfrm>
          <a:prstGeom prst="rect">
            <a:avLst/>
          </a:prstGeom>
        </p:spPr>
      </p:pic>
      <p:pic>
        <p:nvPicPr>
          <p:cNvPr id="38" name="Picture 3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876420"/>
            <a:ext cx="1301886" cy="85332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37603" y="5876420"/>
            <a:ext cx="5729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** Accommodations will be made within reason for allergies such as separating dishes to omit dairy products, subbing fruits, </a:t>
            </a:r>
            <a:r>
              <a:rPr lang="en-US" sz="800" dirty="0" err="1" smtClean="0"/>
              <a:t>ect</a:t>
            </a:r>
            <a:r>
              <a:rPr lang="en-US" sz="800" dirty="0" smtClean="0"/>
              <a:t>. </a:t>
            </a:r>
          </a:p>
          <a:p>
            <a:endParaRPr lang="en-US" sz="800" dirty="0"/>
          </a:p>
          <a:p>
            <a:r>
              <a:rPr lang="en-US" sz="800" dirty="0" smtClean="0"/>
              <a:t>If your child requires special milk </a:t>
            </a:r>
            <a:r>
              <a:rPr lang="en-US" sz="800" smtClean="0"/>
              <a:t>or components </a:t>
            </a:r>
            <a:r>
              <a:rPr lang="en-US" sz="800" dirty="0" smtClean="0"/>
              <a:t>outside of substitutions, please contact center leadership to make arrangements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82118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13bdb3a1-54bb-497e-ad2e-16d9d4aa27f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2D87B84C5E514790F9DCCD60C1718C" ma:contentTypeVersion="7" ma:contentTypeDescription="Create a new document." ma:contentTypeScope="" ma:versionID="620de887539a544a5bb8e37799ce88ac">
  <xsd:schema xmlns:xsd="http://www.w3.org/2001/XMLSchema" xmlns:xs="http://www.w3.org/2001/XMLSchema" xmlns:p="http://schemas.microsoft.com/office/2006/metadata/properties" xmlns:ns2="13bdb3a1-54bb-497e-ad2e-16d9d4aa27f3" xmlns:ns3="d6c2cad4-d7f2-4c05-a653-d8fd048727f6" targetNamespace="http://schemas.microsoft.com/office/2006/metadata/properties" ma:root="true" ma:fieldsID="7ead8a85f6fb5597eaa598ecea072e97" ns2:_="" ns3:_="">
    <xsd:import namespace="13bdb3a1-54bb-497e-ad2e-16d9d4aa27f3"/>
    <xsd:import namespace="d6c2cad4-d7f2-4c05-a653-d8fd048727f6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bdb3a1-54bb-497e-ad2e-16d9d4aa27f3" elementFormDefault="qualified">
    <xsd:import namespace="http://schemas.microsoft.com/office/2006/documentManagement/types"/>
    <xsd:import namespace="http://schemas.microsoft.com/office/infopath/2007/PartnerControls"/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c2cad4-d7f2-4c05-a653-d8fd048727f6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E10889-DAE0-412A-A7BF-4996D7AD34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57CCD1-C78A-4CB8-A970-0677556A1110}">
  <ds:schemaRefs>
    <ds:schemaRef ds:uri="13bdb3a1-54bb-497e-ad2e-16d9d4aa27f3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d6c2cad4-d7f2-4c05-a653-d8fd048727f6"/>
  </ds:schemaRefs>
</ds:datastoreItem>
</file>

<file path=customXml/itemProps3.xml><?xml version="1.0" encoding="utf-8"?>
<ds:datastoreItem xmlns:ds="http://schemas.openxmlformats.org/officeDocument/2006/customXml" ds:itemID="{807CFD65-90E0-492A-A15B-7D7F262671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bdb3a1-54bb-497e-ad2e-16d9d4aa27f3"/>
    <ds:schemaRef ds:uri="d6c2cad4-d7f2-4c05-a653-d8fd048727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15889</TotalTime>
  <Words>343</Words>
  <Application>Microsoft Office PowerPoint</Application>
  <PresentationFormat>On-screen Show (4:3)</PresentationFormat>
  <Paragraphs>184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Dunn Desktop</dc:creator>
  <cp:lastModifiedBy>Windows User</cp:lastModifiedBy>
  <cp:revision>66</cp:revision>
  <cp:lastPrinted>2018-07-20T18:42:41Z</cp:lastPrinted>
  <dcterms:created xsi:type="dcterms:W3CDTF">2018-04-16T00:18:56Z</dcterms:created>
  <dcterms:modified xsi:type="dcterms:W3CDTF">2018-07-22T16:00:27Z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0x0101007A2D87B84C5E514790F9DCCD60C1718C</vt:lpwstr>
  </property>
</Properties>
</file>