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37" d="100"/>
          <a:sy n="37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71BF-8123-BE09-9F53-FF101B5C12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3E1DD5-A2BB-CB20-FC8D-F49BDF4EE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7A475-E7AD-5B94-B306-2F984B9E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0FECE-AE64-BB25-F2FB-7A441D48F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3F3A0-16D6-FDB6-8A88-8F97E985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0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6EF66-EFA4-ABAC-8914-B022E5FB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AFA18-D1DA-6D45-8FE0-F2ACF45184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D425F-69AF-0EEB-B94F-0357C5978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42DCF2-076C-FF09-61B8-53253151A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CE928-1AA6-DB2B-A0AC-3D31A03F7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96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138BEC-8B54-6B6B-36D1-2BF5B58D8E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F59BC-C5F0-6F42-C74F-805C3BAFA3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49069-11D8-73A5-BDD6-8F877A22F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BAB94-FC0B-1D77-BB78-A269B53D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F732C-E68D-2A5F-7D71-A5BACC7FF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0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603FE-321D-E817-7BD1-C5FDDA640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40655-D746-6B04-3D4E-4A004082F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9E977F-92D0-736B-DEEB-AF985F11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8B0AE-AF87-AE04-8E68-B7E813F62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64DA08-712A-98F5-4606-5487C0347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986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4674B-D98B-2130-BD87-D89202FA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1D97DA-F9F6-5123-9145-2FD6B1F72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9BC89-148F-546A-3948-604EE2F2A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0751E-34B4-5137-40AB-2AB683DC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FAB1D-9F11-64FF-1075-953114EDB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01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E211D-2215-CD16-2E8A-58161AF4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BDBB2-ED4D-CFA3-430D-66C393B10C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E52E4-E4DC-8DDF-EC4D-5B2127A1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32D6A-1ED9-06A3-248A-E81EAB0C3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A9826B-65CD-3E60-7348-04A84FE8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C9F88D-720D-3EB8-F85B-8ACD0614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15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C0A6B-16F4-3005-124C-028B322D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B5E3A-06FA-A535-2DA8-0EE703C3F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C9879-5083-C671-C5C7-1F96AF8B2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872D85-82F7-0CCC-585D-7953202C3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0C0FB-5321-7C92-B75E-85EDC1A1B7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4D3EC4-4EBD-7C0A-F14A-C881DA04F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5AE36D-7D0B-8496-7E84-2B17871AF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1631B-A790-7E73-91A8-2C3F019DF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11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8A9F3-FD9C-4717-C010-4B18F95D7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90C06-69C2-147D-A7FC-8B863C5D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869256-7314-12AC-F68F-0CC7FD6E4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50DF56-CF38-0F1B-782F-1E4276B9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37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4BA6B-1600-7AB4-F9C2-BA5A9D6B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4D6A6-5BB2-D31B-4121-53C85FFB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F1FB04-D3D2-DD15-FD68-A0562705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98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B0B22-8B1E-AD18-274C-EE137D86A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018D1-5F3F-5D7A-88A0-EDEB88675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D0795B-12BF-EBB8-1576-2862DB412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8169B2-4252-322B-96D5-600B656C9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16E4C-EF7F-A244-5464-2FE0CF90B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25FE-6952-E66B-11F6-83600F230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52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3659D-3C17-9892-F322-C0B11D322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BBE1B3-BEE6-CFE2-F7A8-2ED5B15669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E7366-ABA0-C803-47D9-3CCBAB999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4EF858-3C93-D858-55FE-342EF4CEC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76DB8-ED21-2CCF-D23C-72F282F1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B75E6-D2E0-57C7-A583-BD4EBF966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5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41D697-E909-EE62-6F24-BC0FB13E2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F1B0B-EF10-CCFC-20BD-627F60847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750215-B2CD-9771-16B9-96A2FF6B72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AB69E-39E9-459A-A7AF-1E1E26FE285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B97E-C018-EBFC-04A7-08AD44561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EEE6E-DE0F-125B-2FE8-1143FF409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49AC-7B14-46E2-8EE8-DE4C76171A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59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31A62A-C621-29D5-0C8E-B54193AD9B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8138" y="0"/>
            <a:ext cx="97536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438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Randall</dc:creator>
  <cp:lastModifiedBy>John Randall</cp:lastModifiedBy>
  <cp:revision>2</cp:revision>
  <dcterms:created xsi:type="dcterms:W3CDTF">2022-08-04T09:23:43Z</dcterms:created>
  <dcterms:modified xsi:type="dcterms:W3CDTF">2022-08-04T09:26:47Z</dcterms:modified>
</cp:coreProperties>
</file>