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D4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 showGuides="1">
      <p:cViewPr>
        <p:scale>
          <a:sx n="85" d="100"/>
          <a:sy n="85" d="100"/>
        </p:scale>
        <p:origin x="-630" y="-390"/>
      </p:cViewPr>
      <p:guideLst>
        <p:guide orient="horz" pos="2160"/>
        <p:guide pos="4992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94141-CFF9-4115-8121-5BCCC88B693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931AA-1375-4F87-ABD3-8EE8716A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7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72000"/>
            <a:ext cx="7772400" cy="1676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9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122DDB9B-B8C3-4AA5-8E73-EB1598BA2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0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542639" cy="3970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209800"/>
            <a:ext cx="3542639" cy="3970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122DDB9B-B8C3-4AA5-8E73-EB1598BA2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0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0" y="2514600"/>
            <a:ext cx="2971800" cy="3657600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122DDB9B-B8C3-4AA5-8E73-EB1598BA2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209800"/>
            <a:ext cx="3542639" cy="3970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9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001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7239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122DDB9B-B8C3-4AA5-8E73-EB1598BA2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3200" kern="1200">
          <a:solidFill>
            <a:srgbClr val="4E4D47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rgbClr val="4E4D47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rgbClr val="4E4D47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rgbClr val="4E4D47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rgbClr val="4E4D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November Photos</a:t>
            </a:r>
            <a:br>
              <a:rPr lang="en-US" dirty="0" smtClean="0"/>
            </a:br>
            <a:r>
              <a:rPr lang="en-US" dirty="0" smtClean="0"/>
              <a:t>2018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2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914400"/>
          </a:xfrm>
        </p:spPr>
        <p:txBody>
          <a:bodyPr/>
          <a:lstStyle/>
          <a:p>
            <a:r>
              <a:rPr lang="en-US" sz="1400" dirty="0" smtClean="0"/>
              <a:t>Growing Readers Program </a:t>
            </a:r>
            <a:br>
              <a:rPr lang="en-US" sz="1400" dirty="0" smtClean="0"/>
            </a:br>
            <a:r>
              <a:rPr lang="en-US" sz="1400" dirty="0" smtClean="0"/>
              <a:t>Language and literacy development plays a central role in children’s success.</a:t>
            </a:r>
            <a:br>
              <a:rPr lang="en-US" sz="1400" dirty="0" smtClean="0"/>
            </a:br>
            <a:r>
              <a:rPr lang="en-US" sz="1400" dirty="0" smtClean="0"/>
              <a:t>Parent Partnership plays an important role in this program.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828800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150245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828800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279593868"/>
      </p:ext>
    </p:extLst>
  </p:cSld>
  <p:clrMapOvr>
    <a:masterClrMapping/>
  </p:clrMapOvr>
</p:sld>
</file>

<file path=ppt/theme/theme1.xml><?xml version="1.0" encoding="utf-8"?>
<a:theme xmlns:a="http://schemas.openxmlformats.org/drawingml/2006/main" name="Blue Sun - Green Back">
  <a:themeElements>
    <a:clrScheme name="FOURTUNE">
      <a:dk1>
        <a:srgbClr val="F8F8F8"/>
      </a:dk1>
      <a:lt1>
        <a:srgbClr val="F8F8F8"/>
      </a:lt1>
      <a:dk2>
        <a:srgbClr val="F8F8F8"/>
      </a:dk2>
      <a:lt2>
        <a:srgbClr val="F8F8F8"/>
      </a:lt2>
      <a:accent1>
        <a:srgbClr val="20B1E6"/>
      </a:accent1>
      <a:accent2>
        <a:srgbClr val="75A64D"/>
      </a:accent2>
      <a:accent3>
        <a:srgbClr val="FDB515"/>
      </a:accent3>
      <a:accent4>
        <a:srgbClr val="E45F57"/>
      </a:accent4>
      <a:accent5>
        <a:srgbClr val="45596A"/>
      </a:accent5>
      <a:accent6>
        <a:srgbClr val="AB97C8"/>
      </a:accent6>
      <a:hlink>
        <a:srgbClr val="FEE1A1"/>
      </a:hlink>
      <a:folHlink>
        <a:srgbClr val="E45F57"/>
      </a:folHlink>
    </a:clrScheme>
    <a:fontScheme name="CC Gill San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48e80b4d-5f95-4b04-b148-bde7d6dfb264">
      <Url xsi:nil="true"/>
      <Description xsi:nil="true"/>
    </Thumbnail>
    <fd428513bf834beb94097744436cdda2 xmlns="4543793c-1deb-4551-87c5-f7405a654df3">
      <Terms xmlns="http://schemas.microsoft.com/office/infopath/2007/PartnerControls"/>
    </fd428513bf834beb94097744436cdda2>
    <Audience xmlns="http://schemas.microsoft.com/sharepoint/v3" xsi:nil="true"/>
    <RoutingRuleDescription xmlns="http://schemas.microsoft.com/sharepoint/v3" xsi:nil="true"/>
    <Group1 xmlns="4543793c-1deb-4551-87c5-f7405a654df3">LCD/Monitor Templates</Group1>
    <Review_x0020_Date xmlns="4543793c-1deb-4551-87c5-f7405a654df3" xsi:nil="true"/>
    <TaxCatchAll xmlns="4543793c-1deb-4551-87c5-f7405a654df3"/>
    <jf14dbc964f64833bee3dfd8b8ec1997 xmlns="4543793c-1deb-4551-87c5-f7405a654df3">
      <Terms xmlns="http://schemas.microsoft.com/office/infopath/2007/PartnerControls"/>
    </jf14dbc964f64833bee3dfd8b8ec1997>
    <g58445f849174a32b7735fce754f7989 xmlns="4543793c-1deb-4551-87c5-f7405a654df3">
      <Terms xmlns="http://schemas.microsoft.com/office/infopath/2007/PartnerControls"/>
    </g58445f849174a32b7735fce754f7989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ation" ma:contentTypeID="0x0101006AFA50598E08CB4DAABCA41CEB1E3AC000DC40457344188C46BBA692C2982BBB06" ma:contentTypeVersion="11" ma:contentTypeDescription="Represents a document that is stored in BrightWeb." ma:contentTypeScope="" ma:versionID="7ab5a2088f204a462f917c8cf9171a1c">
  <xsd:schema xmlns:xsd="http://www.w3.org/2001/XMLSchema" xmlns:xs="http://www.w3.org/2001/XMLSchema" xmlns:p="http://schemas.microsoft.com/office/2006/metadata/properties" xmlns:ns1="http://schemas.microsoft.com/sharepoint/v3" xmlns:ns2="4543793c-1deb-4551-87c5-f7405a654df3" xmlns:ns3="48e80b4d-5f95-4b04-b148-bde7d6dfb264" xmlns:ns4="a1c1adce-1445-4d6f-9229-c62142ff1707" targetNamespace="http://schemas.microsoft.com/office/2006/metadata/properties" ma:root="true" ma:fieldsID="a48a67ec8b4c52c805a7af65e4ef47b3" ns1:_="" ns2:_="" ns3:_="" ns4:_="">
    <xsd:import namespace="http://schemas.microsoft.com/sharepoint/v3"/>
    <xsd:import namespace="4543793c-1deb-4551-87c5-f7405a654df3"/>
    <xsd:import namespace="48e80b4d-5f95-4b04-b148-bde7d6dfb264"/>
    <xsd:import namespace="a1c1adce-1445-4d6f-9229-c62142ff1707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Group1" minOccurs="0"/>
                <xsd:element ref="ns2:Review_x0020_Date" minOccurs="0"/>
                <xsd:element ref="ns1:Audience" minOccurs="0"/>
                <xsd:element ref="ns2:g58445f849174a32b7735fce754f7989" minOccurs="0"/>
                <xsd:element ref="ns2:TaxCatchAll" minOccurs="0"/>
                <xsd:element ref="ns2:TaxCatchAllLabel" minOccurs="0"/>
                <xsd:element ref="ns2:jf14dbc964f64833bee3dfd8b8ec1997" minOccurs="0"/>
                <xsd:element ref="ns2:fd428513bf834beb94097744436cdda2" minOccurs="0"/>
                <xsd:element ref="ns3:Thumbnai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description="Allows up to 255 characters of text." ma:internalName="RoutingRuleDescription" ma:readOnly="false">
      <xsd:simpleType>
        <xsd:restriction base="dms:Text">
          <xsd:maxLength value="255"/>
        </xsd:restriction>
      </xsd:simpleType>
    </xsd:element>
    <xsd:element name="Audience" ma:index="8" nillable="true" ma:displayName="Target Audiences" ma:description="" ma:internalName="Audienc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3793c-1deb-4551-87c5-f7405a654df3" elementFormDefault="qualified">
    <xsd:import namespace="http://schemas.microsoft.com/office/2006/documentManagement/types"/>
    <xsd:import namespace="http://schemas.microsoft.com/office/infopath/2007/PartnerControls"/>
    <xsd:element name="Group1" ma:index="6" nillable="true" ma:displayName="Group" ma:description="used to group documents based on choice metadata" ma:format="Dropdown" ma:internalName="Group1" ma:readOnly="false">
      <xsd:simpleType>
        <xsd:restriction base="dms:Choice">
          <xsd:enumeration value="Design Resources"/>
          <xsd:enumeration value="Bordershells"/>
          <xsd:enumeration value="Flyer Templates"/>
          <xsd:enumeration value="Calendar Templates"/>
          <xsd:enumeration value="Getting Started: Introduction to Flyers &amp; Design Tools"/>
          <xsd:enumeration value="Enrichment Marketing"/>
          <xsd:enumeration value="Monitor/TV Displays"/>
          <xsd:enumeration value="LCD/Monitor Templates"/>
          <xsd:enumeration value="Teacher/Staff Bios"/>
          <xsd:enumeration value="Program Flyer Template (Customizable)"/>
          <xsd:enumeration value="Staff Newsletter Template"/>
        </xsd:restriction>
      </xsd:simpleType>
    </xsd:element>
    <xsd:element name="Review_x0020_Date" ma:index="7" nillable="true" ma:displayName="Review Date" ma:description="The next review date for the item." ma:format="DateOnly" ma:internalName="Review_x0020_Date" ma:readOnly="false">
      <xsd:simpleType>
        <xsd:restriction base="dms:DateTime"/>
      </xsd:simpleType>
    </xsd:element>
    <xsd:element name="g58445f849174a32b7735fce754f7989" ma:index="9" nillable="true" ma:taxonomy="true" ma:internalName="g58445f849174a32b7735fce754f7989" ma:taxonomyFieldName="Country" ma:displayName="Country" ma:readOnly="false" ma:default="-1;#North America|40388089-4585-40a0-b450-01ca0e4773d3" ma:fieldId="{058445f8-4917-4a32-b773-5fce754f7989}" ma:taxonomyMulti="true" ma:sspId="ac480beb-8ff1-4653-828d-fb4116428837" ma:termSetId="d5afbe13-663e-4a99-adbc-1838fba9eb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71798964-3e7a-445c-ae26-a80c7070150c}" ma:internalName="TaxCatchAll" ma:readOnly="false" ma:showField="CatchAllData" ma:web="4543793c-1deb-4551-87c5-f7405a654d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71798964-3e7a-445c-ae26-a80c7070150c}" ma:internalName="TaxCatchAllLabel" ma:readOnly="true" ma:showField="CatchAllDataLabel" ma:web="4543793c-1deb-4551-87c5-f7405a654d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f14dbc964f64833bee3dfd8b8ec1997" ma:index="14" nillable="true" ma:taxonomy="true" ma:internalName="jf14dbc964f64833bee3dfd8b8ec1997" ma:taxonomyFieldName="BH_x0020_Department" ma:displayName="BH Department" ma:readOnly="false" ma:fieldId="{3f14dbc9-64f6-4833-bee3-dfd8b8ec1997}" ma:sspId="ac480beb-8ff1-4653-828d-fb4116428837" ma:termSetId="4de4406b-acd2-4c3f-ac46-b777bdf843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d428513bf834beb94097744436cdda2" ma:index="17" nillable="true" ma:taxonomy="true" ma:internalName="fd428513bf834beb94097744436cdda2" ma:taxonomyFieldName="State_x0020_or_x0020_Province" ma:displayName="State or Province" ma:readOnly="false" ma:fieldId="{fd428513-bf83-4beb-9409-7744436cdda2}" ma:taxonomyMulti="true" ma:sspId="ac480beb-8ff1-4653-828d-fb4116428837" ma:termSetId="6a49dd2f-756d-495e-b465-dd03b5e8d0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0b4d-5f95-4b04-b148-bde7d6dfb264" elementFormDefault="qualified">
    <xsd:import namespace="http://schemas.microsoft.com/office/2006/documentManagement/types"/>
    <xsd:import namespace="http://schemas.microsoft.com/office/infopath/2007/PartnerControls"/>
    <xsd:element name="Thumbnail" ma:index="20" nillable="true" ma:displayName="Thumbnail" ma:format="Image" ma:internalName="Thumbnai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1adce-1445-4d6f-9229-c62142ff170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F576B8-0144-42BB-927C-2380C5DE8FBA}">
  <ds:schemaRefs>
    <ds:schemaRef ds:uri="http://purl.org/dc/dcmitype/"/>
    <ds:schemaRef ds:uri="http://purl.org/dc/elements/1.1/"/>
    <ds:schemaRef ds:uri="http://schemas.microsoft.com/sharepoint/v3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a1c1adce-1445-4d6f-9229-c62142ff1707"/>
    <ds:schemaRef ds:uri="48e80b4d-5f95-4b04-b148-bde7d6dfb264"/>
    <ds:schemaRef ds:uri="4543793c-1deb-4551-87c5-f7405a654df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CBC2C29-3BD0-4C7A-AECB-2D1C8821C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43793c-1deb-4551-87c5-f7405a654df3"/>
    <ds:schemaRef ds:uri="48e80b4d-5f95-4b04-b148-bde7d6dfb264"/>
    <ds:schemaRef ds:uri="a1c1adce-1445-4d6f-9229-c62142ff17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7609FD-AD0D-4E74-BE48-03EB66AADE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5983</TotalTime>
  <Words>5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Blue Sun - Green Back</vt:lpstr>
      <vt:lpstr>November Photos 2018 </vt:lpstr>
      <vt:lpstr>Growing Readers Program  Language and literacy development plays a central role in children’s success. Parent Partnership plays an important role in this program.</vt:lpstr>
      <vt:lpstr>PowerPoint Presentation</vt:lpstr>
    </vt:vector>
  </TitlesOfParts>
  <Company>BHFS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Cream Social</dc:title>
  <dc:creator>Ashley Stella</dc:creator>
  <cp:lastModifiedBy>Procare</cp:lastModifiedBy>
  <cp:revision>23</cp:revision>
  <dcterms:created xsi:type="dcterms:W3CDTF">2014-08-13T17:31:34Z</dcterms:created>
  <dcterms:modified xsi:type="dcterms:W3CDTF">2018-11-20T17:29:16Z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0x0101006AFA50598E08CB4DAABCA41CEB1E3AC000DC40457344188C46BBA692C2982BBB06</vt:lpwstr>
  </property>
  <property fmtid="{D5CDD505-2E9C-101B-9397-08002B2CF9AE}" pid="3" name="BH Department">
    <vt:lpwstr/>
  </property>
  <property fmtid="{D5CDD505-2E9C-101B-9397-08002B2CF9AE}" pid="4" name="State or Province">
    <vt:lpwstr/>
  </property>
  <property fmtid="{D5CDD505-2E9C-101B-9397-08002B2CF9AE}" pid="5" name="Country">
    <vt:lpwstr/>
  </property>
</Properties>
</file>