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3" r:id="rId2"/>
    <p:sldId id="276" r:id="rId3"/>
    <p:sldId id="274" r:id="rId4"/>
    <p:sldId id="275" r:id="rId5"/>
    <p:sldId id="279" r:id="rId6"/>
    <p:sldId id="280" r:id="rId7"/>
    <p:sldId id="281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56"/>
    <a:srgbClr val="99CBEB"/>
    <a:srgbClr val="5A9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86433"/>
  </p:normalViewPr>
  <p:slideViewPr>
    <p:cSldViewPr snapToGrid="0" snapToObjects="1">
      <p:cViewPr varScale="1">
        <p:scale>
          <a:sx n="61" d="100"/>
          <a:sy n="61" d="100"/>
        </p:scale>
        <p:origin x="248" y="9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9A48D-2F5C-1E42-9907-4BBB37D1DB2A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4E0F9-9E2D-BC4D-954B-97B3259E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31529"/>
            <a:ext cx="9144000" cy="52661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2298124"/>
            <a:ext cx="5815687" cy="1239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200873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28597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9" y="0"/>
            <a:ext cx="7564582" cy="7564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1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rimson Text Roman" charset="0"/>
                <a:ea typeface="Crimson Text Roman" charset="0"/>
                <a:cs typeface="Crimson Text Roman" charset="0"/>
              </a:defRPr>
            </a:lvl2pPr>
            <a:lvl3pPr>
              <a:defRPr sz="2400">
                <a:latin typeface="Crimson Text Roman" charset="0"/>
                <a:ea typeface="Crimson Text Roman" charset="0"/>
                <a:cs typeface="Crimson Text Roman" charset="0"/>
              </a:defRPr>
            </a:lvl3pPr>
            <a:lvl4pPr>
              <a:defRPr sz="2000">
                <a:latin typeface="Crimson Text Roman" charset="0"/>
                <a:ea typeface="Crimson Text Roman" charset="0"/>
                <a:cs typeface="Crimson Text Roman" charset="0"/>
              </a:defRPr>
            </a:lvl4pPr>
            <a:lvl5pPr>
              <a:defRPr sz="2000">
                <a:latin typeface="Crimson Text Roman" charset="0"/>
                <a:ea typeface="Crimson Text Roman" charset="0"/>
                <a:cs typeface="Crimson Text Roman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rimson Text Roman" charset="0"/>
                <a:ea typeface="Crimson Text Roman" charset="0"/>
                <a:cs typeface="Crimson Text Roman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173608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97043" y="-13855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525812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525087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654" y="449263"/>
            <a:ext cx="532014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3654" y="2049463"/>
            <a:ext cx="5320145" cy="3811588"/>
          </a:xfrm>
        </p:spPr>
        <p:txBody>
          <a:bodyPr/>
          <a:lstStyle>
            <a:lvl1pPr marL="0" indent="0">
              <a:buNone/>
              <a:defRPr sz="1600">
                <a:latin typeface="Crimson Text Roman" charset="0"/>
                <a:ea typeface="Crimson Text Roman" charset="0"/>
                <a:cs typeface="Crimson Text Roman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ing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2298124"/>
            <a:ext cx="5815687" cy="1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ing Slide 2">
    <p:bg>
      <p:bgPr>
        <a:solidFill>
          <a:srgbClr val="002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8EBAF-96AB-7B44-AF02-E50519E40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8180" y="2418774"/>
            <a:ext cx="6483350" cy="13818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31529"/>
            <a:ext cx="9144000" cy="5266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F6E84-BB8B-E742-B70B-2A30880C5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3419" y="2003137"/>
            <a:ext cx="6483350" cy="13818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235314"/>
            <a:ext cx="7271420" cy="802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167969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235314"/>
            <a:ext cx="7271420" cy="80289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3497"/>
            <a:ext cx="10515600" cy="1225595"/>
          </a:xfrm>
        </p:spPr>
        <p:txBody>
          <a:bodyPr anchor="b"/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40133"/>
            <a:ext cx="10515600" cy="187969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96" y="2378208"/>
            <a:ext cx="4765120" cy="52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96" y="2378208"/>
            <a:ext cx="4765120" cy="52615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91551"/>
            <a:ext cx="10515600" cy="365125"/>
          </a:xfrm>
        </p:spPr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204534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256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14179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5" r:id="rId2"/>
    <p:sldLayoutId id="2147483660" r:id="rId3"/>
    <p:sldLayoutId id="2147483661" r:id="rId4"/>
    <p:sldLayoutId id="2147483649" r:id="rId5"/>
    <p:sldLayoutId id="2147483663" r:id="rId6"/>
    <p:sldLayoutId id="2147483651" r:id="rId7"/>
    <p:sldLayoutId id="2147483664" r:id="rId8"/>
    <p:sldLayoutId id="2147483650" r:id="rId9"/>
    <p:sldLayoutId id="2147483652" r:id="rId10"/>
    <p:sldLayoutId id="2147483653" r:id="rId11"/>
    <p:sldLayoutId id="2147483654" r:id="rId12"/>
    <p:sldLayoutId id="2147483656" r:id="rId13"/>
    <p:sldLayoutId id="2147483657" r:id="rId14"/>
    <p:sldLayoutId id="2147483659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002256"/>
          </a:solidFill>
          <a:latin typeface="Ciao Bella" charset="0"/>
          <a:ea typeface="Ciao Bella" charset="0"/>
          <a:cs typeface="Ciao Bell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charset="0"/>
        <a:buChar char="o"/>
        <a:defRPr sz="28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Crimson Text Roman" charset="0"/>
          <a:ea typeface="Crimson Text Roman" charset="0"/>
          <a:cs typeface="Crimson Text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000" b="0" i="0" kern="1200">
          <a:solidFill>
            <a:schemeClr val="tx1"/>
          </a:solidFill>
          <a:latin typeface="Crimson Text Roman" charset="0"/>
          <a:ea typeface="Crimson Text Roman" charset="0"/>
          <a:cs typeface="Crimson Text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1800" b="0" i="0" kern="1200">
          <a:solidFill>
            <a:schemeClr val="tx1"/>
          </a:solidFill>
          <a:latin typeface="Crimson Text Roman" charset="0"/>
          <a:ea typeface="Crimson Text Roman" charset="0"/>
          <a:cs typeface="Crimson Text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1800" b="0" i="0" kern="1200">
          <a:solidFill>
            <a:schemeClr val="tx1"/>
          </a:solidFill>
          <a:latin typeface="Crimson Text Roman" charset="0"/>
          <a:ea typeface="Crimson Text Roman" charset="0"/>
          <a:cs typeface="Crimson Text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nappetit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834EDE-A233-5E42-8571-C42F38825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2909"/>
            <a:ext cx="9144000" cy="2387600"/>
          </a:xfrm>
        </p:spPr>
        <p:txBody>
          <a:bodyPr>
            <a:normAutofit/>
          </a:bodyPr>
          <a:lstStyle/>
          <a:p>
            <a:r>
              <a:rPr lang="en-US" sz="13000" dirty="0"/>
              <a:t>Founders’ Day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EDA42B2-9B0D-7740-8BE7-403941971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9966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002256"/>
                </a:solidFill>
              </a:rPr>
              <a:t>[CHAPTER OR ASSOCIATION NAME]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7FBE9-373B-AA4F-82F6-C5580206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DAE9DA03-6116-C741-9C6E-36BB53B21CFF}"/>
              </a:ext>
            </a:extLst>
          </p:cNvPr>
          <p:cNvSpPr txBox="1">
            <a:spLocks/>
          </p:cNvSpPr>
          <p:nvPr/>
        </p:nvSpPr>
        <p:spPr>
          <a:xfrm>
            <a:off x="4856018" y="2022909"/>
            <a:ext cx="247996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charset="0"/>
              <a:buNone/>
              <a:defRPr sz="24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2000" b="0" i="0" kern="1200">
                <a:solidFill>
                  <a:schemeClr val="tx1"/>
                </a:solidFill>
                <a:latin typeface="Crimson Text Roman" charset="0"/>
                <a:ea typeface="Crimson Text Roman" charset="0"/>
                <a:cs typeface="Crimson Text Roman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800" b="0" i="0" kern="1200">
                <a:solidFill>
                  <a:schemeClr val="tx1"/>
                </a:solidFill>
                <a:latin typeface="Crimson Text Roman" charset="0"/>
                <a:ea typeface="Crimson Text Roman" charset="0"/>
                <a:cs typeface="Crimson Text Roman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chemeClr val="tx1"/>
                </a:solidFill>
                <a:latin typeface="Crimson Text Roman" charset="0"/>
                <a:ea typeface="Crimson Text Roman" charset="0"/>
                <a:cs typeface="Crimson Text Roman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chemeClr val="tx1"/>
                </a:solidFill>
                <a:latin typeface="Crimson Text Roman" charset="0"/>
                <a:ea typeface="Crimson Text Roman" charset="0"/>
                <a:cs typeface="Crimson Text Roman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256"/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270521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041ECC-1C83-9444-9515-B4CAF1DE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7270"/>
            <a:ext cx="7058891" cy="1325563"/>
          </a:xfrm>
        </p:spPr>
        <p:txBody>
          <a:bodyPr>
            <a:noAutofit/>
          </a:bodyPr>
          <a:lstStyle/>
          <a:p>
            <a:r>
              <a:rPr lang="en-US" sz="10000" dirty="0"/>
              <a:t>Bon Appétit!</a:t>
            </a:r>
            <a:endParaRPr lang="en-US" sz="10000" dirty="0">
              <a:hlinkClick r:id="rId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ADBA3-904F-0642-9623-A6B25F99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</a:t>
            </a:r>
            <a:r>
              <a:rPr lang="en-US"/>
              <a:t>ALPHA XI DELTA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2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834EDE-A233-5E42-8571-C42F38825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2286145"/>
            <a:ext cx="10072255" cy="2387600"/>
          </a:xfrm>
        </p:spPr>
        <p:txBody>
          <a:bodyPr>
            <a:noAutofit/>
          </a:bodyPr>
          <a:lstStyle/>
          <a:p>
            <a:r>
              <a:rPr lang="en-US" sz="8800" dirty="0"/>
              <a:t>Chapter President’s Address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7FBE9-373B-AA4F-82F6-C5580206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54576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834EDE-A233-5E42-8571-C42F3882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697"/>
            <a:ext cx="10515600" cy="1325563"/>
          </a:xfrm>
        </p:spPr>
        <p:txBody>
          <a:bodyPr>
            <a:noAutofit/>
          </a:bodyPr>
          <a:lstStyle/>
          <a:p>
            <a:r>
              <a:rPr lang="en-US" sz="20000" dirty="0"/>
              <a:t>Awards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7FBE9-373B-AA4F-82F6-C5580206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246385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834EDE-A233-5E42-8571-C42F38825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145"/>
            <a:ext cx="9144000" cy="2387600"/>
          </a:xfrm>
        </p:spPr>
        <p:txBody>
          <a:bodyPr>
            <a:noAutofit/>
          </a:bodyPr>
          <a:lstStyle/>
          <a:p>
            <a:r>
              <a:rPr lang="en-US" sz="10000" dirty="0"/>
              <a:t>Award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7FBE9-373B-AA4F-82F6-C5580206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227580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834EDE-A233-5E42-8571-C42F38825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1363"/>
            <a:ext cx="9144000" cy="2387600"/>
          </a:xfrm>
        </p:spPr>
        <p:txBody>
          <a:bodyPr>
            <a:noAutofit/>
          </a:bodyPr>
          <a:lstStyle/>
          <a:p>
            <a:r>
              <a:rPr lang="en-US" sz="10000" dirty="0"/>
              <a:t>Award Name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2812529-C715-AD41-9604-E3CE54A05B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002256"/>
                </a:solidFill>
              </a:rPr>
              <a:t>AWARD RECIPIENT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7FBE9-373B-AA4F-82F6-C5580206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</p:spTree>
    <p:extLst>
      <p:ext uri="{BB962C8B-B14F-4D97-AF65-F5344CB8AC3E}">
        <p14:creationId xmlns:p14="http://schemas.microsoft.com/office/powerpoint/2010/main" val="86216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834EDE-A233-5E42-8571-C42F3882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5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13000" dirty="0"/>
              <a:t>Founders’ Day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7FBE9-373B-AA4F-82F6-C5580206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EDA42B2-9B0D-7740-8BE7-403941971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637553"/>
            <a:ext cx="10514012" cy="823912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002256"/>
                </a:solidFill>
              </a:rPr>
              <a:t>CEREMONY</a:t>
            </a:r>
          </a:p>
        </p:txBody>
      </p:sp>
    </p:spTree>
    <p:extLst>
      <p:ext uri="{BB962C8B-B14F-4D97-AF65-F5344CB8AC3E}">
        <p14:creationId xmlns:p14="http://schemas.microsoft.com/office/powerpoint/2010/main" val="36199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834EDE-A233-5E42-8571-C42F3882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800" dirty="0"/>
              <a:t>Announcements &amp; Reminders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7FBE9-373B-AA4F-82F6-C5580206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</a:t>
            </a:r>
            <a:r>
              <a:rPr lang="en-US" dirty="0"/>
              <a:t>ALPHA XI DELTA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36F29-3FDB-E449-B27C-D0B1F464C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514012" cy="44989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6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EC65E-E1F8-164B-A894-1EBCA492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</a:t>
            </a:r>
            <a:r>
              <a:rPr lang="en-US"/>
              <a:t>ALPHA XI DELTA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42619"/>
      </p:ext>
    </p:extLst>
  </p:cSld>
  <p:clrMapOvr>
    <a:masterClrMapping/>
  </p:clrMapOvr>
</p:sld>
</file>

<file path=ppt/theme/theme1.xml><?xml version="1.0" encoding="utf-8"?>
<a:theme xmlns:a="http://schemas.openxmlformats.org/drawingml/2006/main" name="Alpha Xi Delta Master Theme">
  <a:themeElements>
    <a:clrScheme name="Alpha Xi Delta Colors">
      <a:dk1>
        <a:srgbClr val="000000"/>
      </a:dk1>
      <a:lt1>
        <a:srgbClr val="FFFFFF"/>
      </a:lt1>
      <a:dk2>
        <a:srgbClr val="002256"/>
      </a:dk2>
      <a:lt2>
        <a:srgbClr val="FBFBFB"/>
      </a:lt2>
      <a:accent1>
        <a:srgbClr val="002256"/>
      </a:accent1>
      <a:accent2>
        <a:srgbClr val="99CAEA"/>
      </a:accent2>
      <a:accent3>
        <a:srgbClr val="5993D0"/>
      </a:accent3>
      <a:accent4>
        <a:srgbClr val="99CAEA"/>
      </a:accent4>
      <a:accent5>
        <a:srgbClr val="EE6985"/>
      </a:accent5>
      <a:accent6>
        <a:srgbClr val="FFCD02"/>
      </a:accent6>
      <a:hlink>
        <a:srgbClr val="5993D0"/>
      </a:hlink>
      <a:folHlink>
        <a:srgbClr val="EE698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68</Words>
  <Application>Microsoft Macintosh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Ciao Bella</vt:lpstr>
      <vt:lpstr>Courier New</vt:lpstr>
      <vt:lpstr>Crimson Text Roman</vt:lpstr>
      <vt:lpstr>Montserrat</vt:lpstr>
      <vt:lpstr>Montserrat Light</vt:lpstr>
      <vt:lpstr>Alpha Xi Delta Master Theme</vt:lpstr>
      <vt:lpstr>Founders’ Day</vt:lpstr>
      <vt:lpstr>Bon Appétit!</vt:lpstr>
      <vt:lpstr>Chapter President’s Address</vt:lpstr>
      <vt:lpstr>Awards</vt:lpstr>
      <vt:lpstr>Award Name</vt:lpstr>
      <vt:lpstr>Award Name</vt:lpstr>
      <vt:lpstr>Founders’ Day</vt:lpstr>
      <vt:lpstr>Announcements &amp; Reminders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Jennings</dc:creator>
  <cp:lastModifiedBy>Marilyn Jennings</cp:lastModifiedBy>
  <cp:revision>10</cp:revision>
  <dcterms:created xsi:type="dcterms:W3CDTF">2017-07-18T18:56:13Z</dcterms:created>
  <dcterms:modified xsi:type="dcterms:W3CDTF">2019-03-12T16:09:09Z</dcterms:modified>
</cp:coreProperties>
</file>