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513D0-1A7B-4BF4-887E-C5E55847ACE8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97E0EF4-D53A-4927-9244-A204EE419C72}">
      <dgm:prSet/>
      <dgm:spPr/>
      <dgm:t>
        <a:bodyPr/>
        <a:lstStyle/>
        <a:p>
          <a:r>
            <a:rPr lang="en-US"/>
            <a:t>3-Alevels A*</a:t>
          </a:r>
        </a:p>
      </dgm:t>
    </dgm:pt>
    <dgm:pt modelId="{330AE72E-4B5E-4673-AEBF-B8D38E675689}" type="parTrans" cxnId="{C1D86FB5-3401-4B68-ABBA-514DEA1B7BDE}">
      <dgm:prSet/>
      <dgm:spPr/>
      <dgm:t>
        <a:bodyPr/>
        <a:lstStyle/>
        <a:p>
          <a:endParaRPr lang="en-US"/>
        </a:p>
      </dgm:t>
    </dgm:pt>
    <dgm:pt modelId="{2D3A8724-4327-4093-BF21-006BA2133DCC}" type="sibTrans" cxnId="{C1D86FB5-3401-4B68-ABBA-514DEA1B7BDE}">
      <dgm:prSet/>
      <dgm:spPr/>
      <dgm:t>
        <a:bodyPr/>
        <a:lstStyle/>
        <a:p>
          <a:endParaRPr lang="en-US"/>
        </a:p>
      </dgm:t>
    </dgm:pt>
    <dgm:pt modelId="{FC3F9520-3AE4-4A84-8F8C-E63D8E1A2629}">
      <dgm:prSet/>
      <dgm:spPr/>
      <dgm:t>
        <a:bodyPr/>
        <a:lstStyle/>
        <a:p>
          <a:r>
            <a:rPr lang="en-US"/>
            <a:t>5-6 years at university</a:t>
          </a:r>
        </a:p>
      </dgm:t>
    </dgm:pt>
    <dgm:pt modelId="{3462A240-720B-4018-8247-65E79EFB4989}" type="parTrans" cxnId="{A40FC2BC-7666-4C4A-B140-73E0A0134412}">
      <dgm:prSet/>
      <dgm:spPr/>
      <dgm:t>
        <a:bodyPr/>
        <a:lstStyle/>
        <a:p>
          <a:endParaRPr lang="en-US"/>
        </a:p>
      </dgm:t>
    </dgm:pt>
    <dgm:pt modelId="{6D9C20BB-0F36-4093-AA56-C45A08E8796A}" type="sibTrans" cxnId="{A40FC2BC-7666-4C4A-B140-73E0A0134412}">
      <dgm:prSet/>
      <dgm:spPr/>
      <dgm:t>
        <a:bodyPr/>
        <a:lstStyle/>
        <a:p>
          <a:endParaRPr lang="en-US"/>
        </a:p>
      </dgm:t>
    </dgm:pt>
    <dgm:pt modelId="{AECA3A18-72DF-4A1C-A7B3-39E2FEE18A84}">
      <dgm:prSet/>
      <dgm:spPr/>
      <dgm:t>
        <a:bodyPr/>
        <a:lstStyle/>
        <a:p>
          <a:r>
            <a:rPr lang="en-US" dirty="0"/>
            <a:t>10  universities to choose from in the UK</a:t>
          </a:r>
        </a:p>
      </dgm:t>
    </dgm:pt>
    <dgm:pt modelId="{F603404B-91D1-432C-8866-2EB20A5A6A9C}" type="parTrans" cxnId="{628C1B96-A090-4AF0-BC22-DB7C95D53E79}">
      <dgm:prSet/>
      <dgm:spPr/>
      <dgm:t>
        <a:bodyPr/>
        <a:lstStyle/>
        <a:p>
          <a:endParaRPr lang="en-US"/>
        </a:p>
      </dgm:t>
    </dgm:pt>
    <dgm:pt modelId="{232241F1-02EE-4901-A07B-ED4EAD79379D}" type="sibTrans" cxnId="{628C1B96-A090-4AF0-BC22-DB7C95D53E79}">
      <dgm:prSet/>
      <dgm:spPr/>
      <dgm:t>
        <a:bodyPr/>
        <a:lstStyle/>
        <a:p>
          <a:endParaRPr lang="en-US"/>
        </a:p>
      </dgm:t>
    </dgm:pt>
    <dgm:pt modelId="{1FD7651C-C531-45E4-A4C6-17202B6C307C}">
      <dgm:prSet/>
      <dgm:spPr/>
      <dgm:t>
        <a:bodyPr/>
        <a:lstStyle/>
        <a:p>
          <a:r>
            <a:rPr lang="en-US" dirty="0"/>
            <a:t>General practice</a:t>
          </a:r>
        </a:p>
      </dgm:t>
    </dgm:pt>
    <dgm:pt modelId="{CBDA2F56-292A-49B6-BA39-F0031EFC7341}" type="parTrans" cxnId="{93342552-0A66-4786-BEB9-326EEB0966A1}">
      <dgm:prSet/>
      <dgm:spPr/>
      <dgm:t>
        <a:bodyPr/>
        <a:lstStyle/>
        <a:p>
          <a:endParaRPr lang="en-US"/>
        </a:p>
      </dgm:t>
    </dgm:pt>
    <dgm:pt modelId="{88EC424A-7D08-4A5C-A95A-01E5B1E5335C}" type="sibTrans" cxnId="{93342552-0A66-4786-BEB9-326EEB0966A1}">
      <dgm:prSet/>
      <dgm:spPr/>
      <dgm:t>
        <a:bodyPr/>
        <a:lstStyle/>
        <a:p>
          <a:endParaRPr lang="en-US"/>
        </a:p>
      </dgm:t>
    </dgm:pt>
    <dgm:pt modelId="{2989C290-452E-4181-A78D-040EE215E4C6}">
      <dgm:prSet/>
      <dgm:spPr/>
      <dgm:t>
        <a:bodyPr/>
        <a:lstStyle/>
        <a:p>
          <a:r>
            <a:rPr lang="en-US"/>
            <a:t>Referral practice </a:t>
          </a:r>
        </a:p>
      </dgm:t>
    </dgm:pt>
    <dgm:pt modelId="{1E830F54-DC96-4F6C-B22B-B8714F44C1F5}" type="parTrans" cxnId="{70424B5C-4726-4D2D-BCBA-14150DA33277}">
      <dgm:prSet/>
      <dgm:spPr/>
      <dgm:t>
        <a:bodyPr/>
        <a:lstStyle/>
        <a:p>
          <a:endParaRPr lang="en-US"/>
        </a:p>
      </dgm:t>
    </dgm:pt>
    <dgm:pt modelId="{D36D2F86-E544-4624-A6B6-A7787BE30BB8}" type="sibTrans" cxnId="{70424B5C-4726-4D2D-BCBA-14150DA33277}">
      <dgm:prSet/>
      <dgm:spPr/>
      <dgm:t>
        <a:bodyPr/>
        <a:lstStyle/>
        <a:p>
          <a:endParaRPr lang="en-US"/>
        </a:p>
      </dgm:t>
    </dgm:pt>
    <dgm:pt modelId="{F1101E08-B485-4A60-8683-E0BD90DFDD13}">
      <dgm:prSet/>
      <dgm:spPr/>
      <dgm:t>
        <a:bodyPr/>
        <a:lstStyle/>
        <a:p>
          <a:r>
            <a:rPr lang="en-US"/>
            <a:t>Acedaemia</a:t>
          </a:r>
        </a:p>
      </dgm:t>
    </dgm:pt>
    <dgm:pt modelId="{43EB34D7-726D-419E-9A11-579B75B0F705}" type="parTrans" cxnId="{D218ED01-2B2E-4964-B2FE-37D8A8963201}">
      <dgm:prSet/>
      <dgm:spPr/>
      <dgm:t>
        <a:bodyPr/>
        <a:lstStyle/>
        <a:p>
          <a:endParaRPr lang="en-US"/>
        </a:p>
      </dgm:t>
    </dgm:pt>
    <dgm:pt modelId="{35B51DAC-C61D-4E7E-A293-A95A88E883F7}" type="sibTrans" cxnId="{D218ED01-2B2E-4964-B2FE-37D8A8963201}">
      <dgm:prSet/>
      <dgm:spPr/>
      <dgm:t>
        <a:bodyPr/>
        <a:lstStyle/>
        <a:p>
          <a:endParaRPr lang="en-US"/>
        </a:p>
      </dgm:t>
    </dgm:pt>
    <dgm:pt modelId="{C1F7E458-0969-46D2-A90D-C0A42637269B}">
      <dgm:prSet/>
      <dgm:spPr/>
      <dgm:t>
        <a:bodyPr/>
        <a:lstStyle/>
        <a:p>
          <a:r>
            <a:rPr lang="en-US"/>
            <a:t>Research</a:t>
          </a:r>
        </a:p>
      </dgm:t>
    </dgm:pt>
    <dgm:pt modelId="{88968EDA-ADF0-4C47-BBE2-E7BF54B0814F}" type="parTrans" cxnId="{DD589B79-510E-447C-B5DE-2D2AB9764C93}">
      <dgm:prSet/>
      <dgm:spPr/>
      <dgm:t>
        <a:bodyPr/>
        <a:lstStyle/>
        <a:p>
          <a:endParaRPr lang="en-US"/>
        </a:p>
      </dgm:t>
    </dgm:pt>
    <dgm:pt modelId="{BF0421ED-C5E6-48E7-BC4B-DF403C4BC136}" type="sibTrans" cxnId="{DD589B79-510E-447C-B5DE-2D2AB9764C93}">
      <dgm:prSet/>
      <dgm:spPr/>
      <dgm:t>
        <a:bodyPr/>
        <a:lstStyle/>
        <a:p>
          <a:endParaRPr lang="en-US"/>
        </a:p>
      </dgm:t>
    </dgm:pt>
    <dgm:pt modelId="{AAD4C22D-DF87-493F-B801-836A70936458}">
      <dgm:prSet/>
      <dgm:spPr/>
      <dgm:t>
        <a:bodyPr/>
        <a:lstStyle/>
        <a:p>
          <a:r>
            <a:rPr lang="en-US"/>
            <a:t>Drug sales</a:t>
          </a:r>
        </a:p>
      </dgm:t>
    </dgm:pt>
    <dgm:pt modelId="{4C9AFEEF-98A4-46D0-AEB5-F066637A5773}" type="parTrans" cxnId="{667B8450-3B00-41D0-9F5D-75A0633D2757}">
      <dgm:prSet/>
      <dgm:spPr/>
      <dgm:t>
        <a:bodyPr/>
        <a:lstStyle/>
        <a:p>
          <a:endParaRPr lang="en-US"/>
        </a:p>
      </dgm:t>
    </dgm:pt>
    <dgm:pt modelId="{22E3F88F-FD54-4CD3-9687-6A27AE021556}" type="sibTrans" cxnId="{667B8450-3B00-41D0-9F5D-75A0633D2757}">
      <dgm:prSet/>
      <dgm:spPr/>
      <dgm:t>
        <a:bodyPr/>
        <a:lstStyle/>
        <a:p>
          <a:endParaRPr lang="en-US"/>
        </a:p>
      </dgm:t>
    </dgm:pt>
    <dgm:pt modelId="{576467D8-1078-EF44-A040-F1E2C87994C2}" type="pres">
      <dgm:prSet presAssocID="{2C8513D0-1A7B-4BF4-887E-C5E55847ACE8}" presName="diagram" presStyleCnt="0">
        <dgm:presLayoutVars>
          <dgm:dir/>
          <dgm:resizeHandles val="exact"/>
        </dgm:presLayoutVars>
      </dgm:prSet>
      <dgm:spPr/>
    </dgm:pt>
    <dgm:pt modelId="{0918AED1-46BC-D645-966D-11DE9DEB3E58}" type="pres">
      <dgm:prSet presAssocID="{897E0EF4-D53A-4927-9244-A204EE419C72}" presName="node" presStyleLbl="node1" presStyleIdx="0" presStyleCnt="8">
        <dgm:presLayoutVars>
          <dgm:bulletEnabled val="1"/>
        </dgm:presLayoutVars>
      </dgm:prSet>
      <dgm:spPr/>
    </dgm:pt>
    <dgm:pt modelId="{96F3BD35-53D7-5140-92B9-08C16CB50C1A}" type="pres">
      <dgm:prSet presAssocID="{2D3A8724-4327-4093-BF21-006BA2133DCC}" presName="sibTrans" presStyleCnt="0"/>
      <dgm:spPr/>
    </dgm:pt>
    <dgm:pt modelId="{9E919F06-5DF8-674A-8C01-AEAB319667C1}" type="pres">
      <dgm:prSet presAssocID="{FC3F9520-3AE4-4A84-8F8C-E63D8E1A2629}" presName="node" presStyleLbl="node1" presStyleIdx="1" presStyleCnt="8">
        <dgm:presLayoutVars>
          <dgm:bulletEnabled val="1"/>
        </dgm:presLayoutVars>
      </dgm:prSet>
      <dgm:spPr/>
    </dgm:pt>
    <dgm:pt modelId="{16063069-E3F3-A249-9210-6A85F943D872}" type="pres">
      <dgm:prSet presAssocID="{6D9C20BB-0F36-4093-AA56-C45A08E8796A}" presName="sibTrans" presStyleCnt="0"/>
      <dgm:spPr/>
    </dgm:pt>
    <dgm:pt modelId="{2E84F155-8FDF-A94C-86DA-98E28B29A5F4}" type="pres">
      <dgm:prSet presAssocID="{AECA3A18-72DF-4A1C-A7B3-39E2FEE18A84}" presName="node" presStyleLbl="node1" presStyleIdx="2" presStyleCnt="8">
        <dgm:presLayoutVars>
          <dgm:bulletEnabled val="1"/>
        </dgm:presLayoutVars>
      </dgm:prSet>
      <dgm:spPr/>
    </dgm:pt>
    <dgm:pt modelId="{64A7CA6F-D020-2045-B881-3AD5D547F137}" type="pres">
      <dgm:prSet presAssocID="{232241F1-02EE-4901-A07B-ED4EAD79379D}" presName="sibTrans" presStyleCnt="0"/>
      <dgm:spPr/>
    </dgm:pt>
    <dgm:pt modelId="{B194BFD5-EC58-8F46-A698-2922F3EF78F5}" type="pres">
      <dgm:prSet presAssocID="{1FD7651C-C531-45E4-A4C6-17202B6C307C}" presName="node" presStyleLbl="node1" presStyleIdx="3" presStyleCnt="8">
        <dgm:presLayoutVars>
          <dgm:bulletEnabled val="1"/>
        </dgm:presLayoutVars>
      </dgm:prSet>
      <dgm:spPr/>
    </dgm:pt>
    <dgm:pt modelId="{C4382C7B-7EFF-F34D-92A8-F73522D971FA}" type="pres">
      <dgm:prSet presAssocID="{88EC424A-7D08-4A5C-A95A-01E5B1E5335C}" presName="sibTrans" presStyleCnt="0"/>
      <dgm:spPr/>
    </dgm:pt>
    <dgm:pt modelId="{044DA653-5006-7046-8FF2-B6930F1A2E50}" type="pres">
      <dgm:prSet presAssocID="{2989C290-452E-4181-A78D-040EE215E4C6}" presName="node" presStyleLbl="node1" presStyleIdx="4" presStyleCnt="8">
        <dgm:presLayoutVars>
          <dgm:bulletEnabled val="1"/>
        </dgm:presLayoutVars>
      </dgm:prSet>
      <dgm:spPr/>
    </dgm:pt>
    <dgm:pt modelId="{52A3420D-B3A6-F442-81BA-EEF4D1AE8A98}" type="pres">
      <dgm:prSet presAssocID="{D36D2F86-E544-4624-A6B6-A7787BE30BB8}" presName="sibTrans" presStyleCnt="0"/>
      <dgm:spPr/>
    </dgm:pt>
    <dgm:pt modelId="{2F141DFE-6963-F143-A601-1283990186FF}" type="pres">
      <dgm:prSet presAssocID="{F1101E08-B485-4A60-8683-E0BD90DFDD13}" presName="node" presStyleLbl="node1" presStyleIdx="5" presStyleCnt="8">
        <dgm:presLayoutVars>
          <dgm:bulletEnabled val="1"/>
        </dgm:presLayoutVars>
      </dgm:prSet>
      <dgm:spPr/>
    </dgm:pt>
    <dgm:pt modelId="{E85CDE6E-1FC0-2A49-B2A4-89B2B484E40C}" type="pres">
      <dgm:prSet presAssocID="{35B51DAC-C61D-4E7E-A293-A95A88E883F7}" presName="sibTrans" presStyleCnt="0"/>
      <dgm:spPr/>
    </dgm:pt>
    <dgm:pt modelId="{B8A50625-1FC3-7547-9BEB-610826336A65}" type="pres">
      <dgm:prSet presAssocID="{C1F7E458-0969-46D2-A90D-C0A42637269B}" presName="node" presStyleLbl="node1" presStyleIdx="6" presStyleCnt="8">
        <dgm:presLayoutVars>
          <dgm:bulletEnabled val="1"/>
        </dgm:presLayoutVars>
      </dgm:prSet>
      <dgm:spPr/>
    </dgm:pt>
    <dgm:pt modelId="{57B7F499-BCA7-C04A-904F-A390192051E3}" type="pres">
      <dgm:prSet presAssocID="{BF0421ED-C5E6-48E7-BC4B-DF403C4BC136}" presName="sibTrans" presStyleCnt="0"/>
      <dgm:spPr/>
    </dgm:pt>
    <dgm:pt modelId="{1FE4A5F9-E136-A442-88AC-DE0F8895E5BA}" type="pres">
      <dgm:prSet presAssocID="{AAD4C22D-DF87-493F-B801-836A70936458}" presName="node" presStyleLbl="node1" presStyleIdx="7" presStyleCnt="8">
        <dgm:presLayoutVars>
          <dgm:bulletEnabled val="1"/>
        </dgm:presLayoutVars>
      </dgm:prSet>
      <dgm:spPr/>
    </dgm:pt>
  </dgm:ptLst>
  <dgm:cxnLst>
    <dgm:cxn modelId="{D218ED01-2B2E-4964-B2FE-37D8A8963201}" srcId="{2C8513D0-1A7B-4BF4-887E-C5E55847ACE8}" destId="{F1101E08-B485-4A60-8683-E0BD90DFDD13}" srcOrd="5" destOrd="0" parTransId="{43EB34D7-726D-419E-9A11-579B75B0F705}" sibTransId="{35B51DAC-C61D-4E7E-A293-A95A88E883F7}"/>
    <dgm:cxn modelId="{1969BC1C-FB60-A641-B905-AF0BB8C6516D}" type="presOf" srcId="{F1101E08-B485-4A60-8683-E0BD90DFDD13}" destId="{2F141DFE-6963-F143-A601-1283990186FF}" srcOrd="0" destOrd="0" presId="urn:microsoft.com/office/officeart/2005/8/layout/default"/>
    <dgm:cxn modelId="{86541322-20D5-144C-A0F3-9695EDE73EF9}" type="presOf" srcId="{AAD4C22D-DF87-493F-B801-836A70936458}" destId="{1FE4A5F9-E136-A442-88AC-DE0F8895E5BA}" srcOrd="0" destOrd="0" presId="urn:microsoft.com/office/officeart/2005/8/layout/default"/>
    <dgm:cxn modelId="{11F6423F-8DC2-7748-8BE8-D0EBCA883ECE}" type="presOf" srcId="{AECA3A18-72DF-4A1C-A7B3-39E2FEE18A84}" destId="{2E84F155-8FDF-A94C-86DA-98E28B29A5F4}" srcOrd="0" destOrd="0" presId="urn:microsoft.com/office/officeart/2005/8/layout/default"/>
    <dgm:cxn modelId="{667B8450-3B00-41D0-9F5D-75A0633D2757}" srcId="{2C8513D0-1A7B-4BF4-887E-C5E55847ACE8}" destId="{AAD4C22D-DF87-493F-B801-836A70936458}" srcOrd="7" destOrd="0" parTransId="{4C9AFEEF-98A4-46D0-AEB5-F066637A5773}" sibTransId="{22E3F88F-FD54-4CD3-9687-6A27AE021556}"/>
    <dgm:cxn modelId="{93342552-0A66-4786-BEB9-326EEB0966A1}" srcId="{2C8513D0-1A7B-4BF4-887E-C5E55847ACE8}" destId="{1FD7651C-C531-45E4-A4C6-17202B6C307C}" srcOrd="3" destOrd="0" parTransId="{CBDA2F56-292A-49B6-BA39-F0031EFC7341}" sibTransId="{88EC424A-7D08-4A5C-A95A-01E5B1E5335C}"/>
    <dgm:cxn modelId="{C746CE55-B715-DA4A-83A0-11D24700FA9E}" type="presOf" srcId="{1FD7651C-C531-45E4-A4C6-17202B6C307C}" destId="{B194BFD5-EC58-8F46-A698-2922F3EF78F5}" srcOrd="0" destOrd="0" presId="urn:microsoft.com/office/officeart/2005/8/layout/default"/>
    <dgm:cxn modelId="{70424B5C-4726-4D2D-BCBA-14150DA33277}" srcId="{2C8513D0-1A7B-4BF4-887E-C5E55847ACE8}" destId="{2989C290-452E-4181-A78D-040EE215E4C6}" srcOrd="4" destOrd="0" parTransId="{1E830F54-DC96-4F6C-B22B-B8714F44C1F5}" sibTransId="{D36D2F86-E544-4624-A6B6-A7787BE30BB8}"/>
    <dgm:cxn modelId="{528D345E-F43B-BC45-B511-80E114A05B10}" type="presOf" srcId="{2989C290-452E-4181-A78D-040EE215E4C6}" destId="{044DA653-5006-7046-8FF2-B6930F1A2E50}" srcOrd="0" destOrd="0" presId="urn:microsoft.com/office/officeart/2005/8/layout/default"/>
    <dgm:cxn modelId="{085B6F6D-7157-1842-AF5A-C335D569983A}" type="presOf" srcId="{C1F7E458-0969-46D2-A90D-C0A42637269B}" destId="{B8A50625-1FC3-7547-9BEB-610826336A65}" srcOrd="0" destOrd="0" presId="urn:microsoft.com/office/officeart/2005/8/layout/default"/>
    <dgm:cxn modelId="{DD589B79-510E-447C-B5DE-2D2AB9764C93}" srcId="{2C8513D0-1A7B-4BF4-887E-C5E55847ACE8}" destId="{C1F7E458-0969-46D2-A90D-C0A42637269B}" srcOrd="6" destOrd="0" parTransId="{88968EDA-ADF0-4C47-BBE2-E7BF54B0814F}" sibTransId="{BF0421ED-C5E6-48E7-BC4B-DF403C4BC136}"/>
    <dgm:cxn modelId="{05C9BA8A-5CB2-F646-9F8B-DB6B5BAC035A}" type="presOf" srcId="{FC3F9520-3AE4-4A84-8F8C-E63D8E1A2629}" destId="{9E919F06-5DF8-674A-8C01-AEAB319667C1}" srcOrd="0" destOrd="0" presId="urn:microsoft.com/office/officeart/2005/8/layout/default"/>
    <dgm:cxn modelId="{628C1B96-A090-4AF0-BC22-DB7C95D53E79}" srcId="{2C8513D0-1A7B-4BF4-887E-C5E55847ACE8}" destId="{AECA3A18-72DF-4A1C-A7B3-39E2FEE18A84}" srcOrd="2" destOrd="0" parTransId="{F603404B-91D1-432C-8866-2EB20A5A6A9C}" sibTransId="{232241F1-02EE-4901-A07B-ED4EAD79379D}"/>
    <dgm:cxn modelId="{FF69D6AF-2F0D-4B4A-999E-48BF2C5D012E}" type="presOf" srcId="{2C8513D0-1A7B-4BF4-887E-C5E55847ACE8}" destId="{576467D8-1078-EF44-A040-F1E2C87994C2}" srcOrd="0" destOrd="0" presId="urn:microsoft.com/office/officeart/2005/8/layout/default"/>
    <dgm:cxn modelId="{C1D86FB5-3401-4B68-ABBA-514DEA1B7BDE}" srcId="{2C8513D0-1A7B-4BF4-887E-C5E55847ACE8}" destId="{897E0EF4-D53A-4927-9244-A204EE419C72}" srcOrd="0" destOrd="0" parTransId="{330AE72E-4B5E-4673-AEBF-B8D38E675689}" sibTransId="{2D3A8724-4327-4093-BF21-006BA2133DCC}"/>
    <dgm:cxn modelId="{A40FC2BC-7666-4C4A-B140-73E0A0134412}" srcId="{2C8513D0-1A7B-4BF4-887E-C5E55847ACE8}" destId="{FC3F9520-3AE4-4A84-8F8C-E63D8E1A2629}" srcOrd="1" destOrd="0" parTransId="{3462A240-720B-4018-8247-65E79EFB4989}" sibTransId="{6D9C20BB-0F36-4093-AA56-C45A08E8796A}"/>
    <dgm:cxn modelId="{B22CE9F5-AB8C-A94B-BFF7-522C727B414D}" type="presOf" srcId="{897E0EF4-D53A-4927-9244-A204EE419C72}" destId="{0918AED1-46BC-D645-966D-11DE9DEB3E58}" srcOrd="0" destOrd="0" presId="urn:microsoft.com/office/officeart/2005/8/layout/default"/>
    <dgm:cxn modelId="{3061845B-5A75-9E41-9C36-BC9385A38096}" type="presParOf" srcId="{576467D8-1078-EF44-A040-F1E2C87994C2}" destId="{0918AED1-46BC-D645-966D-11DE9DEB3E58}" srcOrd="0" destOrd="0" presId="urn:microsoft.com/office/officeart/2005/8/layout/default"/>
    <dgm:cxn modelId="{5669A321-F12D-7B4B-929E-61A4EECD3DA6}" type="presParOf" srcId="{576467D8-1078-EF44-A040-F1E2C87994C2}" destId="{96F3BD35-53D7-5140-92B9-08C16CB50C1A}" srcOrd="1" destOrd="0" presId="urn:microsoft.com/office/officeart/2005/8/layout/default"/>
    <dgm:cxn modelId="{AE3B0533-4306-5E4E-BEDF-9BEA270923DA}" type="presParOf" srcId="{576467D8-1078-EF44-A040-F1E2C87994C2}" destId="{9E919F06-5DF8-674A-8C01-AEAB319667C1}" srcOrd="2" destOrd="0" presId="urn:microsoft.com/office/officeart/2005/8/layout/default"/>
    <dgm:cxn modelId="{BA56D392-72F2-DA47-AFAF-65BF05852ABE}" type="presParOf" srcId="{576467D8-1078-EF44-A040-F1E2C87994C2}" destId="{16063069-E3F3-A249-9210-6A85F943D872}" srcOrd="3" destOrd="0" presId="urn:microsoft.com/office/officeart/2005/8/layout/default"/>
    <dgm:cxn modelId="{C89309E7-B086-E149-A1D6-392131CCE6F4}" type="presParOf" srcId="{576467D8-1078-EF44-A040-F1E2C87994C2}" destId="{2E84F155-8FDF-A94C-86DA-98E28B29A5F4}" srcOrd="4" destOrd="0" presId="urn:microsoft.com/office/officeart/2005/8/layout/default"/>
    <dgm:cxn modelId="{899AAACE-00F5-D94A-909D-17C7B8592D9F}" type="presParOf" srcId="{576467D8-1078-EF44-A040-F1E2C87994C2}" destId="{64A7CA6F-D020-2045-B881-3AD5D547F137}" srcOrd="5" destOrd="0" presId="urn:microsoft.com/office/officeart/2005/8/layout/default"/>
    <dgm:cxn modelId="{C42581BF-F223-FE41-AD80-E798EE7FCC39}" type="presParOf" srcId="{576467D8-1078-EF44-A040-F1E2C87994C2}" destId="{B194BFD5-EC58-8F46-A698-2922F3EF78F5}" srcOrd="6" destOrd="0" presId="urn:microsoft.com/office/officeart/2005/8/layout/default"/>
    <dgm:cxn modelId="{E3A34DCF-B2C7-6747-BEF0-39951ABBC0A6}" type="presParOf" srcId="{576467D8-1078-EF44-A040-F1E2C87994C2}" destId="{C4382C7B-7EFF-F34D-92A8-F73522D971FA}" srcOrd="7" destOrd="0" presId="urn:microsoft.com/office/officeart/2005/8/layout/default"/>
    <dgm:cxn modelId="{2DC59DE2-EA70-7D48-9408-13DA9B2B59E6}" type="presParOf" srcId="{576467D8-1078-EF44-A040-F1E2C87994C2}" destId="{044DA653-5006-7046-8FF2-B6930F1A2E50}" srcOrd="8" destOrd="0" presId="urn:microsoft.com/office/officeart/2005/8/layout/default"/>
    <dgm:cxn modelId="{0592B6E1-509D-C34D-9929-79CB7253F158}" type="presParOf" srcId="{576467D8-1078-EF44-A040-F1E2C87994C2}" destId="{52A3420D-B3A6-F442-81BA-EEF4D1AE8A98}" srcOrd="9" destOrd="0" presId="urn:microsoft.com/office/officeart/2005/8/layout/default"/>
    <dgm:cxn modelId="{741BFB1F-8D91-4D4B-98D5-86E11A7EB514}" type="presParOf" srcId="{576467D8-1078-EF44-A040-F1E2C87994C2}" destId="{2F141DFE-6963-F143-A601-1283990186FF}" srcOrd="10" destOrd="0" presId="urn:microsoft.com/office/officeart/2005/8/layout/default"/>
    <dgm:cxn modelId="{65A6DC35-D3E1-AA4F-AB3A-F7F694A21CFB}" type="presParOf" srcId="{576467D8-1078-EF44-A040-F1E2C87994C2}" destId="{E85CDE6E-1FC0-2A49-B2A4-89B2B484E40C}" srcOrd="11" destOrd="0" presId="urn:microsoft.com/office/officeart/2005/8/layout/default"/>
    <dgm:cxn modelId="{FD0B7E4A-E134-3845-AFE7-3D02070448F5}" type="presParOf" srcId="{576467D8-1078-EF44-A040-F1E2C87994C2}" destId="{B8A50625-1FC3-7547-9BEB-610826336A65}" srcOrd="12" destOrd="0" presId="urn:microsoft.com/office/officeart/2005/8/layout/default"/>
    <dgm:cxn modelId="{0C8FEFE3-6B67-764B-B4F6-031747AB6D64}" type="presParOf" srcId="{576467D8-1078-EF44-A040-F1E2C87994C2}" destId="{57B7F499-BCA7-C04A-904F-A390192051E3}" srcOrd="13" destOrd="0" presId="urn:microsoft.com/office/officeart/2005/8/layout/default"/>
    <dgm:cxn modelId="{8DCE4ADD-5312-0342-94C4-602473D95FCB}" type="presParOf" srcId="{576467D8-1078-EF44-A040-F1E2C87994C2}" destId="{1FE4A5F9-E136-A442-88AC-DE0F8895E5B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EA529-7D90-4ECA-BC8D-CF3BDC3D3674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B211A5-5C40-4F32-9E75-AB7D1F2C1C9A}">
      <dgm:prSet/>
      <dgm:spPr/>
      <dgm:t>
        <a:bodyPr/>
        <a:lstStyle/>
        <a:p>
          <a:r>
            <a:rPr lang="en-US" dirty="0"/>
            <a:t>5 GCSEs including </a:t>
          </a:r>
          <a:r>
            <a:rPr lang="en-US" dirty="0" err="1"/>
            <a:t>english</a:t>
          </a:r>
          <a:r>
            <a:rPr lang="en-US" dirty="0"/>
            <a:t> and </a:t>
          </a:r>
          <a:r>
            <a:rPr lang="en-US" dirty="0" err="1"/>
            <a:t>maths</a:t>
          </a:r>
          <a:endParaRPr lang="en-US" dirty="0"/>
        </a:p>
      </dgm:t>
    </dgm:pt>
    <dgm:pt modelId="{5E10B926-AF24-43CC-A19C-72CE824B96A1}" type="parTrans" cxnId="{366949D2-4DC3-45D5-A878-D527AE7EFB2B}">
      <dgm:prSet/>
      <dgm:spPr/>
      <dgm:t>
        <a:bodyPr/>
        <a:lstStyle/>
        <a:p>
          <a:endParaRPr lang="en-US"/>
        </a:p>
      </dgm:t>
    </dgm:pt>
    <dgm:pt modelId="{CFD01338-1333-4D83-9F6C-DD11FE09E216}" type="sibTrans" cxnId="{366949D2-4DC3-45D5-A878-D527AE7EFB2B}">
      <dgm:prSet/>
      <dgm:spPr/>
      <dgm:t>
        <a:bodyPr/>
        <a:lstStyle/>
        <a:p>
          <a:endParaRPr lang="en-US"/>
        </a:p>
      </dgm:t>
    </dgm:pt>
    <dgm:pt modelId="{93EE1006-0B7D-42E8-83C6-166C487857D9}">
      <dgm:prSet/>
      <dgm:spPr/>
      <dgm:t>
        <a:bodyPr/>
        <a:lstStyle/>
        <a:p>
          <a:r>
            <a:rPr lang="en-US" dirty="0"/>
            <a:t>Training-</a:t>
          </a:r>
          <a:r>
            <a:rPr lang="en-US" dirty="0" err="1"/>
            <a:t>apprentiship</a:t>
          </a:r>
          <a:r>
            <a:rPr lang="en-US" dirty="0"/>
            <a:t> based in training practices -part time college placement/university </a:t>
          </a:r>
          <a:r>
            <a:rPr lang="en-US" dirty="0" err="1"/>
            <a:t>eg</a:t>
          </a:r>
          <a:r>
            <a:rPr lang="en-US" dirty="0"/>
            <a:t> RVC</a:t>
          </a:r>
        </a:p>
      </dgm:t>
    </dgm:pt>
    <dgm:pt modelId="{7526357E-1B26-4109-B71E-CD3B88F4F765}" type="parTrans" cxnId="{9A260624-DAF5-4324-81A6-519EC0EF5B22}">
      <dgm:prSet/>
      <dgm:spPr/>
      <dgm:t>
        <a:bodyPr/>
        <a:lstStyle/>
        <a:p>
          <a:endParaRPr lang="en-US"/>
        </a:p>
      </dgm:t>
    </dgm:pt>
    <dgm:pt modelId="{FFD49CD0-F073-4868-91CF-923F5FAD095F}" type="sibTrans" cxnId="{9A260624-DAF5-4324-81A6-519EC0EF5B22}">
      <dgm:prSet/>
      <dgm:spPr/>
      <dgm:t>
        <a:bodyPr/>
        <a:lstStyle/>
        <a:p>
          <a:endParaRPr lang="en-US"/>
        </a:p>
      </dgm:t>
    </dgm:pt>
    <dgm:pt modelId="{B32EE4E1-55E8-49B2-82F8-2AC266FD6DD0}">
      <dgm:prSet/>
      <dgm:spPr/>
      <dgm:t>
        <a:bodyPr/>
        <a:lstStyle/>
        <a:p>
          <a:r>
            <a:rPr lang="en-US"/>
            <a:t>Specialise within the species</a:t>
          </a:r>
        </a:p>
      </dgm:t>
    </dgm:pt>
    <dgm:pt modelId="{2C9B4237-FDAF-467C-A8D4-9225C63FD061}" type="parTrans" cxnId="{4148C0C9-5470-44DC-8BC2-89E35AD2A92C}">
      <dgm:prSet/>
      <dgm:spPr/>
      <dgm:t>
        <a:bodyPr/>
        <a:lstStyle/>
        <a:p>
          <a:endParaRPr lang="en-US"/>
        </a:p>
      </dgm:t>
    </dgm:pt>
    <dgm:pt modelId="{0BCDAACE-9253-4B94-8695-BD6FD6C92BFC}" type="sibTrans" cxnId="{4148C0C9-5470-44DC-8BC2-89E35AD2A92C}">
      <dgm:prSet/>
      <dgm:spPr/>
      <dgm:t>
        <a:bodyPr/>
        <a:lstStyle/>
        <a:p>
          <a:endParaRPr lang="en-US"/>
        </a:p>
      </dgm:t>
    </dgm:pt>
    <dgm:pt modelId="{BAB41CA0-AD49-4B3D-B673-E6E0E4C40417}">
      <dgm:prSet/>
      <dgm:spPr/>
      <dgm:t>
        <a:bodyPr/>
        <a:lstStyle/>
        <a:p>
          <a:r>
            <a:rPr lang="en-US" dirty="0" err="1"/>
            <a:t>Specialise</a:t>
          </a:r>
          <a:r>
            <a:rPr lang="en-US" dirty="0"/>
            <a:t> within-</a:t>
          </a:r>
          <a:r>
            <a:rPr lang="en-US" dirty="0" err="1"/>
            <a:t>eg</a:t>
          </a:r>
          <a:r>
            <a:rPr lang="en-US" dirty="0"/>
            <a:t> </a:t>
          </a:r>
          <a:r>
            <a:rPr lang="en-US" dirty="0" err="1"/>
            <a:t>behaviour</a:t>
          </a:r>
          <a:r>
            <a:rPr lang="en-US" dirty="0"/>
            <a:t>/nutrition/dentistry/ </a:t>
          </a:r>
          <a:r>
            <a:rPr lang="en-US" dirty="0" err="1"/>
            <a:t>hydrotherapist</a:t>
          </a:r>
          <a:endParaRPr lang="en-US" dirty="0"/>
        </a:p>
      </dgm:t>
    </dgm:pt>
    <dgm:pt modelId="{B57EAB8E-69FC-4949-8BAD-8CA4C7C4481F}" type="parTrans" cxnId="{37D14B65-2E7A-4D63-B654-F78C1D8CF5CD}">
      <dgm:prSet/>
      <dgm:spPr/>
      <dgm:t>
        <a:bodyPr/>
        <a:lstStyle/>
        <a:p>
          <a:endParaRPr lang="en-US"/>
        </a:p>
      </dgm:t>
    </dgm:pt>
    <dgm:pt modelId="{6C36A1E9-8801-46FA-873B-6CF42E8000F7}" type="sibTrans" cxnId="{37D14B65-2E7A-4D63-B654-F78C1D8CF5CD}">
      <dgm:prSet/>
      <dgm:spPr/>
      <dgm:t>
        <a:bodyPr/>
        <a:lstStyle/>
        <a:p>
          <a:endParaRPr lang="en-US"/>
        </a:p>
      </dgm:t>
    </dgm:pt>
    <dgm:pt modelId="{F786E6F9-3381-914B-88A7-CE99DE0856C3}">
      <dgm:prSet/>
      <dgm:spPr/>
      <dgm:t>
        <a:bodyPr/>
        <a:lstStyle/>
        <a:p>
          <a:r>
            <a:rPr lang="en-US" dirty="0"/>
            <a:t>Level 3 diploma, typically 3 </a:t>
          </a:r>
          <a:r>
            <a:rPr lang="en-US" dirty="0" err="1"/>
            <a:t>yrs</a:t>
          </a:r>
          <a:r>
            <a:rPr lang="en-US" dirty="0"/>
            <a:t> or degree -3 years</a:t>
          </a:r>
        </a:p>
      </dgm:t>
    </dgm:pt>
    <dgm:pt modelId="{273C44B3-78BA-BB41-AA28-89DEA530CE79}" type="parTrans" cxnId="{999267B9-CC1A-F041-A365-F3B023EA321C}">
      <dgm:prSet/>
      <dgm:spPr/>
    </dgm:pt>
    <dgm:pt modelId="{A8B7263D-D129-6E43-B922-6C44C227BF3B}" type="sibTrans" cxnId="{999267B9-CC1A-F041-A365-F3B023EA321C}">
      <dgm:prSet/>
      <dgm:spPr/>
      <dgm:t>
        <a:bodyPr/>
        <a:lstStyle/>
        <a:p>
          <a:endParaRPr lang="en-GB"/>
        </a:p>
      </dgm:t>
    </dgm:pt>
    <dgm:pt modelId="{8E825DDD-AA78-5C42-BC52-878B67BE0CD2}" type="pres">
      <dgm:prSet presAssocID="{A0CEA529-7D90-4ECA-BC8D-CF3BDC3D3674}" presName="outerComposite" presStyleCnt="0">
        <dgm:presLayoutVars>
          <dgm:chMax val="5"/>
          <dgm:dir/>
          <dgm:resizeHandles val="exact"/>
        </dgm:presLayoutVars>
      </dgm:prSet>
      <dgm:spPr/>
    </dgm:pt>
    <dgm:pt modelId="{55CE3F6B-36B1-AA47-ACDC-FD73D5D16E75}" type="pres">
      <dgm:prSet presAssocID="{A0CEA529-7D90-4ECA-BC8D-CF3BDC3D3674}" presName="dummyMaxCanvas" presStyleCnt="0">
        <dgm:presLayoutVars/>
      </dgm:prSet>
      <dgm:spPr/>
    </dgm:pt>
    <dgm:pt modelId="{797BFF19-0DA9-B84F-A7A8-CF62878671CB}" type="pres">
      <dgm:prSet presAssocID="{A0CEA529-7D90-4ECA-BC8D-CF3BDC3D3674}" presName="FiveNodes_1" presStyleLbl="node1" presStyleIdx="0" presStyleCnt="5" custLinFactNeighborX="-691" custLinFactNeighborY="4315">
        <dgm:presLayoutVars>
          <dgm:bulletEnabled val="1"/>
        </dgm:presLayoutVars>
      </dgm:prSet>
      <dgm:spPr/>
    </dgm:pt>
    <dgm:pt modelId="{1F918E02-687D-F247-A05D-EDDA6CFC2755}" type="pres">
      <dgm:prSet presAssocID="{A0CEA529-7D90-4ECA-BC8D-CF3BDC3D3674}" presName="FiveNodes_2" presStyleLbl="node1" presStyleIdx="1" presStyleCnt="5">
        <dgm:presLayoutVars>
          <dgm:bulletEnabled val="1"/>
        </dgm:presLayoutVars>
      </dgm:prSet>
      <dgm:spPr/>
    </dgm:pt>
    <dgm:pt modelId="{0D330102-7213-024E-A4DB-EEED67FE3980}" type="pres">
      <dgm:prSet presAssocID="{A0CEA529-7D90-4ECA-BC8D-CF3BDC3D3674}" presName="FiveNodes_3" presStyleLbl="node1" presStyleIdx="2" presStyleCnt="5">
        <dgm:presLayoutVars>
          <dgm:bulletEnabled val="1"/>
        </dgm:presLayoutVars>
      </dgm:prSet>
      <dgm:spPr/>
    </dgm:pt>
    <dgm:pt modelId="{6608B871-8036-3146-9AC9-57CD89B22111}" type="pres">
      <dgm:prSet presAssocID="{A0CEA529-7D90-4ECA-BC8D-CF3BDC3D3674}" presName="FiveNodes_4" presStyleLbl="node1" presStyleIdx="3" presStyleCnt="5">
        <dgm:presLayoutVars>
          <dgm:bulletEnabled val="1"/>
        </dgm:presLayoutVars>
      </dgm:prSet>
      <dgm:spPr/>
    </dgm:pt>
    <dgm:pt modelId="{208E20BE-AF6A-DB43-A289-D4F232DD9E22}" type="pres">
      <dgm:prSet presAssocID="{A0CEA529-7D90-4ECA-BC8D-CF3BDC3D3674}" presName="FiveNodes_5" presStyleLbl="node1" presStyleIdx="4" presStyleCnt="5">
        <dgm:presLayoutVars>
          <dgm:bulletEnabled val="1"/>
        </dgm:presLayoutVars>
      </dgm:prSet>
      <dgm:spPr/>
    </dgm:pt>
    <dgm:pt modelId="{9EADF457-1786-6649-A53C-72244D7CDDC4}" type="pres">
      <dgm:prSet presAssocID="{A0CEA529-7D90-4ECA-BC8D-CF3BDC3D3674}" presName="FiveConn_1-2" presStyleLbl="fgAccFollowNode1" presStyleIdx="0" presStyleCnt="4">
        <dgm:presLayoutVars>
          <dgm:bulletEnabled val="1"/>
        </dgm:presLayoutVars>
      </dgm:prSet>
      <dgm:spPr/>
    </dgm:pt>
    <dgm:pt modelId="{4FD6F71F-3272-5A46-B2D5-2EDAAB889F07}" type="pres">
      <dgm:prSet presAssocID="{A0CEA529-7D90-4ECA-BC8D-CF3BDC3D3674}" presName="FiveConn_2-3" presStyleLbl="fgAccFollowNode1" presStyleIdx="1" presStyleCnt="4">
        <dgm:presLayoutVars>
          <dgm:bulletEnabled val="1"/>
        </dgm:presLayoutVars>
      </dgm:prSet>
      <dgm:spPr/>
    </dgm:pt>
    <dgm:pt modelId="{35BDE119-D106-8546-A26C-678DEEC7D7C4}" type="pres">
      <dgm:prSet presAssocID="{A0CEA529-7D90-4ECA-BC8D-CF3BDC3D3674}" presName="FiveConn_3-4" presStyleLbl="fgAccFollowNode1" presStyleIdx="2" presStyleCnt="4">
        <dgm:presLayoutVars>
          <dgm:bulletEnabled val="1"/>
        </dgm:presLayoutVars>
      </dgm:prSet>
      <dgm:spPr/>
    </dgm:pt>
    <dgm:pt modelId="{2BC576A5-B799-F146-B8F1-763436D9F182}" type="pres">
      <dgm:prSet presAssocID="{A0CEA529-7D90-4ECA-BC8D-CF3BDC3D3674}" presName="FiveConn_4-5" presStyleLbl="fgAccFollowNode1" presStyleIdx="3" presStyleCnt="4">
        <dgm:presLayoutVars>
          <dgm:bulletEnabled val="1"/>
        </dgm:presLayoutVars>
      </dgm:prSet>
      <dgm:spPr/>
    </dgm:pt>
    <dgm:pt modelId="{CC7D16B7-B5DD-D94B-B944-CC9312584B94}" type="pres">
      <dgm:prSet presAssocID="{A0CEA529-7D90-4ECA-BC8D-CF3BDC3D3674}" presName="FiveNodes_1_text" presStyleLbl="node1" presStyleIdx="4" presStyleCnt="5">
        <dgm:presLayoutVars>
          <dgm:bulletEnabled val="1"/>
        </dgm:presLayoutVars>
      </dgm:prSet>
      <dgm:spPr/>
    </dgm:pt>
    <dgm:pt modelId="{EBCD21B1-9FAA-3D47-919B-E2D28E3E480E}" type="pres">
      <dgm:prSet presAssocID="{A0CEA529-7D90-4ECA-BC8D-CF3BDC3D3674}" presName="FiveNodes_2_text" presStyleLbl="node1" presStyleIdx="4" presStyleCnt="5">
        <dgm:presLayoutVars>
          <dgm:bulletEnabled val="1"/>
        </dgm:presLayoutVars>
      </dgm:prSet>
      <dgm:spPr/>
    </dgm:pt>
    <dgm:pt modelId="{547C345B-803C-F146-8935-A15144C3FFBA}" type="pres">
      <dgm:prSet presAssocID="{A0CEA529-7D90-4ECA-BC8D-CF3BDC3D3674}" presName="FiveNodes_3_text" presStyleLbl="node1" presStyleIdx="4" presStyleCnt="5">
        <dgm:presLayoutVars>
          <dgm:bulletEnabled val="1"/>
        </dgm:presLayoutVars>
      </dgm:prSet>
      <dgm:spPr/>
    </dgm:pt>
    <dgm:pt modelId="{870C650F-CD09-C24D-8B3C-022E8956133D}" type="pres">
      <dgm:prSet presAssocID="{A0CEA529-7D90-4ECA-BC8D-CF3BDC3D3674}" presName="FiveNodes_4_text" presStyleLbl="node1" presStyleIdx="4" presStyleCnt="5">
        <dgm:presLayoutVars>
          <dgm:bulletEnabled val="1"/>
        </dgm:presLayoutVars>
      </dgm:prSet>
      <dgm:spPr/>
    </dgm:pt>
    <dgm:pt modelId="{4E27DAF7-4569-7341-81DC-A4789C37A5A9}" type="pres">
      <dgm:prSet presAssocID="{A0CEA529-7D90-4ECA-BC8D-CF3BDC3D367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6122D05-A50F-3E4C-9FA0-AA3E8CFB878A}" type="presOf" srcId="{40B211A5-5C40-4F32-9E75-AB7D1F2C1C9A}" destId="{797BFF19-0DA9-B84F-A7A8-CF62878671CB}" srcOrd="0" destOrd="0" presId="urn:microsoft.com/office/officeart/2005/8/layout/vProcess5"/>
    <dgm:cxn modelId="{9A260624-DAF5-4324-81A6-519EC0EF5B22}" srcId="{A0CEA529-7D90-4ECA-BC8D-CF3BDC3D3674}" destId="{93EE1006-0B7D-42E8-83C6-166C487857D9}" srcOrd="1" destOrd="0" parTransId="{7526357E-1B26-4109-B71E-CD3B88F4F765}" sibTransId="{FFD49CD0-F073-4868-91CF-923F5FAD095F}"/>
    <dgm:cxn modelId="{3B76F130-4F90-024C-A266-7D4B54FDB023}" type="presOf" srcId="{F786E6F9-3381-914B-88A7-CE99DE0856C3}" destId="{547C345B-803C-F146-8935-A15144C3FFBA}" srcOrd="1" destOrd="0" presId="urn:microsoft.com/office/officeart/2005/8/layout/vProcess5"/>
    <dgm:cxn modelId="{93C0EC34-2A46-3C45-BAE2-4A41B3C4BF3E}" type="presOf" srcId="{B32EE4E1-55E8-49B2-82F8-2AC266FD6DD0}" destId="{6608B871-8036-3146-9AC9-57CD89B22111}" srcOrd="0" destOrd="0" presId="urn:microsoft.com/office/officeart/2005/8/layout/vProcess5"/>
    <dgm:cxn modelId="{5995D263-8BCE-4A4E-BA73-65864AF3586B}" type="presOf" srcId="{BAB41CA0-AD49-4B3D-B673-E6E0E4C40417}" destId="{208E20BE-AF6A-DB43-A289-D4F232DD9E22}" srcOrd="0" destOrd="0" presId="urn:microsoft.com/office/officeart/2005/8/layout/vProcess5"/>
    <dgm:cxn modelId="{37D14B65-2E7A-4D63-B654-F78C1D8CF5CD}" srcId="{A0CEA529-7D90-4ECA-BC8D-CF3BDC3D3674}" destId="{BAB41CA0-AD49-4B3D-B673-E6E0E4C40417}" srcOrd="4" destOrd="0" parTransId="{B57EAB8E-69FC-4949-8BAD-8CA4C7C4481F}" sibTransId="{6C36A1E9-8801-46FA-873B-6CF42E8000F7}"/>
    <dgm:cxn modelId="{8D647C6C-5954-4A47-9D9E-5F126D058729}" type="presOf" srcId="{0BCDAACE-9253-4B94-8695-BD6FD6C92BFC}" destId="{2BC576A5-B799-F146-B8F1-763436D9F182}" srcOrd="0" destOrd="0" presId="urn:microsoft.com/office/officeart/2005/8/layout/vProcess5"/>
    <dgm:cxn modelId="{D620D271-97A9-384B-A02D-4D0D2D2F8A5B}" type="presOf" srcId="{FFD49CD0-F073-4868-91CF-923F5FAD095F}" destId="{4FD6F71F-3272-5A46-B2D5-2EDAAB889F07}" srcOrd="0" destOrd="0" presId="urn:microsoft.com/office/officeart/2005/8/layout/vProcess5"/>
    <dgm:cxn modelId="{6D94A58E-DC48-C34E-AB3F-3BA5786AADF1}" type="presOf" srcId="{A8B7263D-D129-6E43-B922-6C44C227BF3B}" destId="{35BDE119-D106-8546-A26C-678DEEC7D7C4}" srcOrd="0" destOrd="0" presId="urn:microsoft.com/office/officeart/2005/8/layout/vProcess5"/>
    <dgm:cxn modelId="{8B457BA7-2366-4942-809A-B11254D8E216}" type="presOf" srcId="{40B211A5-5C40-4F32-9E75-AB7D1F2C1C9A}" destId="{CC7D16B7-B5DD-D94B-B944-CC9312584B94}" srcOrd="1" destOrd="0" presId="urn:microsoft.com/office/officeart/2005/8/layout/vProcess5"/>
    <dgm:cxn modelId="{BCCD65B9-56CF-4B49-A702-6EA3A705ACE8}" type="presOf" srcId="{F786E6F9-3381-914B-88A7-CE99DE0856C3}" destId="{0D330102-7213-024E-A4DB-EEED67FE3980}" srcOrd="0" destOrd="0" presId="urn:microsoft.com/office/officeart/2005/8/layout/vProcess5"/>
    <dgm:cxn modelId="{999267B9-CC1A-F041-A365-F3B023EA321C}" srcId="{A0CEA529-7D90-4ECA-BC8D-CF3BDC3D3674}" destId="{F786E6F9-3381-914B-88A7-CE99DE0856C3}" srcOrd="2" destOrd="0" parTransId="{273C44B3-78BA-BB41-AA28-89DEA530CE79}" sibTransId="{A8B7263D-D129-6E43-B922-6C44C227BF3B}"/>
    <dgm:cxn modelId="{89BA96B9-5169-C547-B1BC-5A0F6BF112D9}" type="presOf" srcId="{BAB41CA0-AD49-4B3D-B673-E6E0E4C40417}" destId="{4E27DAF7-4569-7341-81DC-A4789C37A5A9}" srcOrd="1" destOrd="0" presId="urn:microsoft.com/office/officeart/2005/8/layout/vProcess5"/>
    <dgm:cxn modelId="{4148C0C9-5470-44DC-8BC2-89E35AD2A92C}" srcId="{A0CEA529-7D90-4ECA-BC8D-CF3BDC3D3674}" destId="{B32EE4E1-55E8-49B2-82F8-2AC266FD6DD0}" srcOrd="3" destOrd="0" parTransId="{2C9B4237-FDAF-467C-A8D4-9225C63FD061}" sibTransId="{0BCDAACE-9253-4B94-8695-BD6FD6C92BFC}"/>
    <dgm:cxn modelId="{60697DCF-8935-174F-9386-24E8D5B4F9F9}" type="presOf" srcId="{B32EE4E1-55E8-49B2-82F8-2AC266FD6DD0}" destId="{870C650F-CD09-C24D-8B3C-022E8956133D}" srcOrd="1" destOrd="0" presId="urn:microsoft.com/office/officeart/2005/8/layout/vProcess5"/>
    <dgm:cxn modelId="{366949D2-4DC3-45D5-A878-D527AE7EFB2B}" srcId="{A0CEA529-7D90-4ECA-BC8D-CF3BDC3D3674}" destId="{40B211A5-5C40-4F32-9E75-AB7D1F2C1C9A}" srcOrd="0" destOrd="0" parTransId="{5E10B926-AF24-43CC-A19C-72CE824B96A1}" sibTransId="{CFD01338-1333-4D83-9F6C-DD11FE09E216}"/>
    <dgm:cxn modelId="{560ED1DA-D8C7-7A4D-8294-8DB362507A33}" type="presOf" srcId="{CFD01338-1333-4D83-9F6C-DD11FE09E216}" destId="{9EADF457-1786-6649-A53C-72244D7CDDC4}" srcOrd="0" destOrd="0" presId="urn:microsoft.com/office/officeart/2005/8/layout/vProcess5"/>
    <dgm:cxn modelId="{8FFE77E4-F226-4E45-87FA-CA723CE0C625}" type="presOf" srcId="{A0CEA529-7D90-4ECA-BC8D-CF3BDC3D3674}" destId="{8E825DDD-AA78-5C42-BC52-878B67BE0CD2}" srcOrd="0" destOrd="0" presId="urn:microsoft.com/office/officeart/2005/8/layout/vProcess5"/>
    <dgm:cxn modelId="{830CBCE8-E192-2E41-AC1B-D079E3AE1544}" type="presOf" srcId="{93EE1006-0B7D-42E8-83C6-166C487857D9}" destId="{EBCD21B1-9FAA-3D47-919B-E2D28E3E480E}" srcOrd="1" destOrd="0" presId="urn:microsoft.com/office/officeart/2005/8/layout/vProcess5"/>
    <dgm:cxn modelId="{1E993FF0-50DF-6A4D-B734-E474630F42F9}" type="presOf" srcId="{93EE1006-0B7D-42E8-83C6-166C487857D9}" destId="{1F918E02-687D-F247-A05D-EDDA6CFC2755}" srcOrd="0" destOrd="0" presId="urn:microsoft.com/office/officeart/2005/8/layout/vProcess5"/>
    <dgm:cxn modelId="{2EB32FCC-84AA-A647-89C9-6231616FD840}" type="presParOf" srcId="{8E825DDD-AA78-5C42-BC52-878B67BE0CD2}" destId="{55CE3F6B-36B1-AA47-ACDC-FD73D5D16E75}" srcOrd="0" destOrd="0" presId="urn:microsoft.com/office/officeart/2005/8/layout/vProcess5"/>
    <dgm:cxn modelId="{E01A09B7-EFE7-DF4F-B601-7A6AD4EB1438}" type="presParOf" srcId="{8E825DDD-AA78-5C42-BC52-878B67BE0CD2}" destId="{797BFF19-0DA9-B84F-A7A8-CF62878671CB}" srcOrd="1" destOrd="0" presId="urn:microsoft.com/office/officeart/2005/8/layout/vProcess5"/>
    <dgm:cxn modelId="{A4E7928F-26B9-6143-9728-C64088378DD6}" type="presParOf" srcId="{8E825DDD-AA78-5C42-BC52-878B67BE0CD2}" destId="{1F918E02-687D-F247-A05D-EDDA6CFC2755}" srcOrd="2" destOrd="0" presId="urn:microsoft.com/office/officeart/2005/8/layout/vProcess5"/>
    <dgm:cxn modelId="{CCF5C27F-2BBF-A64B-94EC-3B8F6B82B492}" type="presParOf" srcId="{8E825DDD-AA78-5C42-BC52-878B67BE0CD2}" destId="{0D330102-7213-024E-A4DB-EEED67FE3980}" srcOrd="3" destOrd="0" presId="urn:microsoft.com/office/officeart/2005/8/layout/vProcess5"/>
    <dgm:cxn modelId="{BF6A9E8F-37DF-5D4B-93DF-11C88296FC86}" type="presParOf" srcId="{8E825DDD-AA78-5C42-BC52-878B67BE0CD2}" destId="{6608B871-8036-3146-9AC9-57CD89B22111}" srcOrd="4" destOrd="0" presId="urn:microsoft.com/office/officeart/2005/8/layout/vProcess5"/>
    <dgm:cxn modelId="{6C3165D1-97C9-B446-BEB8-5623B0B6DF75}" type="presParOf" srcId="{8E825DDD-AA78-5C42-BC52-878B67BE0CD2}" destId="{208E20BE-AF6A-DB43-A289-D4F232DD9E22}" srcOrd="5" destOrd="0" presId="urn:microsoft.com/office/officeart/2005/8/layout/vProcess5"/>
    <dgm:cxn modelId="{60B8C76E-7B1C-9E42-8239-E6DE3B73FF4E}" type="presParOf" srcId="{8E825DDD-AA78-5C42-BC52-878B67BE0CD2}" destId="{9EADF457-1786-6649-A53C-72244D7CDDC4}" srcOrd="6" destOrd="0" presId="urn:microsoft.com/office/officeart/2005/8/layout/vProcess5"/>
    <dgm:cxn modelId="{77582CE4-D35D-8D4E-96C2-F06DF404E1CC}" type="presParOf" srcId="{8E825DDD-AA78-5C42-BC52-878B67BE0CD2}" destId="{4FD6F71F-3272-5A46-B2D5-2EDAAB889F07}" srcOrd="7" destOrd="0" presId="urn:microsoft.com/office/officeart/2005/8/layout/vProcess5"/>
    <dgm:cxn modelId="{ACCAF041-5081-0949-930F-D0235E8DB0B4}" type="presParOf" srcId="{8E825DDD-AA78-5C42-BC52-878B67BE0CD2}" destId="{35BDE119-D106-8546-A26C-678DEEC7D7C4}" srcOrd="8" destOrd="0" presId="urn:microsoft.com/office/officeart/2005/8/layout/vProcess5"/>
    <dgm:cxn modelId="{5E0E8ADD-4BFE-9044-8C57-7B1AD67A264E}" type="presParOf" srcId="{8E825DDD-AA78-5C42-BC52-878B67BE0CD2}" destId="{2BC576A5-B799-F146-B8F1-763436D9F182}" srcOrd="9" destOrd="0" presId="urn:microsoft.com/office/officeart/2005/8/layout/vProcess5"/>
    <dgm:cxn modelId="{23DCF23E-FB7E-A447-BC76-B741E1502CFE}" type="presParOf" srcId="{8E825DDD-AA78-5C42-BC52-878B67BE0CD2}" destId="{CC7D16B7-B5DD-D94B-B944-CC9312584B94}" srcOrd="10" destOrd="0" presId="urn:microsoft.com/office/officeart/2005/8/layout/vProcess5"/>
    <dgm:cxn modelId="{D95CC184-5552-E543-95EF-DA1B16E7D439}" type="presParOf" srcId="{8E825DDD-AA78-5C42-BC52-878B67BE0CD2}" destId="{EBCD21B1-9FAA-3D47-919B-E2D28E3E480E}" srcOrd="11" destOrd="0" presId="urn:microsoft.com/office/officeart/2005/8/layout/vProcess5"/>
    <dgm:cxn modelId="{4786E3EC-DDF8-B24E-9864-FC9EEEC5F1D9}" type="presParOf" srcId="{8E825DDD-AA78-5C42-BC52-878B67BE0CD2}" destId="{547C345B-803C-F146-8935-A15144C3FFBA}" srcOrd="12" destOrd="0" presId="urn:microsoft.com/office/officeart/2005/8/layout/vProcess5"/>
    <dgm:cxn modelId="{33AEC136-C144-2742-BE8B-BA7A02F00D58}" type="presParOf" srcId="{8E825DDD-AA78-5C42-BC52-878B67BE0CD2}" destId="{870C650F-CD09-C24D-8B3C-022E8956133D}" srcOrd="13" destOrd="0" presId="urn:microsoft.com/office/officeart/2005/8/layout/vProcess5"/>
    <dgm:cxn modelId="{C396B46C-31BC-2A4F-838D-06695F99E71E}" type="presParOf" srcId="{8E825DDD-AA78-5C42-BC52-878B67BE0CD2}" destId="{4E27DAF7-4569-7341-81DC-A4789C37A5A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056A2-59DE-4829-AB98-F4300B1EB8EC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6E3A82-4AD7-48D0-BF23-8E314474F3D7}">
      <dgm:prSet/>
      <dgm:spPr/>
      <dgm:t>
        <a:bodyPr/>
        <a:lstStyle/>
        <a:p>
          <a:r>
            <a:rPr lang="en-US"/>
            <a:t>Equine Dental technician</a:t>
          </a:r>
        </a:p>
      </dgm:t>
    </dgm:pt>
    <dgm:pt modelId="{C7E37CC1-2C57-43F5-8A48-0238AE682BCD}" type="parTrans" cxnId="{B6A4F158-B7B7-4E62-9791-D372D9BCD8ED}">
      <dgm:prSet/>
      <dgm:spPr/>
      <dgm:t>
        <a:bodyPr/>
        <a:lstStyle/>
        <a:p>
          <a:endParaRPr lang="en-US"/>
        </a:p>
      </dgm:t>
    </dgm:pt>
    <dgm:pt modelId="{807B7F3A-9F9E-4056-B965-D5F0F3719B04}" type="sibTrans" cxnId="{B6A4F158-B7B7-4E62-9791-D372D9BCD8ED}">
      <dgm:prSet/>
      <dgm:spPr/>
      <dgm:t>
        <a:bodyPr/>
        <a:lstStyle/>
        <a:p>
          <a:endParaRPr lang="en-US"/>
        </a:p>
      </dgm:t>
    </dgm:pt>
    <dgm:pt modelId="{6E6D587B-173A-417E-B518-8DF434AAEB76}">
      <dgm:prSet/>
      <dgm:spPr/>
      <dgm:t>
        <a:bodyPr/>
        <a:lstStyle/>
        <a:p>
          <a:r>
            <a:rPr lang="en-US"/>
            <a:t>Chiropractor/Osteopath</a:t>
          </a:r>
        </a:p>
      </dgm:t>
    </dgm:pt>
    <dgm:pt modelId="{215217B8-A161-4865-974E-783A9F8F2C6C}" type="parTrans" cxnId="{8CA6BDB2-3CBE-4A13-9172-69AF26804E4F}">
      <dgm:prSet/>
      <dgm:spPr/>
      <dgm:t>
        <a:bodyPr/>
        <a:lstStyle/>
        <a:p>
          <a:endParaRPr lang="en-US"/>
        </a:p>
      </dgm:t>
    </dgm:pt>
    <dgm:pt modelId="{1B4D4165-0E95-4D41-90AD-BE8737FB57B1}" type="sibTrans" cxnId="{8CA6BDB2-3CBE-4A13-9172-69AF26804E4F}">
      <dgm:prSet/>
      <dgm:spPr/>
      <dgm:t>
        <a:bodyPr/>
        <a:lstStyle/>
        <a:p>
          <a:endParaRPr lang="en-US"/>
        </a:p>
      </dgm:t>
    </dgm:pt>
    <dgm:pt modelId="{529FB2CA-FE0A-4B61-A5F1-F6D20A49462B}">
      <dgm:prSet/>
      <dgm:spPr/>
      <dgm:t>
        <a:bodyPr/>
        <a:lstStyle/>
        <a:p>
          <a:r>
            <a:rPr lang="en-US"/>
            <a:t>Laboratory technician</a:t>
          </a:r>
        </a:p>
      </dgm:t>
    </dgm:pt>
    <dgm:pt modelId="{8CAEA122-6465-46D3-B52E-ED6ADE5FFF97}" type="parTrans" cxnId="{6550CDB6-3BAF-452D-A112-77FF5D9F04B8}">
      <dgm:prSet/>
      <dgm:spPr/>
      <dgm:t>
        <a:bodyPr/>
        <a:lstStyle/>
        <a:p>
          <a:endParaRPr lang="en-US"/>
        </a:p>
      </dgm:t>
    </dgm:pt>
    <dgm:pt modelId="{9832A5E2-A89E-4D03-8456-1322CAB45CBB}" type="sibTrans" cxnId="{6550CDB6-3BAF-452D-A112-77FF5D9F04B8}">
      <dgm:prSet/>
      <dgm:spPr/>
      <dgm:t>
        <a:bodyPr/>
        <a:lstStyle/>
        <a:p>
          <a:endParaRPr lang="en-US"/>
        </a:p>
      </dgm:t>
    </dgm:pt>
    <dgm:pt modelId="{1FB9AF67-90E4-494E-B1A2-81B41B064425}">
      <dgm:prSet/>
      <dgm:spPr/>
      <dgm:t>
        <a:bodyPr/>
        <a:lstStyle/>
        <a:p>
          <a:r>
            <a:rPr lang="en-US"/>
            <a:t>Nutritionist</a:t>
          </a:r>
        </a:p>
      </dgm:t>
    </dgm:pt>
    <dgm:pt modelId="{710A2041-5B51-4F23-88CA-E1C955DF5CF5}" type="parTrans" cxnId="{E36664E7-39BF-4911-BE61-A01C1BC8B672}">
      <dgm:prSet/>
      <dgm:spPr/>
      <dgm:t>
        <a:bodyPr/>
        <a:lstStyle/>
        <a:p>
          <a:endParaRPr lang="en-US"/>
        </a:p>
      </dgm:t>
    </dgm:pt>
    <dgm:pt modelId="{D0D87F33-2C34-41DA-981B-A36C1FBB2CAA}" type="sibTrans" cxnId="{E36664E7-39BF-4911-BE61-A01C1BC8B672}">
      <dgm:prSet/>
      <dgm:spPr/>
      <dgm:t>
        <a:bodyPr/>
        <a:lstStyle/>
        <a:p>
          <a:endParaRPr lang="en-US"/>
        </a:p>
      </dgm:t>
    </dgm:pt>
    <dgm:pt modelId="{F84FC882-BA73-4728-95B0-271A75315F27}">
      <dgm:prSet/>
      <dgm:spPr/>
      <dgm:t>
        <a:bodyPr/>
        <a:lstStyle/>
        <a:p>
          <a:r>
            <a:rPr lang="en-US"/>
            <a:t>Behaviourisrts</a:t>
          </a:r>
        </a:p>
      </dgm:t>
    </dgm:pt>
    <dgm:pt modelId="{D3690717-5F46-49C9-BDE5-B38670A6551D}" type="parTrans" cxnId="{3CBB4DD3-6ECA-4EF2-8A89-75EDC449D0B5}">
      <dgm:prSet/>
      <dgm:spPr/>
      <dgm:t>
        <a:bodyPr/>
        <a:lstStyle/>
        <a:p>
          <a:endParaRPr lang="en-US"/>
        </a:p>
      </dgm:t>
    </dgm:pt>
    <dgm:pt modelId="{2DB70E8E-902C-4148-A385-E44946957410}" type="sibTrans" cxnId="{3CBB4DD3-6ECA-4EF2-8A89-75EDC449D0B5}">
      <dgm:prSet/>
      <dgm:spPr/>
      <dgm:t>
        <a:bodyPr/>
        <a:lstStyle/>
        <a:p>
          <a:endParaRPr lang="en-US"/>
        </a:p>
      </dgm:t>
    </dgm:pt>
    <dgm:pt modelId="{F85F971D-A4CB-7D4E-BF45-C063FF2B8097}" type="pres">
      <dgm:prSet presAssocID="{82E056A2-59DE-4829-AB98-F4300B1EB8EC}" presName="outerComposite" presStyleCnt="0">
        <dgm:presLayoutVars>
          <dgm:chMax val="5"/>
          <dgm:dir/>
          <dgm:resizeHandles val="exact"/>
        </dgm:presLayoutVars>
      </dgm:prSet>
      <dgm:spPr/>
    </dgm:pt>
    <dgm:pt modelId="{A943E4F2-77D7-DE48-8CA0-8C60B2A72F43}" type="pres">
      <dgm:prSet presAssocID="{82E056A2-59DE-4829-AB98-F4300B1EB8EC}" presName="dummyMaxCanvas" presStyleCnt="0">
        <dgm:presLayoutVars/>
      </dgm:prSet>
      <dgm:spPr/>
    </dgm:pt>
    <dgm:pt modelId="{177DE55A-082F-5148-B362-B9340463EB2F}" type="pres">
      <dgm:prSet presAssocID="{82E056A2-59DE-4829-AB98-F4300B1EB8EC}" presName="FiveNodes_1" presStyleLbl="node1" presStyleIdx="0" presStyleCnt="5">
        <dgm:presLayoutVars>
          <dgm:bulletEnabled val="1"/>
        </dgm:presLayoutVars>
      </dgm:prSet>
      <dgm:spPr/>
    </dgm:pt>
    <dgm:pt modelId="{DC3212ED-7A37-764C-A03B-2B5F24B7406E}" type="pres">
      <dgm:prSet presAssocID="{82E056A2-59DE-4829-AB98-F4300B1EB8EC}" presName="FiveNodes_2" presStyleLbl="node1" presStyleIdx="1" presStyleCnt="5">
        <dgm:presLayoutVars>
          <dgm:bulletEnabled val="1"/>
        </dgm:presLayoutVars>
      </dgm:prSet>
      <dgm:spPr/>
    </dgm:pt>
    <dgm:pt modelId="{DD439F5E-F8BE-F747-8211-278E6AFCCFF9}" type="pres">
      <dgm:prSet presAssocID="{82E056A2-59DE-4829-AB98-F4300B1EB8EC}" presName="FiveNodes_3" presStyleLbl="node1" presStyleIdx="2" presStyleCnt="5">
        <dgm:presLayoutVars>
          <dgm:bulletEnabled val="1"/>
        </dgm:presLayoutVars>
      </dgm:prSet>
      <dgm:spPr/>
    </dgm:pt>
    <dgm:pt modelId="{3DC430AF-F3DC-F240-A6C6-2B274EF02D6B}" type="pres">
      <dgm:prSet presAssocID="{82E056A2-59DE-4829-AB98-F4300B1EB8EC}" presName="FiveNodes_4" presStyleLbl="node1" presStyleIdx="3" presStyleCnt="5">
        <dgm:presLayoutVars>
          <dgm:bulletEnabled val="1"/>
        </dgm:presLayoutVars>
      </dgm:prSet>
      <dgm:spPr/>
    </dgm:pt>
    <dgm:pt modelId="{DDCCF95D-382F-7243-814D-B254C92E22CE}" type="pres">
      <dgm:prSet presAssocID="{82E056A2-59DE-4829-AB98-F4300B1EB8EC}" presName="FiveNodes_5" presStyleLbl="node1" presStyleIdx="4" presStyleCnt="5">
        <dgm:presLayoutVars>
          <dgm:bulletEnabled val="1"/>
        </dgm:presLayoutVars>
      </dgm:prSet>
      <dgm:spPr/>
    </dgm:pt>
    <dgm:pt modelId="{3A964D56-B8D9-8144-92BC-6A42DF66A1C9}" type="pres">
      <dgm:prSet presAssocID="{82E056A2-59DE-4829-AB98-F4300B1EB8EC}" presName="FiveConn_1-2" presStyleLbl="fgAccFollowNode1" presStyleIdx="0" presStyleCnt="4">
        <dgm:presLayoutVars>
          <dgm:bulletEnabled val="1"/>
        </dgm:presLayoutVars>
      </dgm:prSet>
      <dgm:spPr/>
    </dgm:pt>
    <dgm:pt modelId="{85158D83-9042-374A-BD72-9A611183ED32}" type="pres">
      <dgm:prSet presAssocID="{82E056A2-59DE-4829-AB98-F4300B1EB8EC}" presName="FiveConn_2-3" presStyleLbl="fgAccFollowNode1" presStyleIdx="1" presStyleCnt="4">
        <dgm:presLayoutVars>
          <dgm:bulletEnabled val="1"/>
        </dgm:presLayoutVars>
      </dgm:prSet>
      <dgm:spPr/>
    </dgm:pt>
    <dgm:pt modelId="{220B937C-8952-3A4F-8AFA-1F5A21CAC09D}" type="pres">
      <dgm:prSet presAssocID="{82E056A2-59DE-4829-AB98-F4300B1EB8EC}" presName="FiveConn_3-4" presStyleLbl="fgAccFollowNode1" presStyleIdx="2" presStyleCnt="4">
        <dgm:presLayoutVars>
          <dgm:bulletEnabled val="1"/>
        </dgm:presLayoutVars>
      </dgm:prSet>
      <dgm:spPr/>
    </dgm:pt>
    <dgm:pt modelId="{05A5B68C-518A-C443-A646-07B6B4A348DD}" type="pres">
      <dgm:prSet presAssocID="{82E056A2-59DE-4829-AB98-F4300B1EB8EC}" presName="FiveConn_4-5" presStyleLbl="fgAccFollowNode1" presStyleIdx="3" presStyleCnt="4">
        <dgm:presLayoutVars>
          <dgm:bulletEnabled val="1"/>
        </dgm:presLayoutVars>
      </dgm:prSet>
      <dgm:spPr/>
    </dgm:pt>
    <dgm:pt modelId="{537D3109-9CD5-C947-A02E-FEF4C3D739E1}" type="pres">
      <dgm:prSet presAssocID="{82E056A2-59DE-4829-AB98-F4300B1EB8EC}" presName="FiveNodes_1_text" presStyleLbl="node1" presStyleIdx="4" presStyleCnt="5">
        <dgm:presLayoutVars>
          <dgm:bulletEnabled val="1"/>
        </dgm:presLayoutVars>
      </dgm:prSet>
      <dgm:spPr/>
    </dgm:pt>
    <dgm:pt modelId="{3A5E25D6-2BD8-E147-BEEC-BB29FBC13E0F}" type="pres">
      <dgm:prSet presAssocID="{82E056A2-59DE-4829-AB98-F4300B1EB8EC}" presName="FiveNodes_2_text" presStyleLbl="node1" presStyleIdx="4" presStyleCnt="5">
        <dgm:presLayoutVars>
          <dgm:bulletEnabled val="1"/>
        </dgm:presLayoutVars>
      </dgm:prSet>
      <dgm:spPr/>
    </dgm:pt>
    <dgm:pt modelId="{A95BBB9D-1193-C34A-84CC-D4BA54AC6CFB}" type="pres">
      <dgm:prSet presAssocID="{82E056A2-59DE-4829-AB98-F4300B1EB8EC}" presName="FiveNodes_3_text" presStyleLbl="node1" presStyleIdx="4" presStyleCnt="5">
        <dgm:presLayoutVars>
          <dgm:bulletEnabled val="1"/>
        </dgm:presLayoutVars>
      </dgm:prSet>
      <dgm:spPr/>
    </dgm:pt>
    <dgm:pt modelId="{E02D68D5-0502-EC4B-8B3D-6A91ADBFF709}" type="pres">
      <dgm:prSet presAssocID="{82E056A2-59DE-4829-AB98-F4300B1EB8EC}" presName="FiveNodes_4_text" presStyleLbl="node1" presStyleIdx="4" presStyleCnt="5">
        <dgm:presLayoutVars>
          <dgm:bulletEnabled val="1"/>
        </dgm:presLayoutVars>
      </dgm:prSet>
      <dgm:spPr/>
    </dgm:pt>
    <dgm:pt modelId="{698DCF94-0FB7-8148-888E-C1FE8C35A055}" type="pres">
      <dgm:prSet presAssocID="{82E056A2-59DE-4829-AB98-F4300B1EB8E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FFC3814-9DF3-4544-9211-2596708683B5}" type="presOf" srcId="{F84FC882-BA73-4728-95B0-271A75315F27}" destId="{698DCF94-0FB7-8148-888E-C1FE8C35A055}" srcOrd="1" destOrd="0" presId="urn:microsoft.com/office/officeart/2005/8/layout/vProcess5"/>
    <dgm:cxn modelId="{0C808A1B-1C7D-8C4E-A163-6FBE41E65A16}" type="presOf" srcId="{807B7F3A-9F9E-4056-B965-D5F0F3719B04}" destId="{3A964D56-B8D9-8144-92BC-6A42DF66A1C9}" srcOrd="0" destOrd="0" presId="urn:microsoft.com/office/officeart/2005/8/layout/vProcess5"/>
    <dgm:cxn modelId="{BA89291E-B385-A043-95BD-C641229CDD15}" type="presOf" srcId="{9E6E3A82-4AD7-48D0-BF23-8E314474F3D7}" destId="{177DE55A-082F-5148-B362-B9340463EB2F}" srcOrd="0" destOrd="0" presId="urn:microsoft.com/office/officeart/2005/8/layout/vProcess5"/>
    <dgm:cxn modelId="{5418FF39-42FA-5042-9FF6-7A41F4287D24}" type="presOf" srcId="{6E6D587B-173A-417E-B518-8DF434AAEB76}" destId="{3A5E25D6-2BD8-E147-BEEC-BB29FBC13E0F}" srcOrd="1" destOrd="0" presId="urn:microsoft.com/office/officeart/2005/8/layout/vProcess5"/>
    <dgm:cxn modelId="{AE11A73A-3829-FF42-8FC8-273F404AD770}" type="presOf" srcId="{9832A5E2-A89E-4D03-8456-1322CAB45CBB}" destId="{220B937C-8952-3A4F-8AFA-1F5A21CAC09D}" srcOrd="0" destOrd="0" presId="urn:microsoft.com/office/officeart/2005/8/layout/vProcess5"/>
    <dgm:cxn modelId="{74B38841-5AA2-5348-8233-5C539D7B1E56}" type="presOf" srcId="{82E056A2-59DE-4829-AB98-F4300B1EB8EC}" destId="{F85F971D-A4CB-7D4E-BF45-C063FF2B8097}" srcOrd="0" destOrd="0" presId="urn:microsoft.com/office/officeart/2005/8/layout/vProcess5"/>
    <dgm:cxn modelId="{BFF99B58-6868-CD4F-B047-0AD2D5959378}" type="presOf" srcId="{1B4D4165-0E95-4D41-90AD-BE8737FB57B1}" destId="{85158D83-9042-374A-BD72-9A611183ED32}" srcOrd="0" destOrd="0" presId="urn:microsoft.com/office/officeart/2005/8/layout/vProcess5"/>
    <dgm:cxn modelId="{B6A4F158-B7B7-4E62-9791-D372D9BCD8ED}" srcId="{82E056A2-59DE-4829-AB98-F4300B1EB8EC}" destId="{9E6E3A82-4AD7-48D0-BF23-8E314474F3D7}" srcOrd="0" destOrd="0" parTransId="{C7E37CC1-2C57-43F5-8A48-0238AE682BCD}" sibTransId="{807B7F3A-9F9E-4056-B965-D5F0F3719B04}"/>
    <dgm:cxn modelId="{508E086A-2ABE-A24D-8426-BD365BF1EEF7}" type="presOf" srcId="{529FB2CA-FE0A-4B61-A5F1-F6D20A49462B}" destId="{DD439F5E-F8BE-F747-8211-278E6AFCCFF9}" srcOrd="0" destOrd="0" presId="urn:microsoft.com/office/officeart/2005/8/layout/vProcess5"/>
    <dgm:cxn modelId="{7C33A590-C969-5445-BFAF-E2A273AEF41F}" type="presOf" srcId="{529FB2CA-FE0A-4B61-A5F1-F6D20A49462B}" destId="{A95BBB9D-1193-C34A-84CC-D4BA54AC6CFB}" srcOrd="1" destOrd="0" presId="urn:microsoft.com/office/officeart/2005/8/layout/vProcess5"/>
    <dgm:cxn modelId="{D1317E96-537C-7045-B656-1ADCA7A9136E}" type="presOf" srcId="{9E6E3A82-4AD7-48D0-BF23-8E314474F3D7}" destId="{537D3109-9CD5-C947-A02E-FEF4C3D739E1}" srcOrd="1" destOrd="0" presId="urn:microsoft.com/office/officeart/2005/8/layout/vProcess5"/>
    <dgm:cxn modelId="{39337397-04A6-C74C-ABB5-E1DC68144344}" type="presOf" srcId="{D0D87F33-2C34-41DA-981B-A36C1FBB2CAA}" destId="{05A5B68C-518A-C443-A646-07B6B4A348DD}" srcOrd="0" destOrd="0" presId="urn:microsoft.com/office/officeart/2005/8/layout/vProcess5"/>
    <dgm:cxn modelId="{34ECAD9E-BCC9-DC49-AB6E-D33CA66B9EF8}" type="presOf" srcId="{1FB9AF67-90E4-494E-B1A2-81B41B064425}" destId="{3DC430AF-F3DC-F240-A6C6-2B274EF02D6B}" srcOrd="0" destOrd="0" presId="urn:microsoft.com/office/officeart/2005/8/layout/vProcess5"/>
    <dgm:cxn modelId="{912CC0AD-05EF-E84F-837D-935C69E818CB}" type="presOf" srcId="{1FB9AF67-90E4-494E-B1A2-81B41B064425}" destId="{E02D68D5-0502-EC4B-8B3D-6A91ADBFF709}" srcOrd="1" destOrd="0" presId="urn:microsoft.com/office/officeart/2005/8/layout/vProcess5"/>
    <dgm:cxn modelId="{8CA6BDB2-3CBE-4A13-9172-69AF26804E4F}" srcId="{82E056A2-59DE-4829-AB98-F4300B1EB8EC}" destId="{6E6D587B-173A-417E-B518-8DF434AAEB76}" srcOrd="1" destOrd="0" parTransId="{215217B8-A161-4865-974E-783A9F8F2C6C}" sibTransId="{1B4D4165-0E95-4D41-90AD-BE8737FB57B1}"/>
    <dgm:cxn modelId="{6550CDB6-3BAF-452D-A112-77FF5D9F04B8}" srcId="{82E056A2-59DE-4829-AB98-F4300B1EB8EC}" destId="{529FB2CA-FE0A-4B61-A5F1-F6D20A49462B}" srcOrd="2" destOrd="0" parTransId="{8CAEA122-6465-46D3-B52E-ED6ADE5FFF97}" sibTransId="{9832A5E2-A89E-4D03-8456-1322CAB45CBB}"/>
    <dgm:cxn modelId="{3CBB4DD3-6ECA-4EF2-8A89-75EDC449D0B5}" srcId="{82E056A2-59DE-4829-AB98-F4300B1EB8EC}" destId="{F84FC882-BA73-4728-95B0-271A75315F27}" srcOrd="4" destOrd="0" parTransId="{D3690717-5F46-49C9-BDE5-B38670A6551D}" sibTransId="{2DB70E8E-902C-4148-A385-E44946957410}"/>
    <dgm:cxn modelId="{6DFEBED8-0D99-E444-824B-24C9078148A6}" type="presOf" srcId="{6E6D587B-173A-417E-B518-8DF434AAEB76}" destId="{DC3212ED-7A37-764C-A03B-2B5F24B7406E}" srcOrd="0" destOrd="0" presId="urn:microsoft.com/office/officeart/2005/8/layout/vProcess5"/>
    <dgm:cxn modelId="{3ABEE8DB-C77E-0641-BC88-F7EDAF3A1542}" type="presOf" srcId="{F84FC882-BA73-4728-95B0-271A75315F27}" destId="{DDCCF95D-382F-7243-814D-B254C92E22CE}" srcOrd="0" destOrd="0" presId="urn:microsoft.com/office/officeart/2005/8/layout/vProcess5"/>
    <dgm:cxn modelId="{E36664E7-39BF-4911-BE61-A01C1BC8B672}" srcId="{82E056A2-59DE-4829-AB98-F4300B1EB8EC}" destId="{1FB9AF67-90E4-494E-B1A2-81B41B064425}" srcOrd="3" destOrd="0" parTransId="{710A2041-5B51-4F23-88CA-E1C955DF5CF5}" sibTransId="{D0D87F33-2C34-41DA-981B-A36C1FBB2CAA}"/>
    <dgm:cxn modelId="{A527B6DE-D4AD-D541-A7CE-AF456F37BAC7}" type="presParOf" srcId="{F85F971D-A4CB-7D4E-BF45-C063FF2B8097}" destId="{A943E4F2-77D7-DE48-8CA0-8C60B2A72F43}" srcOrd="0" destOrd="0" presId="urn:microsoft.com/office/officeart/2005/8/layout/vProcess5"/>
    <dgm:cxn modelId="{1D26A8CC-3FC0-484A-B8E2-A6174DD444A6}" type="presParOf" srcId="{F85F971D-A4CB-7D4E-BF45-C063FF2B8097}" destId="{177DE55A-082F-5148-B362-B9340463EB2F}" srcOrd="1" destOrd="0" presId="urn:microsoft.com/office/officeart/2005/8/layout/vProcess5"/>
    <dgm:cxn modelId="{E59A6331-0E96-D046-9F0A-61E7962347FA}" type="presParOf" srcId="{F85F971D-A4CB-7D4E-BF45-C063FF2B8097}" destId="{DC3212ED-7A37-764C-A03B-2B5F24B7406E}" srcOrd="2" destOrd="0" presId="urn:microsoft.com/office/officeart/2005/8/layout/vProcess5"/>
    <dgm:cxn modelId="{289768A3-C256-E041-BF9F-88165C3C6FC5}" type="presParOf" srcId="{F85F971D-A4CB-7D4E-BF45-C063FF2B8097}" destId="{DD439F5E-F8BE-F747-8211-278E6AFCCFF9}" srcOrd="3" destOrd="0" presId="urn:microsoft.com/office/officeart/2005/8/layout/vProcess5"/>
    <dgm:cxn modelId="{D43C0A6F-ED89-1E40-8B41-93C07FA4D43E}" type="presParOf" srcId="{F85F971D-A4CB-7D4E-BF45-C063FF2B8097}" destId="{3DC430AF-F3DC-F240-A6C6-2B274EF02D6B}" srcOrd="4" destOrd="0" presId="urn:microsoft.com/office/officeart/2005/8/layout/vProcess5"/>
    <dgm:cxn modelId="{0F5258C1-AE20-3643-A90B-B1A873A14A2E}" type="presParOf" srcId="{F85F971D-A4CB-7D4E-BF45-C063FF2B8097}" destId="{DDCCF95D-382F-7243-814D-B254C92E22CE}" srcOrd="5" destOrd="0" presId="urn:microsoft.com/office/officeart/2005/8/layout/vProcess5"/>
    <dgm:cxn modelId="{B6D7E981-34F4-1547-8FE3-8584B510E106}" type="presParOf" srcId="{F85F971D-A4CB-7D4E-BF45-C063FF2B8097}" destId="{3A964D56-B8D9-8144-92BC-6A42DF66A1C9}" srcOrd="6" destOrd="0" presId="urn:microsoft.com/office/officeart/2005/8/layout/vProcess5"/>
    <dgm:cxn modelId="{F2359388-69E7-3741-8A5B-5D439D8BE7C2}" type="presParOf" srcId="{F85F971D-A4CB-7D4E-BF45-C063FF2B8097}" destId="{85158D83-9042-374A-BD72-9A611183ED32}" srcOrd="7" destOrd="0" presId="urn:microsoft.com/office/officeart/2005/8/layout/vProcess5"/>
    <dgm:cxn modelId="{FA593867-E2D4-8C4F-9D8B-15E68D1D774C}" type="presParOf" srcId="{F85F971D-A4CB-7D4E-BF45-C063FF2B8097}" destId="{220B937C-8952-3A4F-8AFA-1F5A21CAC09D}" srcOrd="8" destOrd="0" presId="urn:microsoft.com/office/officeart/2005/8/layout/vProcess5"/>
    <dgm:cxn modelId="{CDE893ED-BB1D-6E46-8123-18D6DA30A7B1}" type="presParOf" srcId="{F85F971D-A4CB-7D4E-BF45-C063FF2B8097}" destId="{05A5B68C-518A-C443-A646-07B6B4A348DD}" srcOrd="9" destOrd="0" presId="urn:microsoft.com/office/officeart/2005/8/layout/vProcess5"/>
    <dgm:cxn modelId="{319C1623-9281-8A45-8980-685FCFD75C14}" type="presParOf" srcId="{F85F971D-A4CB-7D4E-BF45-C063FF2B8097}" destId="{537D3109-9CD5-C947-A02E-FEF4C3D739E1}" srcOrd="10" destOrd="0" presId="urn:microsoft.com/office/officeart/2005/8/layout/vProcess5"/>
    <dgm:cxn modelId="{43C9CD50-44ED-6F4C-BF29-37EDC34D6E61}" type="presParOf" srcId="{F85F971D-A4CB-7D4E-BF45-C063FF2B8097}" destId="{3A5E25D6-2BD8-E147-BEEC-BB29FBC13E0F}" srcOrd="11" destOrd="0" presId="urn:microsoft.com/office/officeart/2005/8/layout/vProcess5"/>
    <dgm:cxn modelId="{3CB2E485-74AB-4942-BD82-918A7659909C}" type="presParOf" srcId="{F85F971D-A4CB-7D4E-BF45-C063FF2B8097}" destId="{A95BBB9D-1193-C34A-84CC-D4BA54AC6CFB}" srcOrd="12" destOrd="0" presId="urn:microsoft.com/office/officeart/2005/8/layout/vProcess5"/>
    <dgm:cxn modelId="{241458DC-3F9E-1249-AB44-9063A322426A}" type="presParOf" srcId="{F85F971D-A4CB-7D4E-BF45-C063FF2B8097}" destId="{E02D68D5-0502-EC4B-8B3D-6A91ADBFF709}" srcOrd="13" destOrd="0" presId="urn:microsoft.com/office/officeart/2005/8/layout/vProcess5"/>
    <dgm:cxn modelId="{C95DC1CA-54F4-464C-93C8-0A549B0E474D}" type="presParOf" srcId="{F85F971D-A4CB-7D4E-BF45-C063FF2B8097}" destId="{698DCF94-0FB7-8148-888E-C1FE8C35A0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C147D3-802D-4218-8030-793A3A745CD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6EBA68-6D6E-4D14-BA19-D26FA0DC892C}">
      <dgm:prSet/>
      <dgm:spPr/>
      <dgm:t>
        <a:bodyPr/>
        <a:lstStyle/>
        <a:p>
          <a:r>
            <a:rPr lang="en-US"/>
            <a:t>Physiotherapist</a:t>
          </a:r>
        </a:p>
      </dgm:t>
    </dgm:pt>
    <dgm:pt modelId="{BE8457CB-D8F2-4971-B412-5A8E8343B317}" type="parTrans" cxnId="{5E38AA87-7EA2-47B8-A991-181973A7B223}">
      <dgm:prSet/>
      <dgm:spPr/>
      <dgm:t>
        <a:bodyPr/>
        <a:lstStyle/>
        <a:p>
          <a:endParaRPr lang="en-US"/>
        </a:p>
      </dgm:t>
    </dgm:pt>
    <dgm:pt modelId="{7800700F-02EB-4393-A01D-A70F1E954165}" type="sibTrans" cxnId="{5E38AA87-7EA2-47B8-A991-181973A7B223}">
      <dgm:prSet/>
      <dgm:spPr/>
      <dgm:t>
        <a:bodyPr/>
        <a:lstStyle/>
        <a:p>
          <a:endParaRPr lang="en-US"/>
        </a:p>
      </dgm:t>
    </dgm:pt>
    <dgm:pt modelId="{EA547105-5EDB-44D2-A1A3-6BCB2A95AC62}">
      <dgm:prSet/>
      <dgm:spPr/>
      <dgm:t>
        <a:bodyPr/>
        <a:lstStyle/>
        <a:p>
          <a:r>
            <a:rPr lang="en-US"/>
            <a:t>Behaviour consultant</a:t>
          </a:r>
        </a:p>
      </dgm:t>
    </dgm:pt>
    <dgm:pt modelId="{037236C4-2B89-4200-BB57-C16B38035F4F}" type="parTrans" cxnId="{CC6CF215-0A39-43DD-B1CC-0962178C6AAB}">
      <dgm:prSet/>
      <dgm:spPr/>
      <dgm:t>
        <a:bodyPr/>
        <a:lstStyle/>
        <a:p>
          <a:endParaRPr lang="en-US"/>
        </a:p>
      </dgm:t>
    </dgm:pt>
    <dgm:pt modelId="{A3A0F672-13B8-4522-9C8D-7666C61E87D7}" type="sibTrans" cxnId="{CC6CF215-0A39-43DD-B1CC-0962178C6AAB}">
      <dgm:prSet/>
      <dgm:spPr/>
      <dgm:t>
        <a:bodyPr/>
        <a:lstStyle/>
        <a:p>
          <a:endParaRPr lang="en-US"/>
        </a:p>
      </dgm:t>
    </dgm:pt>
    <dgm:pt modelId="{8EF3D915-3121-4F6E-BDBB-C43D47D38981}">
      <dgm:prSet/>
      <dgm:spPr/>
      <dgm:t>
        <a:bodyPr/>
        <a:lstStyle/>
        <a:p>
          <a:r>
            <a:rPr lang="en-US"/>
            <a:t>Veterinary care assistant</a:t>
          </a:r>
        </a:p>
      </dgm:t>
    </dgm:pt>
    <dgm:pt modelId="{760D2083-7D9B-40E6-8EC9-59FC1B040967}" type="parTrans" cxnId="{349745BC-AE5A-4FF0-84FE-7D021735DA70}">
      <dgm:prSet/>
      <dgm:spPr/>
      <dgm:t>
        <a:bodyPr/>
        <a:lstStyle/>
        <a:p>
          <a:endParaRPr lang="en-US"/>
        </a:p>
      </dgm:t>
    </dgm:pt>
    <dgm:pt modelId="{0B97E905-A133-404C-A291-25C9E2A463EB}" type="sibTrans" cxnId="{349745BC-AE5A-4FF0-84FE-7D021735DA70}">
      <dgm:prSet/>
      <dgm:spPr/>
      <dgm:t>
        <a:bodyPr/>
        <a:lstStyle/>
        <a:p>
          <a:endParaRPr lang="en-US"/>
        </a:p>
      </dgm:t>
    </dgm:pt>
    <dgm:pt modelId="{5EE3C8A0-2838-4126-AB19-678639D8D3BB}">
      <dgm:prSet/>
      <dgm:spPr/>
      <dgm:t>
        <a:bodyPr/>
        <a:lstStyle/>
        <a:p>
          <a:r>
            <a:rPr lang="en-US"/>
            <a:t>Veterinary pharmacist</a:t>
          </a:r>
        </a:p>
      </dgm:t>
    </dgm:pt>
    <dgm:pt modelId="{3B8EB4E6-51E5-4489-88DD-950F5BEC49DC}" type="parTrans" cxnId="{156249FF-4585-4F27-A270-5E1C753118D1}">
      <dgm:prSet/>
      <dgm:spPr/>
      <dgm:t>
        <a:bodyPr/>
        <a:lstStyle/>
        <a:p>
          <a:endParaRPr lang="en-US"/>
        </a:p>
      </dgm:t>
    </dgm:pt>
    <dgm:pt modelId="{D599B13F-140D-4156-BF6D-5ACA64CA569A}" type="sibTrans" cxnId="{156249FF-4585-4F27-A270-5E1C753118D1}">
      <dgm:prSet/>
      <dgm:spPr/>
      <dgm:t>
        <a:bodyPr/>
        <a:lstStyle/>
        <a:p>
          <a:endParaRPr lang="en-US"/>
        </a:p>
      </dgm:t>
    </dgm:pt>
    <dgm:pt modelId="{A61C5A33-628B-4E79-9755-1FC2A8126737}">
      <dgm:prSet/>
      <dgm:spPr/>
      <dgm:t>
        <a:bodyPr/>
        <a:lstStyle/>
        <a:p>
          <a:r>
            <a:rPr lang="en-US"/>
            <a:t>Suitably qualified person (SQP)</a:t>
          </a:r>
        </a:p>
      </dgm:t>
    </dgm:pt>
    <dgm:pt modelId="{67F5D5DD-9279-4CDD-A37F-8926BA5FB600}" type="parTrans" cxnId="{805972BD-4930-425C-8E3E-E8133C36324B}">
      <dgm:prSet/>
      <dgm:spPr/>
      <dgm:t>
        <a:bodyPr/>
        <a:lstStyle/>
        <a:p>
          <a:endParaRPr lang="en-US"/>
        </a:p>
      </dgm:t>
    </dgm:pt>
    <dgm:pt modelId="{8BFBA71C-C19A-49A3-B5E1-E4BCB79ABB58}" type="sibTrans" cxnId="{805972BD-4930-425C-8E3E-E8133C36324B}">
      <dgm:prSet/>
      <dgm:spPr/>
      <dgm:t>
        <a:bodyPr/>
        <a:lstStyle/>
        <a:p>
          <a:endParaRPr lang="en-US"/>
        </a:p>
      </dgm:t>
    </dgm:pt>
    <dgm:pt modelId="{B524BF11-BA9C-421D-BF93-5EE4DD45DE72}">
      <dgm:prSet/>
      <dgm:spPr/>
      <dgm:t>
        <a:bodyPr/>
        <a:lstStyle/>
        <a:p>
          <a:r>
            <a:rPr lang="en-US"/>
            <a:t>Veterinary receptionist</a:t>
          </a:r>
        </a:p>
      </dgm:t>
    </dgm:pt>
    <dgm:pt modelId="{FC7BCD97-2E53-45FA-9561-B781186AC22E}" type="parTrans" cxnId="{E77C0613-5836-4A83-A1BB-5439E4DE4172}">
      <dgm:prSet/>
      <dgm:spPr/>
      <dgm:t>
        <a:bodyPr/>
        <a:lstStyle/>
        <a:p>
          <a:endParaRPr lang="en-US"/>
        </a:p>
      </dgm:t>
    </dgm:pt>
    <dgm:pt modelId="{2DA99DF9-AEE7-47B7-824F-0971E7CBB345}" type="sibTrans" cxnId="{E77C0613-5836-4A83-A1BB-5439E4DE4172}">
      <dgm:prSet/>
      <dgm:spPr/>
      <dgm:t>
        <a:bodyPr/>
        <a:lstStyle/>
        <a:p>
          <a:endParaRPr lang="en-US"/>
        </a:p>
      </dgm:t>
    </dgm:pt>
    <dgm:pt modelId="{80E92E62-84CD-F44D-8B39-025C8BBE03E3}" type="pres">
      <dgm:prSet presAssocID="{E4C147D3-802D-4218-8030-793A3A745CD0}" presName="diagram" presStyleCnt="0">
        <dgm:presLayoutVars>
          <dgm:dir/>
          <dgm:resizeHandles val="exact"/>
        </dgm:presLayoutVars>
      </dgm:prSet>
      <dgm:spPr/>
    </dgm:pt>
    <dgm:pt modelId="{FB3B22AF-692F-3148-9F66-092C0D776CE1}" type="pres">
      <dgm:prSet presAssocID="{D06EBA68-6D6E-4D14-BA19-D26FA0DC892C}" presName="node" presStyleLbl="node1" presStyleIdx="0" presStyleCnt="6">
        <dgm:presLayoutVars>
          <dgm:bulletEnabled val="1"/>
        </dgm:presLayoutVars>
      </dgm:prSet>
      <dgm:spPr/>
    </dgm:pt>
    <dgm:pt modelId="{65487235-2EC9-4546-9342-1FF76D4A9C0A}" type="pres">
      <dgm:prSet presAssocID="{7800700F-02EB-4393-A01D-A70F1E954165}" presName="sibTrans" presStyleCnt="0"/>
      <dgm:spPr/>
    </dgm:pt>
    <dgm:pt modelId="{7482F9B7-F464-FC48-854C-36A920912E0C}" type="pres">
      <dgm:prSet presAssocID="{EA547105-5EDB-44D2-A1A3-6BCB2A95AC62}" presName="node" presStyleLbl="node1" presStyleIdx="1" presStyleCnt="6">
        <dgm:presLayoutVars>
          <dgm:bulletEnabled val="1"/>
        </dgm:presLayoutVars>
      </dgm:prSet>
      <dgm:spPr/>
    </dgm:pt>
    <dgm:pt modelId="{D761E872-58A3-7A40-AC21-DF564D42CCA9}" type="pres">
      <dgm:prSet presAssocID="{A3A0F672-13B8-4522-9C8D-7666C61E87D7}" presName="sibTrans" presStyleCnt="0"/>
      <dgm:spPr/>
    </dgm:pt>
    <dgm:pt modelId="{DABBB0B8-45D7-3047-B21F-C9F8F910271B}" type="pres">
      <dgm:prSet presAssocID="{8EF3D915-3121-4F6E-BDBB-C43D47D38981}" presName="node" presStyleLbl="node1" presStyleIdx="2" presStyleCnt="6">
        <dgm:presLayoutVars>
          <dgm:bulletEnabled val="1"/>
        </dgm:presLayoutVars>
      </dgm:prSet>
      <dgm:spPr/>
    </dgm:pt>
    <dgm:pt modelId="{70D85D27-B198-5D44-96E1-57866018A8EA}" type="pres">
      <dgm:prSet presAssocID="{0B97E905-A133-404C-A291-25C9E2A463EB}" presName="sibTrans" presStyleCnt="0"/>
      <dgm:spPr/>
    </dgm:pt>
    <dgm:pt modelId="{17E7B09E-9126-1D40-B92C-F16EB4F45241}" type="pres">
      <dgm:prSet presAssocID="{5EE3C8A0-2838-4126-AB19-678639D8D3BB}" presName="node" presStyleLbl="node1" presStyleIdx="3" presStyleCnt="6">
        <dgm:presLayoutVars>
          <dgm:bulletEnabled val="1"/>
        </dgm:presLayoutVars>
      </dgm:prSet>
      <dgm:spPr/>
    </dgm:pt>
    <dgm:pt modelId="{7EEA32F5-6558-C045-80F6-5DA7AD1FE4D4}" type="pres">
      <dgm:prSet presAssocID="{D599B13F-140D-4156-BF6D-5ACA64CA569A}" presName="sibTrans" presStyleCnt="0"/>
      <dgm:spPr/>
    </dgm:pt>
    <dgm:pt modelId="{4A8B5DB4-90D7-F645-8737-69BE50E5483D}" type="pres">
      <dgm:prSet presAssocID="{A61C5A33-628B-4E79-9755-1FC2A8126737}" presName="node" presStyleLbl="node1" presStyleIdx="4" presStyleCnt="6">
        <dgm:presLayoutVars>
          <dgm:bulletEnabled val="1"/>
        </dgm:presLayoutVars>
      </dgm:prSet>
      <dgm:spPr/>
    </dgm:pt>
    <dgm:pt modelId="{A2848278-D5B2-6049-B2A9-B935D34E35CB}" type="pres">
      <dgm:prSet presAssocID="{8BFBA71C-C19A-49A3-B5E1-E4BCB79ABB58}" presName="sibTrans" presStyleCnt="0"/>
      <dgm:spPr/>
    </dgm:pt>
    <dgm:pt modelId="{91023F28-BE07-164E-B55C-7FC2284B5149}" type="pres">
      <dgm:prSet presAssocID="{B524BF11-BA9C-421D-BF93-5EE4DD45DE72}" presName="node" presStyleLbl="node1" presStyleIdx="5" presStyleCnt="6">
        <dgm:presLayoutVars>
          <dgm:bulletEnabled val="1"/>
        </dgm:presLayoutVars>
      </dgm:prSet>
      <dgm:spPr/>
    </dgm:pt>
  </dgm:ptLst>
  <dgm:cxnLst>
    <dgm:cxn modelId="{E77C0613-5836-4A83-A1BB-5439E4DE4172}" srcId="{E4C147D3-802D-4218-8030-793A3A745CD0}" destId="{B524BF11-BA9C-421D-BF93-5EE4DD45DE72}" srcOrd="5" destOrd="0" parTransId="{FC7BCD97-2E53-45FA-9561-B781186AC22E}" sibTransId="{2DA99DF9-AEE7-47B7-824F-0971E7CBB345}"/>
    <dgm:cxn modelId="{CC6CF215-0A39-43DD-B1CC-0962178C6AAB}" srcId="{E4C147D3-802D-4218-8030-793A3A745CD0}" destId="{EA547105-5EDB-44D2-A1A3-6BCB2A95AC62}" srcOrd="1" destOrd="0" parTransId="{037236C4-2B89-4200-BB57-C16B38035F4F}" sibTransId="{A3A0F672-13B8-4522-9C8D-7666C61E87D7}"/>
    <dgm:cxn modelId="{41BE5332-1E6A-1341-8A03-222397AEB929}" type="presOf" srcId="{8EF3D915-3121-4F6E-BDBB-C43D47D38981}" destId="{DABBB0B8-45D7-3047-B21F-C9F8F910271B}" srcOrd="0" destOrd="0" presId="urn:microsoft.com/office/officeart/2005/8/layout/default"/>
    <dgm:cxn modelId="{6F58986D-2A27-8E46-93D3-E963D55967C8}" type="presOf" srcId="{B524BF11-BA9C-421D-BF93-5EE4DD45DE72}" destId="{91023F28-BE07-164E-B55C-7FC2284B5149}" srcOrd="0" destOrd="0" presId="urn:microsoft.com/office/officeart/2005/8/layout/default"/>
    <dgm:cxn modelId="{5EA4EF70-4D3A-0C40-BFF0-206A5D1194BE}" type="presOf" srcId="{A61C5A33-628B-4E79-9755-1FC2A8126737}" destId="{4A8B5DB4-90D7-F645-8737-69BE50E5483D}" srcOrd="0" destOrd="0" presId="urn:microsoft.com/office/officeart/2005/8/layout/default"/>
    <dgm:cxn modelId="{5E38AA87-7EA2-47B8-A991-181973A7B223}" srcId="{E4C147D3-802D-4218-8030-793A3A745CD0}" destId="{D06EBA68-6D6E-4D14-BA19-D26FA0DC892C}" srcOrd="0" destOrd="0" parTransId="{BE8457CB-D8F2-4971-B412-5A8E8343B317}" sibTransId="{7800700F-02EB-4393-A01D-A70F1E954165}"/>
    <dgm:cxn modelId="{5C003191-D1C4-AB43-B4DE-90B635EDB606}" type="presOf" srcId="{E4C147D3-802D-4218-8030-793A3A745CD0}" destId="{80E92E62-84CD-F44D-8B39-025C8BBE03E3}" srcOrd="0" destOrd="0" presId="urn:microsoft.com/office/officeart/2005/8/layout/default"/>
    <dgm:cxn modelId="{5CFC6295-A5DC-5D48-9F57-914A87B2A4D1}" type="presOf" srcId="{5EE3C8A0-2838-4126-AB19-678639D8D3BB}" destId="{17E7B09E-9126-1D40-B92C-F16EB4F45241}" srcOrd="0" destOrd="0" presId="urn:microsoft.com/office/officeart/2005/8/layout/default"/>
    <dgm:cxn modelId="{349745BC-AE5A-4FF0-84FE-7D021735DA70}" srcId="{E4C147D3-802D-4218-8030-793A3A745CD0}" destId="{8EF3D915-3121-4F6E-BDBB-C43D47D38981}" srcOrd="2" destOrd="0" parTransId="{760D2083-7D9B-40E6-8EC9-59FC1B040967}" sibTransId="{0B97E905-A133-404C-A291-25C9E2A463EB}"/>
    <dgm:cxn modelId="{805972BD-4930-425C-8E3E-E8133C36324B}" srcId="{E4C147D3-802D-4218-8030-793A3A745CD0}" destId="{A61C5A33-628B-4E79-9755-1FC2A8126737}" srcOrd="4" destOrd="0" parTransId="{67F5D5DD-9279-4CDD-A37F-8926BA5FB600}" sibTransId="{8BFBA71C-C19A-49A3-B5E1-E4BCB79ABB58}"/>
    <dgm:cxn modelId="{38A5BDC8-C205-644D-AEE4-DF8D0F96802F}" type="presOf" srcId="{EA547105-5EDB-44D2-A1A3-6BCB2A95AC62}" destId="{7482F9B7-F464-FC48-854C-36A920912E0C}" srcOrd="0" destOrd="0" presId="urn:microsoft.com/office/officeart/2005/8/layout/default"/>
    <dgm:cxn modelId="{BAA7D4EF-08C4-1249-A831-D52BD3B8928C}" type="presOf" srcId="{D06EBA68-6D6E-4D14-BA19-D26FA0DC892C}" destId="{FB3B22AF-692F-3148-9F66-092C0D776CE1}" srcOrd="0" destOrd="0" presId="urn:microsoft.com/office/officeart/2005/8/layout/default"/>
    <dgm:cxn modelId="{156249FF-4585-4F27-A270-5E1C753118D1}" srcId="{E4C147D3-802D-4218-8030-793A3A745CD0}" destId="{5EE3C8A0-2838-4126-AB19-678639D8D3BB}" srcOrd="3" destOrd="0" parTransId="{3B8EB4E6-51E5-4489-88DD-950F5BEC49DC}" sibTransId="{D599B13F-140D-4156-BF6D-5ACA64CA569A}"/>
    <dgm:cxn modelId="{9B1B23B8-DCA5-6B42-A707-139577FF91F5}" type="presParOf" srcId="{80E92E62-84CD-F44D-8B39-025C8BBE03E3}" destId="{FB3B22AF-692F-3148-9F66-092C0D776CE1}" srcOrd="0" destOrd="0" presId="urn:microsoft.com/office/officeart/2005/8/layout/default"/>
    <dgm:cxn modelId="{AF872FED-91C9-0049-B07E-2AC682D93249}" type="presParOf" srcId="{80E92E62-84CD-F44D-8B39-025C8BBE03E3}" destId="{65487235-2EC9-4546-9342-1FF76D4A9C0A}" srcOrd="1" destOrd="0" presId="urn:microsoft.com/office/officeart/2005/8/layout/default"/>
    <dgm:cxn modelId="{40A71CD9-33EA-C34F-94A2-CFEE1260E114}" type="presParOf" srcId="{80E92E62-84CD-F44D-8B39-025C8BBE03E3}" destId="{7482F9B7-F464-FC48-854C-36A920912E0C}" srcOrd="2" destOrd="0" presId="urn:microsoft.com/office/officeart/2005/8/layout/default"/>
    <dgm:cxn modelId="{AD4C9DB9-C18A-0E43-9B88-6D96B9367F19}" type="presParOf" srcId="{80E92E62-84CD-F44D-8B39-025C8BBE03E3}" destId="{D761E872-58A3-7A40-AC21-DF564D42CCA9}" srcOrd="3" destOrd="0" presId="urn:microsoft.com/office/officeart/2005/8/layout/default"/>
    <dgm:cxn modelId="{F62C533F-8F64-9546-AF15-91DBCC3E6288}" type="presParOf" srcId="{80E92E62-84CD-F44D-8B39-025C8BBE03E3}" destId="{DABBB0B8-45D7-3047-B21F-C9F8F910271B}" srcOrd="4" destOrd="0" presId="urn:microsoft.com/office/officeart/2005/8/layout/default"/>
    <dgm:cxn modelId="{130AD3B2-7D02-AA4C-8E67-811B3AC52B3A}" type="presParOf" srcId="{80E92E62-84CD-F44D-8B39-025C8BBE03E3}" destId="{70D85D27-B198-5D44-96E1-57866018A8EA}" srcOrd="5" destOrd="0" presId="urn:microsoft.com/office/officeart/2005/8/layout/default"/>
    <dgm:cxn modelId="{60309AD4-3558-8841-8B32-B7981CA09AD4}" type="presParOf" srcId="{80E92E62-84CD-F44D-8B39-025C8BBE03E3}" destId="{17E7B09E-9126-1D40-B92C-F16EB4F45241}" srcOrd="6" destOrd="0" presId="urn:microsoft.com/office/officeart/2005/8/layout/default"/>
    <dgm:cxn modelId="{749701A6-BD97-B644-8DAC-456BE8689A51}" type="presParOf" srcId="{80E92E62-84CD-F44D-8B39-025C8BBE03E3}" destId="{7EEA32F5-6558-C045-80F6-5DA7AD1FE4D4}" srcOrd="7" destOrd="0" presId="urn:microsoft.com/office/officeart/2005/8/layout/default"/>
    <dgm:cxn modelId="{C1BE370A-60A4-BF43-95DC-3D3001C140C4}" type="presParOf" srcId="{80E92E62-84CD-F44D-8B39-025C8BBE03E3}" destId="{4A8B5DB4-90D7-F645-8737-69BE50E5483D}" srcOrd="8" destOrd="0" presId="urn:microsoft.com/office/officeart/2005/8/layout/default"/>
    <dgm:cxn modelId="{E4CCE4DA-4FB3-654A-8C30-282278EF7C96}" type="presParOf" srcId="{80E92E62-84CD-F44D-8B39-025C8BBE03E3}" destId="{A2848278-D5B2-6049-B2A9-B935D34E35CB}" srcOrd="9" destOrd="0" presId="urn:microsoft.com/office/officeart/2005/8/layout/default"/>
    <dgm:cxn modelId="{7DBFC7B7-92A8-EA40-84D1-1BA9204577C3}" type="presParOf" srcId="{80E92E62-84CD-F44D-8B39-025C8BBE03E3}" destId="{91023F28-BE07-164E-B55C-7FC2284B514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AA0AF8-4A8C-44DA-BB0B-B19A9DE0F8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EE4E66-8726-4369-8BA7-FA039B1C7877}">
      <dgm:prSet/>
      <dgm:spPr/>
      <dgm:t>
        <a:bodyPr/>
        <a:lstStyle/>
        <a:p>
          <a:r>
            <a:rPr lang="en-US"/>
            <a:t>Caring sector-rewarding</a:t>
          </a:r>
        </a:p>
      </dgm:t>
    </dgm:pt>
    <dgm:pt modelId="{09A6CC5A-7CA0-44EC-977B-13D585540BA9}" type="parTrans" cxnId="{6A9E1AFF-EF2F-4980-87CF-9321F17E15C3}">
      <dgm:prSet/>
      <dgm:spPr/>
      <dgm:t>
        <a:bodyPr/>
        <a:lstStyle/>
        <a:p>
          <a:endParaRPr lang="en-US"/>
        </a:p>
      </dgm:t>
    </dgm:pt>
    <dgm:pt modelId="{A16EF62A-B055-4F1D-A3A8-29B92568749C}" type="sibTrans" cxnId="{6A9E1AFF-EF2F-4980-87CF-9321F17E15C3}">
      <dgm:prSet/>
      <dgm:spPr/>
      <dgm:t>
        <a:bodyPr/>
        <a:lstStyle/>
        <a:p>
          <a:endParaRPr lang="en-US"/>
        </a:p>
      </dgm:t>
    </dgm:pt>
    <dgm:pt modelId="{1EF428AA-3390-4A4A-9562-84DCAEB2F138}">
      <dgm:prSet/>
      <dgm:spPr/>
      <dgm:t>
        <a:bodyPr/>
        <a:lstStyle/>
        <a:p>
          <a:r>
            <a:rPr lang="en-US"/>
            <a:t>Varied-cannot guarantee how animals behave</a:t>
          </a:r>
        </a:p>
      </dgm:t>
    </dgm:pt>
    <dgm:pt modelId="{0794026F-219A-4C88-9EB7-AECD648FCAA2}" type="parTrans" cxnId="{8978F008-EC01-4B8F-9235-0C15A1326CD7}">
      <dgm:prSet/>
      <dgm:spPr/>
      <dgm:t>
        <a:bodyPr/>
        <a:lstStyle/>
        <a:p>
          <a:endParaRPr lang="en-US"/>
        </a:p>
      </dgm:t>
    </dgm:pt>
    <dgm:pt modelId="{29A8BBF2-BD66-437F-B67A-6FC9A67122A7}" type="sibTrans" cxnId="{8978F008-EC01-4B8F-9235-0C15A1326CD7}">
      <dgm:prSet/>
      <dgm:spPr/>
      <dgm:t>
        <a:bodyPr/>
        <a:lstStyle/>
        <a:p>
          <a:endParaRPr lang="en-US"/>
        </a:p>
      </dgm:t>
    </dgm:pt>
    <dgm:pt modelId="{11F08D96-368B-48D4-A743-EA55B84CD44B}">
      <dgm:prSet/>
      <dgm:spPr/>
      <dgm:t>
        <a:bodyPr/>
        <a:lstStyle/>
        <a:p>
          <a:r>
            <a:rPr lang="en-US"/>
            <a:t>Can be outside/inside</a:t>
          </a:r>
        </a:p>
      </dgm:t>
    </dgm:pt>
    <dgm:pt modelId="{4877A9ED-4164-4A38-8766-F68AD159C39F}" type="parTrans" cxnId="{4B6AEFBE-199C-4C4C-9267-43F6C2EEE5E3}">
      <dgm:prSet/>
      <dgm:spPr/>
      <dgm:t>
        <a:bodyPr/>
        <a:lstStyle/>
        <a:p>
          <a:endParaRPr lang="en-US"/>
        </a:p>
      </dgm:t>
    </dgm:pt>
    <dgm:pt modelId="{5B8B7960-6F55-4037-9BA5-C0C7DB1FAA01}" type="sibTrans" cxnId="{4B6AEFBE-199C-4C4C-9267-43F6C2EEE5E3}">
      <dgm:prSet/>
      <dgm:spPr/>
      <dgm:t>
        <a:bodyPr/>
        <a:lstStyle/>
        <a:p>
          <a:endParaRPr lang="en-US"/>
        </a:p>
      </dgm:t>
    </dgm:pt>
    <dgm:pt modelId="{4439932E-4CB2-4BCF-9054-4DADC632687E}">
      <dgm:prSet/>
      <dgm:spPr/>
      <dgm:t>
        <a:bodyPr/>
        <a:lstStyle/>
        <a:p>
          <a:r>
            <a:rPr lang="en-US"/>
            <a:t>Part of a small team</a:t>
          </a:r>
        </a:p>
      </dgm:t>
    </dgm:pt>
    <dgm:pt modelId="{77CEDEC9-23C7-46CB-A0C9-BDEE1E43968E}" type="parTrans" cxnId="{4BE2C1A8-62A2-4471-BBE0-721B746E3A2B}">
      <dgm:prSet/>
      <dgm:spPr/>
      <dgm:t>
        <a:bodyPr/>
        <a:lstStyle/>
        <a:p>
          <a:endParaRPr lang="en-US"/>
        </a:p>
      </dgm:t>
    </dgm:pt>
    <dgm:pt modelId="{BB471263-5CDB-4A10-AD64-BF813AD64512}" type="sibTrans" cxnId="{4BE2C1A8-62A2-4471-BBE0-721B746E3A2B}">
      <dgm:prSet/>
      <dgm:spPr/>
      <dgm:t>
        <a:bodyPr/>
        <a:lstStyle/>
        <a:p>
          <a:endParaRPr lang="en-US"/>
        </a:p>
      </dgm:t>
    </dgm:pt>
    <dgm:pt modelId="{C83C5D23-9DE4-4242-BE1A-4CBDA0E063D2}">
      <dgm:prSet/>
      <dgm:spPr/>
      <dgm:t>
        <a:bodyPr/>
        <a:lstStyle/>
        <a:p>
          <a:r>
            <a:rPr lang="en-US"/>
            <a:t>Meeting clients </a:t>
          </a:r>
        </a:p>
      </dgm:t>
    </dgm:pt>
    <dgm:pt modelId="{B8BA2E73-5D18-4C81-93FE-ACEB86307885}" type="parTrans" cxnId="{5922BC29-BA9F-4843-8DBF-E733210AE429}">
      <dgm:prSet/>
      <dgm:spPr/>
      <dgm:t>
        <a:bodyPr/>
        <a:lstStyle/>
        <a:p>
          <a:endParaRPr lang="en-US"/>
        </a:p>
      </dgm:t>
    </dgm:pt>
    <dgm:pt modelId="{E86CC9A9-2F78-488C-8E84-E6C5BD7360B6}" type="sibTrans" cxnId="{5922BC29-BA9F-4843-8DBF-E733210AE429}">
      <dgm:prSet/>
      <dgm:spPr/>
      <dgm:t>
        <a:bodyPr/>
        <a:lstStyle/>
        <a:p>
          <a:endParaRPr lang="en-US"/>
        </a:p>
      </dgm:t>
    </dgm:pt>
    <dgm:pt modelId="{6D47C6DB-7749-49D1-BE78-2279FB0BBC49}">
      <dgm:prSet/>
      <dgm:spPr/>
      <dgm:t>
        <a:bodyPr/>
        <a:lstStyle/>
        <a:p>
          <a:r>
            <a:rPr lang="en-US"/>
            <a:t>Good career opportunities</a:t>
          </a:r>
        </a:p>
      </dgm:t>
    </dgm:pt>
    <dgm:pt modelId="{6A198F89-8440-472F-A496-88AC832F9FE9}" type="parTrans" cxnId="{81A92D6B-153A-434D-8A6D-B84F078BD6D0}">
      <dgm:prSet/>
      <dgm:spPr/>
      <dgm:t>
        <a:bodyPr/>
        <a:lstStyle/>
        <a:p>
          <a:endParaRPr lang="en-US"/>
        </a:p>
      </dgm:t>
    </dgm:pt>
    <dgm:pt modelId="{1D8A28E8-49DF-43E3-B32A-B5578A199940}" type="sibTrans" cxnId="{81A92D6B-153A-434D-8A6D-B84F078BD6D0}">
      <dgm:prSet/>
      <dgm:spPr/>
      <dgm:t>
        <a:bodyPr/>
        <a:lstStyle/>
        <a:p>
          <a:endParaRPr lang="en-US"/>
        </a:p>
      </dgm:t>
    </dgm:pt>
    <dgm:pt modelId="{5F404D37-2C6C-4D3A-9A84-9EFD3A626375}">
      <dgm:prSet/>
      <dgm:spPr/>
      <dgm:t>
        <a:bodyPr/>
        <a:lstStyle/>
        <a:p>
          <a:r>
            <a:rPr lang="en-US"/>
            <a:t>Challenging</a:t>
          </a:r>
        </a:p>
      </dgm:t>
    </dgm:pt>
    <dgm:pt modelId="{53E97594-DBC9-4F50-B30C-9291EF7110BE}" type="parTrans" cxnId="{B08F3E80-A30D-4A51-9FC7-96D74390F950}">
      <dgm:prSet/>
      <dgm:spPr/>
      <dgm:t>
        <a:bodyPr/>
        <a:lstStyle/>
        <a:p>
          <a:endParaRPr lang="en-US"/>
        </a:p>
      </dgm:t>
    </dgm:pt>
    <dgm:pt modelId="{08037516-5E22-427C-AA69-6C2835D91267}" type="sibTrans" cxnId="{B08F3E80-A30D-4A51-9FC7-96D74390F950}">
      <dgm:prSet/>
      <dgm:spPr/>
      <dgm:t>
        <a:bodyPr/>
        <a:lstStyle/>
        <a:p>
          <a:endParaRPr lang="en-US"/>
        </a:p>
      </dgm:t>
    </dgm:pt>
    <dgm:pt modelId="{2D41AC5E-A04C-4A5F-95AB-967F56FC0EE4}" type="pres">
      <dgm:prSet presAssocID="{99AA0AF8-4A8C-44DA-BB0B-B19A9DE0F8A0}" presName="root" presStyleCnt="0">
        <dgm:presLayoutVars>
          <dgm:dir/>
          <dgm:resizeHandles val="exact"/>
        </dgm:presLayoutVars>
      </dgm:prSet>
      <dgm:spPr/>
    </dgm:pt>
    <dgm:pt modelId="{CAC8555D-51EC-4158-80EE-009B86199036}" type="pres">
      <dgm:prSet presAssocID="{CBEE4E66-8726-4369-8BA7-FA039B1C7877}" presName="compNode" presStyleCnt="0"/>
      <dgm:spPr/>
    </dgm:pt>
    <dgm:pt modelId="{F71CD782-565F-41FE-801B-00A4F37666F6}" type="pres">
      <dgm:prSet presAssocID="{CBEE4E66-8726-4369-8BA7-FA039B1C7877}" presName="bgRect" presStyleLbl="bgShp" presStyleIdx="0" presStyleCnt="7"/>
      <dgm:spPr/>
    </dgm:pt>
    <dgm:pt modelId="{D43F75AB-09C1-4609-B468-BBBD099EEC9A}" type="pres">
      <dgm:prSet presAssocID="{CBEE4E66-8726-4369-8BA7-FA039B1C787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acock"/>
        </a:ext>
      </dgm:extLst>
    </dgm:pt>
    <dgm:pt modelId="{05441071-1573-4CE1-81B9-2016E6A89787}" type="pres">
      <dgm:prSet presAssocID="{CBEE4E66-8726-4369-8BA7-FA039B1C7877}" presName="spaceRect" presStyleCnt="0"/>
      <dgm:spPr/>
    </dgm:pt>
    <dgm:pt modelId="{74B2BADE-A3EB-4860-B28C-0EDBA729E352}" type="pres">
      <dgm:prSet presAssocID="{CBEE4E66-8726-4369-8BA7-FA039B1C7877}" presName="parTx" presStyleLbl="revTx" presStyleIdx="0" presStyleCnt="7">
        <dgm:presLayoutVars>
          <dgm:chMax val="0"/>
          <dgm:chPref val="0"/>
        </dgm:presLayoutVars>
      </dgm:prSet>
      <dgm:spPr/>
    </dgm:pt>
    <dgm:pt modelId="{0B033B3F-474B-46D9-A130-E64ED31061E2}" type="pres">
      <dgm:prSet presAssocID="{A16EF62A-B055-4F1D-A3A8-29B92568749C}" presName="sibTrans" presStyleCnt="0"/>
      <dgm:spPr/>
    </dgm:pt>
    <dgm:pt modelId="{B1E4A2CF-B613-40AF-BC1F-D9F99D0AEDD3}" type="pres">
      <dgm:prSet presAssocID="{1EF428AA-3390-4A4A-9562-84DCAEB2F138}" presName="compNode" presStyleCnt="0"/>
      <dgm:spPr/>
    </dgm:pt>
    <dgm:pt modelId="{3CC372BA-8E77-401E-88A9-B0928D21758B}" type="pres">
      <dgm:prSet presAssocID="{1EF428AA-3390-4A4A-9562-84DCAEB2F138}" presName="bgRect" presStyleLbl="bgShp" presStyleIdx="1" presStyleCnt="7"/>
      <dgm:spPr/>
    </dgm:pt>
    <dgm:pt modelId="{3060BD4F-8A50-4841-8109-77E3B7090A96}" type="pres">
      <dgm:prSet presAssocID="{1EF428AA-3390-4A4A-9562-84DCAEB2F13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F6B7378F-C1A4-4CEB-A7BE-549A01ECD1F9}" type="pres">
      <dgm:prSet presAssocID="{1EF428AA-3390-4A4A-9562-84DCAEB2F138}" presName="spaceRect" presStyleCnt="0"/>
      <dgm:spPr/>
    </dgm:pt>
    <dgm:pt modelId="{4452D369-ABFB-4800-8E0E-CCD9109E0697}" type="pres">
      <dgm:prSet presAssocID="{1EF428AA-3390-4A4A-9562-84DCAEB2F138}" presName="parTx" presStyleLbl="revTx" presStyleIdx="1" presStyleCnt="7">
        <dgm:presLayoutVars>
          <dgm:chMax val="0"/>
          <dgm:chPref val="0"/>
        </dgm:presLayoutVars>
      </dgm:prSet>
      <dgm:spPr/>
    </dgm:pt>
    <dgm:pt modelId="{6476B0E2-96D6-4523-B2C4-5CF750CCDE9F}" type="pres">
      <dgm:prSet presAssocID="{29A8BBF2-BD66-437F-B67A-6FC9A67122A7}" presName="sibTrans" presStyleCnt="0"/>
      <dgm:spPr/>
    </dgm:pt>
    <dgm:pt modelId="{C9543A65-FB5D-4AE1-8C60-385063DEAFA0}" type="pres">
      <dgm:prSet presAssocID="{11F08D96-368B-48D4-A743-EA55B84CD44B}" presName="compNode" presStyleCnt="0"/>
      <dgm:spPr/>
    </dgm:pt>
    <dgm:pt modelId="{33BBE01C-18F1-41AD-846A-FDEC5E779B6F}" type="pres">
      <dgm:prSet presAssocID="{11F08D96-368B-48D4-A743-EA55B84CD44B}" presName="bgRect" presStyleLbl="bgShp" presStyleIdx="2" presStyleCnt="7"/>
      <dgm:spPr/>
    </dgm:pt>
    <dgm:pt modelId="{89206068-3B6A-44D7-8CA9-E5309F1A8CC4}" type="pres">
      <dgm:prSet presAssocID="{11F08D96-368B-48D4-A743-EA55B84CD44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671DBEDA-1884-419F-92F0-C42135026037}" type="pres">
      <dgm:prSet presAssocID="{11F08D96-368B-48D4-A743-EA55B84CD44B}" presName="spaceRect" presStyleCnt="0"/>
      <dgm:spPr/>
    </dgm:pt>
    <dgm:pt modelId="{A51A32A1-C88E-48A2-BBF5-82D6525C2C68}" type="pres">
      <dgm:prSet presAssocID="{11F08D96-368B-48D4-A743-EA55B84CD44B}" presName="parTx" presStyleLbl="revTx" presStyleIdx="2" presStyleCnt="7">
        <dgm:presLayoutVars>
          <dgm:chMax val="0"/>
          <dgm:chPref val="0"/>
        </dgm:presLayoutVars>
      </dgm:prSet>
      <dgm:spPr/>
    </dgm:pt>
    <dgm:pt modelId="{E89B716E-B802-4452-8D70-5870B6B2EC1B}" type="pres">
      <dgm:prSet presAssocID="{5B8B7960-6F55-4037-9BA5-C0C7DB1FAA01}" presName="sibTrans" presStyleCnt="0"/>
      <dgm:spPr/>
    </dgm:pt>
    <dgm:pt modelId="{39B12813-57B5-42CB-9A13-E6DC74936155}" type="pres">
      <dgm:prSet presAssocID="{4439932E-4CB2-4BCF-9054-4DADC632687E}" presName="compNode" presStyleCnt="0"/>
      <dgm:spPr/>
    </dgm:pt>
    <dgm:pt modelId="{5982B94B-C59E-472E-BA7E-31DEFCE09C02}" type="pres">
      <dgm:prSet presAssocID="{4439932E-4CB2-4BCF-9054-4DADC632687E}" presName="bgRect" presStyleLbl="bgShp" presStyleIdx="3" presStyleCnt="7"/>
      <dgm:spPr/>
    </dgm:pt>
    <dgm:pt modelId="{7E453202-1645-4B2C-A913-3E8DEE8D1844}" type="pres">
      <dgm:prSet presAssocID="{4439932E-4CB2-4BCF-9054-4DADC632687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477F598-52F7-4F18-97C0-16B3929D61F2}" type="pres">
      <dgm:prSet presAssocID="{4439932E-4CB2-4BCF-9054-4DADC632687E}" presName="spaceRect" presStyleCnt="0"/>
      <dgm:spPr/>
    </dgm:pt>
    <dgm:pt modelId="{9E624570-B85C-4E33-BE39-58394FBCF147}" type="pres">
      <dgm:prSet presAssocID="{4439932E-4CB2-4BCF-9054-4DADC632687E}" presName="parTx" presStyleLbl="revTx" presStyleIdx="3" presStyleCnt="7">
        <dgm:presLayoutVars>
          <dgm:chMax val="0"/>
          <dgm:chPref val="0"/>
        </dgm:presLayoutVars>
      </dgm:prSet>
      <dgm:spPr/>
    </dgm:pt>
    <dgm:pt modelId="{6F6D79FC-41E2-42D5-A72C-1C6F5C290809}" type="pres">
      <dgm:prSet presAssocID="{BB471263-5CDB-4A10-AD64-BF813AD64512}" presName="sibTrans" presStyleCnt="0"/>
      <dgm:spPr/>
    </dgm:pt>
    <dgm:pt modelId="{EFB739FF-4116-472E-A70C-EBC180245B16}" type="pres">
      <dgm:prSet presAssocID="{C83C5D23-9DE4-4242-BE1A-4CBDA0E063D2}" presName="compNode" presStyleCnt="0"/>
      <dgm:spPr/>
    </dgm:pt>
    <dgm:pt modelId="{3665AF66-3720-4E9F-AAC0-43AB0282F76D}" type="pres">
      <dgm:prSet presAssocID="{C83C5D23-9DE4-4242-BE1A-4CBDA0E063D2}" presName="bgRect" presStyleLbl="bgShp" presStyleIdx="4" presStyleCnt="7"/>
      <dgm:spPr/>
    </dgm:pt>
    <dgm:pt modelId="{C7C11D67-942A-4ABF-8478-CDD871833DF2}" type="pres">
      <dgm:prSet presAssocID="{C83C5D23-9DE4-4242-BE1A-4CBDA0E063D2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A869A08-E78A-41A8-9DAB-01E22D6F31E5}" type="pres">
      <dgm:prSet presAssocID="{C83C5D23-9DE4-4242-BE1A-4CBDA0E063D2}" presName="spaceRect" presStyleCnt="0"/>
      <dgm:spPr/>
    </dgm:pt>
    <dgm:pt modelId="{4EB8B695-BA12-402F-AF45-1079B9C84000}" type="pres">
      <dgm:prSet presAssocID="{C83C5D23-9DE4-4242-BE1A-4CBDA0E063D2}" presName="parTx" presStyleLbl="revTx" presStyleIdx="4" presStyleCnt="7">
        <dgm:presLayoutVars>
          <dgm:chMax val="0"/>
          <dgm:chPref val="0"/>
        </dgm:presLayoutVars>
      </dgm:prSet>
      <dgm:spPr/>
    </dgm:pt>
    <dgm:pt modelId="{8F67170A-778B-442F-B3DB-A6FD2DAF1F40}" type="pres">
      <dgm:prSet presAssocID="{E86CC9A9-2F78-488C-8E84-E6C5BD7360B6}" presName="sibTrans" presStyleCnt="0"/>
      <dgm:spPr/>
    </dgm:pt>
    <dgm:pt modelId="{E9532981-E484-4C73-A588-0BF488F51905}" type="pres">
      <dgm:prSet presAssocID="{6D47C6DB-7749-49D1-BE78-2279FB0BBC49}" presName="compNode" presStyleCnt="0"/>
      <dgm:spPr/>
    </dgm:pt>
    <dgm:pt modelId="{0C356EF9-534D-40A2-9EA0-DDFBC85731A0}" type="pres">
      <dgm:prSet presAssocID="{6D47C6DB-7749-49D1-BE78-2279FB0BBC49}" presName="bgRect" presStyleLbl="bgShp" presStyleIdx="5" presStyleCnt="7"/>
      <dgm:spPr/>
    </dgm:pt>
    <dgm:pt modelId="{DCFC90DF-DD61-4581-B933-F0EEB4EC4E34}" type="pres">
      <dgm:prSet presAssocID="{6D47C6DB-7749-49D1-BE78-2279FB0BBC4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A44F557-CDFB-4680-AE60-81C49ED4ACA7}" type="pres">
      <dgm:prSet presAssocID="{6D47C6DB-7749-49D1-BE78-2279FB0BBC49}" presName="spaceRect" presStyleCnt="0"/>
      <dgm:spPr/>
    </dgm:pt>
    <dgm:pt modelId="{574ED4E4-C64C-4AA5-B46F-70B4EC6E051B}" type="pres">
      <dgm:prSet presAssocID="{6D47C6DB-7749-49D1-BE78-2279FB0BBC49}" presName="parTx" presStyleLbl="revTx" presStyleIdx="5" presStyleCnt="7">
        <dgm:presLayoutVars>
          <dgm:chMax val="0"/>
          <dgm:chPref val="0"/>
        </dgm:presLayoutVars>
      </dgm:prSet>
      <dgm:spPr/>
    </dgm:pt>
    <dgm:pt modelId="{C2967E30-D88D-427E-9910-780A10FB3E53}" type="pres">
      <dgm:prSet presAssocID="{1D8A28E8-49DF-43E3-B32A-B5578A199940}" presName="sibTrans" presStyleCnt="0"/>
      <dgm:spPr/>
    </dgm:pt>
    <dgm:pt modelId="{4817E963-76A0-4B54-88E1-1BE1324E93AF}" type="pres">
      <dgm:prSet presAssocID="{5F404D37-2C6C-4D3A-9A84-9EFD3A626375}" presName="compNode" presStyleCnt="0"/>
      <dgm:spPr/>
    </dgm:pt>
    <dgm:pt modelId="{BB424C82-4C8A-42D6-B290-9BB4ACFF099B}" type="pres">
      <dgm:prSet presAssocID="{5F404D37-2C6C-4D3A-9A84-9EFD3A626375}" presName="bgRect" presStyleLbl="bgShp" presStyleIdx="6" presStyleCnt="7"/>
      <dgm:spPr/>
    </dgm:pt>
    <dgm:pt modelId="{C4950891-C397-43A7-8858-56FC80153533}" type="pres">
      <dgm:prSet presAssocID="{5F404D37-2C6C-4D3A-9A84-9EFD3A62637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AC2BFCFE-407B-451C-9E5E-337B017FC02C}" type="pres">
      <dgm:prSet presAssocID="{5F404D37-2C6C-4D3A-9A84-9EFD3A626375}" presName="spaceRect" presStyleCnt="0"/>
      <dgm:spPr/>
    </dgm:pt>
    <dgm:pt modelId="{A26DBDBF-7A83-4763-9406-68D025FC53E2}" type="pres">
      <dgm:prSet presAssocID="{5F404D37-2C6C-4D3A-9A84-9EFD3A62637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E2D5F00-7FCC-4BD8-8373-5268B2AB6F1C}" type="presOf" srcId="{1EF428AA-3390-4A4A-9562-84DCAEB2F138}" destId="{4452D369-ABFB-4800-8E0E-CCD9109E0697}" srcOrd="0" destOrd="0" presId="urn:microsoft.com/office/officeart/2018/2/layout/IconVerticalSolidList"/>
    <dgm:cxn modelId="{8978F008-EC01-4B8F-9235-0C15A1326CD7}" srcId="{99AA0AF8-4A8C-44DA-BB0B-B19A9DE0F8A0}" destId="{1EF428AA-3390-4A4A-9562-84DCAEB2F138}" srcOrd="1" destOrd="0" parTransId="{0794026F-219A-4C88-9EB7-AECD648FCAA2}" sibTransId="{29A8BBF2-BD66-437F-B67A-6FC9A67122A7}"/>
    <dgm:cxn modelId="{5922BC29-BA9F-4843-8DBF-E733210AE429}" srcId="{99AA0AF8-4A8C-44DA-BB0B-B19A9DE0F8A0}" destId="{C83C5D23-9DE4-4242-BE1A-4CBDA0E063D2}" srcOrd="4" destOrd="0" parTransId="{B8BA2E73-5D18-4C81-93FE-ACEB86307885}" sibTransId="{E86CC9A9-2F78-488C-8E84-E6C5BD7360B6}"/>
    <dgm:cxn modelId="{24973340-7E91-4A2D-985B-6164F73430F0}" type="presOf" srcId="{5F404D37-2C6C-4D3A-9A84-9EFD3A626375}" destId="{A26DBDBF-7A83-4763-9406-68D025FC53E2}" srcOrd="0" destOrd="0" presId="urn:microsoft.com/office/officeart/2018/2/layout/IconVerticalSolidList"/>
    <dgm:cxn modelId="{81A92D6B-153A-434D-8A6D-B84F078BD6D0}" srcId="{99AA0AF8-4A8C-44DA-BB0B-B19A9DE0F8A0}" destId="{6D47C6DB-7749-49D1-BE78-2279FB0BBC49}" srcOrd="5" destOrd="0" parTransId="{6A198F89-8440-472F-A496-88AC832F9FE9}" sibTransId="{1D8A28E8-49DF-43E3-B32A-B5578A199940}"/>
    <dgm:cxn modelId="{6CB21D72-D49E-4984-B43B-A054D19FE638}" type="presOf" srcId="{4439932E-4CB2-4BCF-9054-4DADC632687E}" destId="{9E624570-B85C-4E33-BE39-58394FBCF147}" srcOrd="0" destOrd="0" presId="urn:microsoft.com/office/officeart/2018/2/layout/IconVerticalSolidList"/>
    <dgm:cxn modelId="{BB164179-AE04-441D-A02D-F5EE32E17A3D}" type="presOf" srcId="{99AA0AF8-4A8C-44DA-BB0B-B19A9DE0F8A0}" destId="{2D41AC5E-A04C-4A5F-95AB-967F56FC0EE4}" srcOrd="0" destOrd="0" presId="urn:microsoft.com/office/officeart/2018/2/layout/IconVerticalSolidList"/>
    <dgm:cxn modelId="{B08F3E80-A30D-4A51-9FC7-96D74390F950}" srcId="{99AA0AF8-4A8C-44DA-BB0B-B19A9DE0F8A0}" destId="{5F404D37-2C6C-4D3A-9A84-9EFD3A626375}" srcOrd="6" destOrd="0" parTransId="{53E97594-DBC9-4F50-B30C-9291EF7110BE}" sibTransId="{08037516-5E22-427C-AA69-6C2835D91267}"/>
    <dgm:cxn modelId="{4BE2C1A8-62A2-4471-BBE0-721B746E3A2B}" srcId="{99AA0AF8-4A8C-44DA-BB0B-B19A9DE0F8A0}" destId="{4439932E-4CB2-4BCF-9054-4DADC632687E}" srcOrd="3" destOrd="0" parTransId="{77CEDEC9-23C7-46CB-A0C9-BDEE1E43968E}" sibTransId="{BB471263-5CDB-4A10-AD64-BF813AD64512}"/>
    <dgm:cxn modelId="{4B6AEFBE-199C-4C4C-9267-43F6C2EEE5E3}" srcId="{99AA0AF8-4A8C-44DA-BB0B-B19A9DE0F8A0}" destId="{11F08D96-368B-48D4-A743-EA55B84CD44B}" srcOrd="2" destOrd="0" parTransId="{4877A9ED-4164-4A38-8766-F68AD159C39F}" sibTransId="{5B8B7960-6F55-4037-9BA5-C0C7DB1FAA01}"/>
    <dgm:cxn modelId="{047E86C2-0EAE-44CA-BECB-C6DD11F89952}" type="presOf" srcId="{11F08D96-368B-48D4-A743-EA55B84CD44B}" destId="{A51A32A1-C88E-48A2-BBF5-82D6525C2C68}" srcOrd="0" destOrd="0" presId="urn:microsoft.com/office/officeart/2018/2/layout/IconVerticalSolidList"/>
    <dgm:cxn modelId="{8F6823C6-35C9-4043-997A-93FE20906ABE}" type="presOf" srcId="{CBEE4E66-8726-4369-8BA7-FA039B1C7877}" destId="{74B2BADE-A3EB-4860-B28C-0EDBA729E352}" srcOrd="0" destOrd="0" presId="urn:microsoft.com/office/officeart/2018/2/layout/IconVerticalSolidList"/>
    <dgm:cxn modelId="{E9900FD5-970D-408D-858F-9E0146647DA2}" type="presOf" srcId="{6D47C6DB-7749-49D1-BE78-2279FB0BBC49}" destId="{574ED4E4-C64C-4AA5-B46F-70B4EC6E051B}" srcOrd="0" destOrd="0" presId="urn:microsoft.com/office/officeart/2018/2/layout/IconVerticalSolidList"/>
    <dgm:cxn modelId="{533CA9FC-2636-429F-8879-E9B24B15A7B0}" type="presOf" srcId="{C83C5D23-9DE4-4242-BE1A-4CBDA0E063D2}" destId="{4EB8B695-BA12-402F-AF45-1079B9C84000}" srcOrd="0" destOrd="0" presId="urn:microsoft.com/office/officeart/2018/2/layout/IconVerticalSolidList"/>
    <dgm:cxn modelId="{6A9E1AFF-EF2F-4980-87CF-9321F17E15C3}" srcId="{99AA0AF8-4A8C-44DA-BB0B-B19A9DE0F8A0}" destId="{CBEE4E66-8726-4369-8BA7-FA039B1C7877}" srcOrd="0" destOrd="0" parTransId="{09A6CC5A-7CA0-44EC-977B-13D585540BA9}" sibTransId="{A16EF62A-B055-4F1D-A3A8-29B92568749C}"/>
    <dgm:cxn modelId="{A3757799-FC66-4FEE-B53E-242AFB7D5955}" type="presParOf" srcId="{2D41AC5E-A04C-4A5F-95AB-967F56FC0EE4}" destId="{CAC8555D-51EC-4158-80EE-009B86199036}" srcOrd="0" destOrd="0" presId="urn:microsoft.com/office/officeart/2018/2/layout/IconVerticalSolidList"/>
    <dgm:cxn modelId="{C5CE72AC-A267-43B0-9286-275E61359B52}" type="presParOf" srcId="{CAC8555D-51EC-4158-80EE-009B86199036}" destId="{F71CD782-565F-41FE-801B-00A4F37666F6}" srcOrd="0" destOrd="0" presId="urn:microsoft.com/office/officeart/2018/2/layout/IconVerticalSolidList"/>
    <dgm:cxn modelId="{0DE00A31-7554-4B4A-B707-6331DD326FF7}" type="presParOf" srcId="{CAC8555D-51EC-4158-80EE-009B86199036}" destId="{D43F75AB-09C1-4609-B468-BBBD099EEC9A}" srcOrd="1" destOrd="0" presId="urn:microsoft.com/office/officeart/2018/2/layout/IconVerticalSolidList"/>
    <dgm:cxn modelId="{611E50A8-146F-453C-AEED-DA071BCEDEBF}" type="presParOf" srcId="{CAC8555D-51EC-4158-80EE-009B86199036}" destId="{05441071-1573-4CE1-81B9-2016E6A89787}" srcOrd="2" destOrd="0" presId="urn:microsoft.com/office/officeart/2018/2/layout/IconVerticalSolidList"/>
    <dgm:cxn modelId="{E6CA5D92-E2F6-41EE-BA3B-BAA96D79DDDE}" type="presParOf" srcId="{CAC8555D-51EC-4158-80EE-009B86199036}" destId="{74B2BADE-A3EB-4860-B28C-0EDBA729E352}" srcOrd="3" destOrd="0" presId="urn:microsoft.com/office/officeart/2018/2/layout/IconVerticalSolidList"/>
    <dgm:cxn modelId="{97B6F6CE-1334-4DFF-B131-70C4D3DED69B}" type="presParOf" srcId="{2D41AC5E-A04C-4A5F-95AB-967F56FC0EE4}" destId="{0B033B3F-474B-46D9-A130-E64ED31061E2}" srcOrd="1" destOrd="0" presId="urn:microsoft.com/office/officeart/2018/2/layout/IconVerticalSolidList"/>
    <dgm:cxn modelId="{9E960B7F-3319-4464-8D78-8992CC39F36A}" type="presParOf" srcId="{2D41AC5E-A04C-4A5F-95AB-967F56FC0EE4}" destId="{B1E4A2CF-B613-40AF-BC1F-D9F99D0AEDD3}" srcOrd="2" destOrd="0" presId="urn:microsoft.com/office/officeart/2018/2/layout/IconVerticalSolidList"/>
    <dgm:cxn modelId="{4F6C0776-AED9-49EB-8B39-021475C5632A}" type="presParOf" srcId="{B1E4A2CF-B613-40AF-BC1F-D9F99D0AEDD3}" destId="{3CC372BA-8E77-401E-88A9-B0928D21758B}" srcOrd="0" destOrd="0" presId="urn:microsoft.com/office/officeart/2018/2/layout/IconVerticalSolidList"/>
    <dgm:cxn modelId="{950F4CEF-1CCC-41F8-A0A0-9658C481C1E5}" type="presParOf" srcId="{B1E4A2CF-B613-40AF-BC1F-D9F99D0AEDD3}" destId="{3060BD4F-8A50-4841-8109-77E3B7090A96}" srcOrd="1" destOrd="0" presId="urn:microsoft.com/office/officeart/2018/2/layout/IconVerticalSolidList"/>
    <dgm:cxn modelId="{FD50B3D2-98FA-4856-80BD-A60DDF98C0A8}" type="presParOf" srcId="{B1E4A2CF-B613-40AF-BC1F-D9F99D0AEDD3}" destId="{F6B7378F-C1A4-4CEB-A7BE-549A01ECD1F9}" srcOrd="2" destOrd="0" presId="urn:microsoft.com/office/officeart/2018/2/layout/IconVerticalSolidList"/>
    <dgm:cxn modelId="{BE900321-D6CD-4C61-AEB3-F84B2877D625}" type="presParOf" srcId="{B1E4A2CF-B613-40AF-BC1F-D9F99D0AEDD3}" destId="{4452D369-ABFB-4800-8E0E-CCD9109E0697}" srcOrd="3" destOrd="0" presId="urn:microsoft.com/office/officeart/2018/2/layout/IconVerticalSolidList"/>
    <dgm:cxn modelId="{9A455E99-9B8B-4868-B9BD-4D81866A3825}" type="presParOf" srcId="{2D41AC5E-A04C-4A5F-95AB-967F56FC0EE4}" destId="{6476B0E2-96D6-4523-B2C4-5CF750CCDE9F}" srcOrd="3" destOrd="0" presId="urn:microsoft.com/office/officeart/2018/2/layout/IconVerticalSolidList"/>
    <dgm:cxn modelId="{E525091C-F7EF-4E01-B048-97CC84E3E098}" type="presParOf" srcId="{2D41AC5E-A04C-4A5F-95AB-967F56FC0EE4}" destId="{C9543A65-FB5D-4AE1-8C60-385063DEAFA0}" srcOrd="4" destOrd="0" presId="urn:microsoft.com/office/officeart/2018/2/layout/IconVerticalSolidList"/>
    <dgm:cxn modelId="{E8F28630-FEC0-4029-BE7E-D93B3F78A75A}" type="presParOf" srcId="{C9543A65-FB5D-4AE1-8C60-385063DEAFA0}" destId="{33BBE01C-18F1-41AD-846A-FDEC5E779B6F}" srcOrd="0" destOrd="0" presId="urn:microsoft.com/office/officeart/2018/2/layout/IconVerticalSolidList"/>
    <dgm:cxn modelId="{5B2B1249-66BA-4F0E-87E8-2F3FEBB2BF99}" type="presParOf" srcId="{C9543A65-FB5D-4AE1-8C60-385063DEAFA0}" destId="{89206068-3B6A-44D7-8CA9-E5309F1A8CC4}" srcOrd="1" destOrd="0" presId="urn:microsoft.com/office/officeart/2018/2/layout/IconVerticalSolidList"/>
    <dgm:cxn modelId="{987BF134-B111-42F1-846B-851F3C757D55}" type="presParOf" srcId="{C9543A65-FB5D-4AE1-8C60-385063DEAFA0}" destId="{671DBEDA-1884-419F-92F0-C42135026037}" srcOrd="2" destOrd="0" presId="urn:microsoft.com/office/officeart/2018/2/layout/IconVerticalSolidList"/>
    <dgm:cxn modelId="{6C3CA0D6-8EDE-46A6-A2F9-A360530164A2}" type="presParOf" srcId="{C9543A65-FB5D-4AE1-8C60-385063DEAFA0}" destId="{A51A32A1-C88E-48A2-BBF5-82D6525C2C68}" srcOrd="3" destOrd="0" presId="urn:microsoft.com/office/officeart/2018/2/layout/IconVerticalSolidList"/>
    <dgm:cxn modelId="{8306B475-AF9E-4341-9798-BCA87D6AA03D}" type="presParOf" srcId="{2D41AC5E-A04C-4A5F-95AB-967F56FC0EE4}" destId="{E89B716E-B802-4452-8D70-5870B6B2EC1B}" srcOrd="5" destOrd="0" presId="urn:microsoft.com/office/officeart/2018/2/layout/IconVerticalSolidList"/>
    <dgm:cxn modelId="{EAFF82F8-D2D9-4B91-9CBC-FF9598DF4B37}" type="presParOf" srcId="{2D41AC5E-A04C-4A5F-95AB-967F56FC0EE4}" destId="{39B12813-57B5-42CB-9A13-E6DC74936155}" srcOrd="6" destOrd="0" presId="urn:microsoft.com/office/officeart/2018/2/layout/IconVerticalSolidList"/>
    <dgm:cxn modelId="{F19C09F8-8264-4B9F-AC9C-382209709178}" type="presParOf" srcId="{39B12813-57B5-42CB-9A13-E6DC74936155}" destId="{5982B94B-C59E-472E-BA7E-31DEFCE09C02}" srcOrd="0" destOrd="0" presId="urn:microsoft.com/office/officeart/2018/2/layout/IconVerticalSolidList"/>
    <dgm:cxn modelId="{27DFCB43-01EC-4138-BE74-9DD6FD564CA0}" type="presParOf" srcId="{39B12813-57B5-42CB-9A13-E6DC74936155}" destId="{7E453202-1645-4B2C-A913-3E8DEE8D1844}" srcOrd="1" destOrd="0" presId="urn:microsoft.com/office/officeart/2018/2/layout/IconVerticalSolidList"/>
    <dgm:cxn modelId="{11377D6D-FDD2-44F0-BA11-E6083678F194}" type="presParOf" srcId="{39B12813-57B5-42CB-9A13-E6DC74936155}" destId="{9477F598-52F7-4F18-97C0-16B3929D61F2}" srcOrd="2" destOrd="0" presId="urn:microsoft.com/office/officeart/2018/2/layout/IconVerticalSolidList"/>
    <dgm:cxn modelId="{98659F70-13B6-48CB-A0BE-6AE188B6C9DD}" type="presParOf" srcId="{39B12813-57B5-42CB-9A13-E6DC74936155}" destId="{9E624570-B85C-4E33-BE39-58394FBCF147}" srcOrd="3" destOrd="0" presId="urn:microsoft.com/office/officeart/2018/2/layout/IconVerticalSolidList"/>
    <dgm:cxn modelId="{CCBC9DC7-B86B-43CB-AE6E-97A9BB0F1ABB}" type="presParOf" srcId="{2D41AC5E-A04C-4A5F-95AB-967F56FC0EE4}" destId="{6F6D79FC-41E2-42D5-A72C-1C6F5C290809}" srcOrd="7" destOrd="0" presId="urn:microsoft.com/office/officeart/2018/2/layout/IconVerticalSolidList"/>
    <dgm:cxn modelId="{E693363A-1285-48DF-8B46-C3C88A96187F}" type="presParOf" srcId="{2D41AC5E-A04C-4A5F-95AB-967F56FC0EE4}" destId="{EFB739FF-4116-472E-A70C-EBC180245B16}" srcOrd="8" destOrd="0" presId="urn:microsoft.com/office/officeart/2018/2/layout/IconVerticalSolidList"/>
    <dgm:cxn modelId="{F5103C57-3463-40BB-8878-24B31F451BD6}" type="presParOf" srcId="{EFB739FF-4116-472E-A70C-EBC180245B16}" destId="{3665AF66-3720-4E9F-AAC0-43AB0282F76D}" srcOrd="0" destOrd="0" presId="urn:microsoft.com/office/officeart/2018/2/layout/IconVerticalSolidList"/>
    <dgm:cxn modelId="{B414AE04-CA26-4705-85F2-8551BBE68990}" type="presParOf" srcId="{EFB739FF-4116-472E-A70C-EBC180245B16}" destId="{C7C11D67-942A-4ABF-8478-CDD871833DF2}" srcOrd="1" destOrd="0" presId="urn:microsoft.com/office/officeart/2018/2/layout/IconVerticalSolidList"/>
    <dgm:cxn modelId="{19F267FB-7978-404F-9BA9-D777CFF9A8A4}" type="presParOf" srcId="{EFB739FF-4116-472E-A70C-EBC180245B16}" destId="{3A869A08-E78A-41A8-9DAB-01E22D6F31E5}" srcOrd="2" destOrd="0" presId="urn:microsoft.com/office/officeart/2018/2/layout/IconVerticalSolidList"/>
    <dgm:cxn modelId="{AAB6EFBA-B4A8-44B8-884D-EDE5A71E7491}" type="presParOf" srcId="{EFB739FF-4116-472E-A70C-EBC180245B16}" destId="{4EB8B695-BA12-402F-AF45-1079B9C84000}" srcOrd="3" destOrd="0" presId="urn:microsoft.com/office/officeart/2018/2/layout/IconVerticalSolidList"/>
    <dgm:cxn modelId="{54CCBDA1-2761-48A8-90D7-F7AA93D15E94}" type="presParOf" srcId="{2D41AC5E-A04C-4A5F-95AB-967F56FC0EE4}" destId="{8F67170A-778B-442F-B3DB-A6FD2DAF1F40}" srcOrd="9" destOrd="0" presId="urn:microsoft.com/office/officeart/2018/2/layout/IconVerticalSolidList"/>
    <dgm:cxn modelId="{C5558C3F-FA7C-46BB-BB62-94C5BB087AE8}" type="presParOf" srcId="{2D41AC5E-A04C-4A5F-95AB-967F56FC0EE4}" destId="{E9532981-E484-4C73-A588-0BF488F51905}" srcOrd="10" destOrd="0" presId="urn:microsoft.com/office/officeart/2018/2/layout/IconVerticalSolidList"/>
    <dgm:cxn modelId="{0ED90BBD-3C1C-47C1-931F-C9AB8866275F}" type="presParOf" srcId="{E9532981-E484-4C73-A588-0BF488F51905}" destId="{0C356EF9-534D-40A2-9EA0-DDFBC85731A0}" srcOrd="0" destOrd="0" presId="urn:microsoft.com/office/officeart/2018/2/layout/IconVerticalSolidList"/>
    <dgm:cxn modelId="{75B7506A-09D5-4EE8-86E5-CCEA2311DAAD}" type="presParOf" srcId="{E9532981-E484-4C73-A588-0BF488F51905}" destId="{DCFC90DF-DD61-4581-B933-F0EEB4EC4E34}" srcOrd="1" destOrd="0" presId="urn:microsoft.com/office/officeart/2018/2/layout/IconVerticalSolidList"/>
    <dgm:cxn modelId="{31720EC3-97FB-4074-BE55-825B560721B6}" type="presParOf" srcId="{E9532981-E484-4C73-A588-0BF488F51905}" destId="{CA44F557-CDFB-4680-AE60-81C49ED4ACA7}" srcOrd="2" destOrd="0" presId="urn:microsoft.com/office/officeart/2018/2/layout/IconVerticalSolidList"/>
    <dgm:cxn modelId="{B0044942-4F10-4AEF-B85B-2216CF3BB551}" type="presParOf" srcId="{E9532981-E484-4C73-A588-0BF488F51905}" destId="{574ED4E4-C64C-4AA5-B46F-70B4EC6E051B}" srcOrd="3" destOrd="0" presId="urn:microsoft.com/office/officeart/2018/2/layout/IconVerticalSolidList"/>
    <dgm:cxn modelId="{F6864298-6A3E-4438-983E-C0A93EA3E996}" type="presParOf" srcId="{2D41AC5E-A04C-4A5F-95AB-967F56FC0EE4}" destId="{C2967E30-D88D-427E-9910-780A10FB3E53}" srcOrd="11" destOrd="0" presId="urn:microsoft.com/office/officeart/2018/2/layout/IconVerticalSolidList"/>
    <dgm:cxn modelId="{2DE3B28B-9E99-4967-BA69-6662C42E2EB2}" type="presParOf" srcId="{2D41AC5E-A04C-4A5F-95AB-967F56FC0EE4}" destId="{4817E963-76A0-4B54-88E1-1BE1324E93AF}" srcOrd="12" destOrd="0" presId="urn:microsoft.com/office/officeart/2018/2/layout/IconVerticalSolidList"/>
    <dgm:cxn modelId="{21847F56-55BE-4A96-9FE4-ECE28487ED5B}" type="presParOf" srcId="{4817E963-76A0-4B54-88E1-1BE1324E93AF}" destId="{BB424C82-4C8A-42D6-B290-9BB4ACFF099B}" srcOrd="0" destOrd="0" presId="urn:microsoft.com/office/officeart/2018/2/layout/IconVerticalSolidList"/>
    <dgm:cxn modelId="{C619B2E9-1F91-4F1E-AE86-952A07DD5E8F}" type="presParOf" srcId="{4817E963-76A0-4B54-88E1-1BE1324E93AF}" destId="{C4950891-C397-43A7-8858-56FC80153533}" srcOrd="1" destOrd="0" presId="urn:microsoft.com/office/officeart/2018/2/layout/IconVerticalSolidList"/>
    <dgm:cxn modelId="{7AB6C8E9-226B-4DDA-B6BC-301727758140}" type="presParOf" srcId="{4817E963-76A0-4B54-88E1-1BE1324E93AF}" destId="{AC2BFCFE-407B-451C-9E5E-337B017FC02C}" srcOrd="2" destOrd="0" presId="urn:microsoft.com/office/officeart/2018/2/layout/IconVerticalSolidList"/>
    <dgm:cxn modelId="{EDCD6CF6-212A-4908-A0AC-BABC892DC377}" type="presParOf" srcId="{4817E963-76A0-4B54-88E1-1BE1324E93AF}" destId="{A26DBDBF-7A83-4763-9406-68D025FC53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8AED1-46BC-D645-966D-11DE9DEB3E58}">
      <dsp:nvSpPr>
        <dsp:cNvPr id="0" name=""/>
        <dsp:cNvSpPr/>
      </dsp:nvSpPr>
      <dsp:spPr>
        <a:xfrm>
          <a:off x="0" y="312936"/>
          <a:ext cx="1627449" cy="976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3-Alevels A*</a:t>
          </a:r>
        </a:p>
      </dsp:txBody>
      <dsp:txXfrm>
        <a:off x="0" y="312936"/>
        <a:ext cx="1627449" cy="976469"/>
      </dsp:txXfrm>
    </dsp:sp>
    <dsp:sp modelId="{9E919F06-5DF8-674A-8C01-AEAB319667C1}">
      <dsp:nvSpPr>
        <dsp:cNvPr id="0" name=""/>
        <dsp:cNvSpPr/>
      </dsp:nvSpPr>
      <dsp:spPr>
        <a:xfrm>
          <a:off x="1790194" y="312936"/>
          <a:ext cx="1627449" cy="976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5-6 years at university</a:t>
          </a:r>
        </a:p>
      </dsp:txBody>
      <dsp:txXfrm>
        <a:off x="1790194" y="312936"/>
        <a:ext cx="1627449" cy="976469"/>
      </dsp:txXfrm>
    </dsp:sp>
    <dsp:sp modelId="{2E84F155-8FDF-A94C-86DA-98E28B29A5F4}">
      <dsp:nvSpPr>
        <dsp:cNvPr id="0" name=""/>
        <dsp:cNvSpPr/>
      </dsp:nvSpPr>
      <dsp:spPr>
        <a:xfrm>
          <a:off x="3580389" y="312936"/>
          <a:ext cx="1627449" cy="976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10  universities to choose from in the UK</a:t>
          </a:r>
        </a:p>
      </dsp:txBody>
      <dsp:txXfrm>
        <a:off x="3580389" y="312936"/>
        <a:ext cx="1627449" cy="976469"/>
      </dsp:txXfrm>
    </dsp:sp>
    <dsp:sp modelId="{B194BFD5-EC58-8F46-A698-2922F3EF78F5}">
      <dsp:nvSpPr>
        <dsp:cNvPr id="0" name=""/>
        <dsp:cNvSpPr/>
      </dsp:nvSpPr>
      <dsp:spPr>
        <a:xfrm>
          <a:off x="0" y="1452151"/>
          <a:ext cx="1627449" cy="976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General practice</a:t>
          </a:r>
        </a:p>
      </dsp:txBody>
      <dsp:txXfrm>
        <a:off x="0" y="1452151"/>
        <a:ext cx="1627449" cy="976469"/>
      </dsp:txXfrm>
    </dsp:sp>
    <dsp:sp modelId="{044DA653-5006-7046-8FF2-B6930F1A2E50}">
      <dsp:nvSpPr>
        <dsp:cNvPr id="0" name=""/>
        <dsp:cNvSpPr/>
      </dsp:nvSpPr>
      <dsp:spPr>
        <a:xfrm>
          <a:off x="1790194" y="1452151"/>
          <a:ext cx="1627449" cy="976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Referral practice </a:t>
          </a:r>
        </a:p>
      </dsp:txBody>
      <dsp:txXfrm>
        <a:off x="1790194" y="1452151"/>
        <a:ext cx="1627449" cy="976469"/>
      </dsp:txXfrm>
    </dsp:sp>
    <dsp:sp modelId="{2F141DFE-6963-F143-A601-1283990186FF}">
      <dsp:nvSpPr>
        <dsp:cNvPr id="0" name=""/>
        <dsp:cNvSpPr/>
      </dsp:nvSpPr>
      <dsp:spPr>
        <a:xfrm>
          <a:off x="3580389" y="1452151"/>
          <a:ext cx="1627449" cy="976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Acedaemia</a:t>
          </a:r>
        </a:p>
      </dsp:txBody>
      <dsp:txXfrm>
        <a:off x="3580389" y="1452151"/>
        <a:ext cx="1627449" cy="976469"/>
      </dsp:txXfrm>
    </dsp:sp>
    <dsp:sp modelId="{B8A50625-1FC3-7547-9BEB-610826336A65}">
      <dsp:nvSpPr>
        <dsp:cNvPr id="0" name=""/>
        <dsp:cNvSpPr/>
      </dsp:nvSpPr>
      <dsp:spPr>
        <a:xfrm>
          <a:off x="895097" y="2591366"/>
          <a:ext cx="1627449" cy="976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Research</a:t>
          </a:r>
        </a:p>
      </dsp:txBody>
      <dsp:txXfrm>
        <a:off x="895097" y="2591366"/>
        <a:ext cx="1627449" cy="976469"/>
      </dsp:txXfrm>
    </dsp:sp>
    <dsp:sp modelId="{1FE4A5F9-E136-A442-88AC-DE0F8895E5BA}">
      <dsp:nvSpPr>
        <dsp:cNvPr id="0" name=""/>
        <dsp:cNvSpPr/>
      </dsp:nvSpPr>
      <dsp:spPr>
        <a:xfrm>
          <a:off x="2685291" y="2591366"/>
          <a:ext cx="1627449" cy="97646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Drug sales</a:t>
          </a:r>
        </a:p>
      </dsp:txBody>
      <dsp:txXfrm>
        <a:off x="2685291" y="2591366"/>
        <a:ext cx="1627449" cy="976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BFF19-0DA9-B84F-A7A8-CF62878671CB}">
      <dsp:nvSpPr>
        <dsp:cNvPr id="0" name=""/>
        <dsp:cNvSpPr/>
      </dsp:nvSpPr>
      <dsp:spPr>
        <a:xfrm>
          <a:off x="0" y="30141"/>
          <a:ext cx="2965363" cy="69853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5 GCSEs including </a:t>
          </a:r>
          <a:r>
            <a:rPr lang="en-US" sz="1000" kern="1200" dirty="0" err="1"/>
            <a:t>english</a:t>
          </a:r>
          <a:r>
            <a:rPr lang="en-US" sz="1000" kern="1200" dirty="0"/>
            <a:t> and </a:t>
          </a:r>
          <a:r>
            <a:rPr lang="en-US" sz="1000" kern="1200" dirty="0" err="1"/>
            <a:t>maths</a:t>
          </a:r>
          <a:endParaRPr lang="en-US" sz="1000" kern="1200" dirty="0"/>
        </a:p>
      </dsp:txBody>
      <dsp:txXfrm>
        <a:off x="20460" y="50601"/>
        <a:ext cx="2129855" cy="657619"/>
      </dsp:txXfrm>
    </dsp:sp>
    <dsp:sp modelId="{1F918E02-687D-F247-A05D-EDDA6CFC2755}">
      <dsp:nvSpPr>
        <dsp:cNvPr id="0" name=""/>
        <dsp:cNvSpPr/>
      </dsp:nvSpPr>
      <dsp:spPr>
        <a:xfrm>
          <a:off x="221439" y="795558"/>
          <a:ext cx="2965363" cy="698539"/>
        </a:xfrm>
        <a:prstGeom prst="roundRect">
          <a:avLst>
            <a:gd name="adj" fmla="val 10000"/>
          </a:avLst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Training-</a:t>
          </a:r>
          <a:r>
            <a:rPr lang="en-US" sz="1000" kern="1200" dirty="0" err="1"/>
            <a:t>apprentiship</a:t>
          </a:r>
          <a:r>
            <a:rPr lang="en-US" sz="1000" kern="1200" dirty="0"/>
            <a:t> based in training practices -part time college placement/university </a:t>
          </a:r>
          <a:r>
            <a:rPr lang="en-US" sz="1000" kern="1200" dirty="0" err="1"/>
            <a:t>eg</a:t>
          </a:r>
          <a:r>
            <a:rPr lang="en-US" sz="1000" kern="1200" dirty="0"/>
            <a:t> RVC</a:t>
          </a:r>
        </a:p>
      </dsp:txBody>
      <dsp:txXfrm>
        <a:off x="241899" y="816018"/>
        <a:ext cx="2248953" cy="657619"/>
      </dsp:txXfrm>
    </dsp:sp>
    <dsp:sp modelId="{0D330102-7213-024E-A4DB-EEED67FE3980}">
      <dsp:nvSpPr>
        <dsp:cNvPr id="0" name=""/>
        <dsp:cNvSpPr/>
      </dsp:nvSpPr>
      <dsp:spPr>
        <a:xfrm>
          <a:off x="442879" y="1591116"/>
          <a:ext cx="2965363" cy="698539"/>
        </a:xfrm>
        <a:prstGeom prst="roundRect">
          <a:avLst>
            <a:gd name="adj" fmla="val 1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Level 3 diploma, typically 3 </a:t>
          </a:r>
          <a:r>
            <a:rPr lang="en-US" sz="1000" kern="1200" dirty="0" err="1"/>
            <a:t>yrs</a:t>
          </a:r>
          <a:r>
            <a:rPr lang="en-US" sz="1000" kern="1200" dirty="0"/>
            <a:t> or degree -3 years</a:t>
          </a:r>
        </a:p>
      </dsp:txBody>
      <dsp:txXfrm>
        <a:off x="463339" y="1611576"/>
        <a:ext cx="2248953" cy="657619"/>
      </dsp:txXfrm>
    </dsp:sp>
    <dsp:sp modelId="{6608B871-8036-3146-9AC9-57CD89B22111}">
      <dsp:nvSpPr>
        <dsp:cNvPr id="0" name=""/>
        <dsp:cNvSpPr/>
      </dsp:nvSpPr>
      <dsp:spPr>
        <a:xfrm>
          <a:off x="664318" y="2386675"/>
          <a:ext cx="2965363" cy="698539"/>
        </a:xfrm>
        <a:prstGeom prst="roundRect">
          <a:avLst>
            <a:gd name="adj" fmla="val 10000"/>
          </a:avLst>
        </a:prstGeom>
        <a:solidFill>
          <a:schemeClr val="accent5">
            <a:hueOff val="1871442"/>
            <a:satOff val="-37867"/>
            <a:lumOff val="117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Specialise within the species</a:t>
          </a:r>
        </a:p>
      </dsp:txBody>
      <dsp:txXfrm>
        <a:off x="684778" y="2407135"/>
        <a:ext cx="2248953" cy="657619"/>
      </dsp:txXfrm>
    </dsp:sp>
    <dsp:sp modelId="{208E20BE-AF6A-DB43-A289-D4F232DD9E22}">
      <dsp:nvSpPr>
        <dsp:cNvPr id="0" name=""/>
        <dsp:cNvSpPr/>
      </dsp:nvSpPr>
      <dsp:spPr>
        <a:xfrm>
          <a:off x="885758" y="3182233"/>
          <a:ext cx="2965363" cy="698539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Specialise</a:t>
          </a:r>
          <a:r>
            <a:rPr lang="en-US" sz="1000" kern="1200" dirty="0"/>
            <a:t> within-</a:t>
          </a:r>
          <a:r>
            <a:rPr lang="en-US" sz="1000" kern="1200" dirty="0" err="1"/>
            <a:t>eg</a:t>
          </a:r>
          <a:r>
            <a:rPr lang="en-US" sz="1000" kern="1200" dirty="0"/>
            <a:t> </a:t>
          </a:r>
          <a:r>
            <a:rPr lang="en-US" sz="1000" kern="1200" dirty="0" err="1"/>
            <a:t>behaviour</a:t>
          </a:r>
          <a:r>
            <a:rPr lang="en-US" sz="1000" kern="1200" dirty="0"/>
            <a:t>/nutrition/dentistry/ </a:t>
          </a:r>
          <a:r>
            <a:rPr lang="en-US" sz="1000" kern="1200" dirty="0" err="1"/>
            <a:t>hydrotherapist</a:t>
          </a:r>
          <a:endParaRPr lang="en-US" sz="1000" kern="1200" dirty="0"/>
        </a:p>
      </dsp:txBody>
      <dsp:txXfrm>
        <a:off x="906218" y="3202693"/>
        <a:ext cx="2248953" cy="657619"/>
      </dsp:txXfrm>
    </dsp:sp>
    <dsp:sp modelId="{9EADF457-1786-6649-A53C-72244D7CDDC4}">
      <dsp:nvSpPr>
        <dsp:cNvPr id="0" name=""/>
        <dsp:cNvSpPr/>
      </dsp:nvSpPr>
      <dsp:spPr>
        <a:xfrm>
          <a:off x="2511313" y="510321"/>
          <a:ext cx="454050" cy="4540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613474" y="510321"/>
        <a:ext cx="249728" cy="341673"/>
      </dsp:txXfrm>
    </dsp:sp>
    <dsp:sp modelId="{4FD6F71F-3272-5A46-B2D5-2EDAAB889F07}">
      <dsp:nvSpPr>
        <dsp:cNvPr id="0" name=""/>
        <dsp:cNvSpPr/>
      </dsp:nvSpPr>
      <dsp:spPr>
        <a:xfrm>
          <a:off x="2732753" y="1305880"/>
          <a:ext cx="454050" cy="4540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83928"/>
            <a:satOff val="-9276"/>
            <a:lumOff val="-60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834914" y="1305880"/>
        <a:ext cx="249728" cy="341673"/>
      </dsp:txXfrm>
    </dsp:sp>
    <dsp:sp modelId="{35BDE119-D106-8546-A26C-678DEEC7D7C4}">
      <dsp:nvSpPr>
        <dsp:cNvPr id="0" name=""/>
        <dsp:cNvSpPr/>
      </dsp:nvSpPr>
      <dsp:spPr>
        <a:xfrm>
          <a:off x="2954192" y="2089796"/>
          <a:ext cx="454050" cy="4540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767856"/>
            <a:satOff val="-18552"/>
            <a:lumOff val="-121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3056353" y="2089796"/>
        <a:ext cx="249728" cy="341673"/>
      </dsp:txXfrm>
    </dsp:sp>
    <dsp:sp modelId="{2BC576A5-B799-F146-B8F1-763436D9F182}">
      <dsp:nvSpPr>
        <dsp:cNvPr id="0" name=""/>
        <dsp:cNvSpPr/>
      </dsp:nvSpPr>
      <dsp:spPr>
        <a:xfrm>
          <a:off x="3175632" y="2893116"/>
          <a:ext cx="454050" cy="4540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277793" y="2893116"/>
        <a:ext cx="249728" cy="341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DE55A-082F-5148-B362-B9340463EB2F}">
      <dsp:nvSpPr>
        <dsp:cNvPr id="0" name=""/>
        <dsp:cNvSpPr/>
      </dsp:nvSpPr>
      <dsp:spPr>
        <a:xfrm>
          <a:off x="0" y="0"/>
          <a:ext cx="4768570" cy="591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Equine Dental technician</a:t>
          </a:r>
        </a:p>
      </dsp:txBody>
      <dsp:txXfrm>
        <a:off x="17319" y="17319"/>
        <a:ext cx="4061315" cy="556674"/>
      </dsp:txXfrm>
    </dsp:sp>
    <dsp:sp modelId="{DC3212ED-7A37-764C-A03B-2B5F24B7406E}">
      <dsp:nvSpPr>
        <dsp:cNvPr id="0" name=""/>
        <dsp:cNvSpPr/>
      </dsp:nvSpPr>
      <dsp:spPr>
        <a:xfrm>
          <a:off x="356094" y="673438"/>
          <a:ext cx="4768570" cy="591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23814"/>
                <a:satOff val="-12622"/>
                <a:lumOff val="392"/>
                <a:alphaOff val="0"/>
                <a:tint val="96000"/>
                <a:lumMod val="100000"/>
              </a:schemeClr>
            </a:gs>
            <a:gs pos="78000">
              <a:schemeClr val="accent5">
                <a:hueOff val="623814"/>
                <a:satOff val="-12622"/>
                <a:lumOff val="39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Chiropractor/Osteopath</a:t>
          </a:r>
        </a:p>
      </dsp:txBody>
      <dsp:txXfrm>
        <a:off x="373413" y="690757"/>
        <a:ext cx="3993485" cy="556674"/>
      </dsp:txXfrm>
    </dsp:sp>
    <dsp:sp modelId="{DD439F5E-F8BE-F747-8211-278E6AFCCFF9}">
      <dsp:nvSpPr>
        <dsp:cNvPr id="0" name=""/>
        <dsp:cNvSpPr/>
      </dsp:nvSpPr>
      <dsp:spPr>
        <a:xfrm>
          <a:off x="712189" y="1346877"/>
          <a:ext cx="4768570" cy="591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96000"/>
                <a:lumMod val="100000"/>
              </a:schemeClr>
            </a:gs>
            <a:gs pos="78000">
              <a:schemeClr val="accent5">
                <a:hueOff val="1247628"/>
                <a:satOff val="-25244"/>
                <a:lumOff val="7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Laboratory technician</a:t>
          </a:r>
        </a:p>
      </dsp:txBody>
      <dsp:txXfrm>
        <a:off x="729508" y="1364196"/>
        <a:ext cx="3993485" cy="556674"/>
      </dsp:txXfrm>
    </dsp:sp>
    <dsp:sp modelId="{3DC430AF-F3DC-F240-A6C6-2B274EF02D6B}">
      <dsp:nvSpPr>
        <dsp:cNvPr id="0" name=""/>
        <dsp:cNvSpPr/>
      </dsp:nvSpPr>
      <dsp:spPr>
        <a:xfrm>
          <a:off x="1068283" y="2020316"/>
          <a:ext cx="4768570" cy="591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71442"/>
                <a:satOff val="-37867"/>
                <a:lumOff val="1177"/>
                <a:alphaOff val="0"/>
                <a:tint val="96000"/>
                <a:lumMod val="100000"/>
              </a:schemeClr>
            </a:gs>
            <a:gs pos="78000">
              <a:schemeClr val="accent5">
                <a:hueOff val="1871442"/>
                <a:satOff val="-37867"/>
                <a:lumOff val="11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Nutritionist</a:t>
          </a:r>
        </a:p>
      </dsp:txBody>
      <dsp:txXfrm>
        <a:off x="1085602" y="2037635"/>
        <a:ext cx="3993485" cy="556674"/>
      </dsp:txXfrm>
    </dsp:sp>
    <dsp:sp modelId="{DDCCF95D-382F-7243-814D-B254C92E22CE}">
      <dsp:nvSpPr>
        <dsp:cNvPr id="0" name=""/>
        <dsp:cNvSpPr/>
      </dsp:nvSpPr>
      <dsp:spPr>
        <a:xfrm>
          <a:off x="1424378" y="2693754"/>
          <a:ext cx="4768570" cy="591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Behaviourisrts</a:t>
          </a:r>
        </a:p>
      </dsp:txBody>
      <dsp:txXfrm>
        <a:off x="1441697" y="2711073"/>
        <a:ext cx="3993485" cy="556674"/>
      </dsp:txXfrm>
    </dsp:sp>
    <dsp:sp modelId="{3A964D56-B8D9-8144-92BC-6A42DF66A1C9}">
      <dsp:nvSpPr>
        <dsp:cNvPr id="0" name=""/>
        <dsp:cNvSpPr/>
      </dsp:nvSpPr>
      <dsp:spPr>
        <a:xfrm>
          <a:off x="4384217" y="431986"/>
          <a:ext cx="384352" cy="384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470696" y="431986"/>
        <a:ext cx="211394" cy="289225"/>
      </dsp:txXfrm>
    </dsp:sp>
    <dsp:sp modelId="{85158D83-9042-374A-BD72-9A611183ED32}">
      <dsp:nvSpPr>
        <dsp:cNvPr id="0" name=""/>
        <dsp:cNvSpPr/>
      </dsp:nvSpPr>
      <dsp:spPr>
        <a:xfrm>
          <a:off x="4740312" y="1105425"/>
          <a:ext cx="384352" cy="384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83928"/>
            <a:satOff val="-9276"/>
            <a:lumOff val="-608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826791" y="1105425"/>
        <a:ext cx="211394" cy="289225"/>
      </dsp:txXfrm>
    </dsp:sp>
    <dsp:sp modelId="{220B937C-8952-3A4F-8AFA-1F5A21CAC09D}">
      <dsp:nvSpPr>
        <dsp:cNvPr id="0" name=""/>
        <dsp:cNvSpPr/>
      </dsp:nvSpPr>
      <dsp:spPr>
        <a:xfrm>
          <a:off x="5096407" y="1769008"/>
          <a:ext cx="384352" cy="384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767856"/>
            <a:satOff val="-18552"/>
            <a:lumOff val="-1217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82886" y="1769008"/>
        <a:ext cx="211394" cy="289225"/>
      </dsp:txXfrm>
    </dsp:sp>
    <dsp:sp modelId="{05A5B68C-518A-C443-A646-07B6B4A348DD}">
      <dsp:nvSpPr>
        <dsp:cNvPr id="0" name=""/>
        <dsp:cNvSpPr/>
      </dsp:nvSpPr>
      <dsp:spPr>
        <a:xfrm>
          <a:off x="5452501" y="2449017"/>
          <a:ext cx="384352" cy="3843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51784"/>
            <a:satOff val="-27828"/>
            <a:lumOff val="-1825"/>
            <a:alphaOff val="0"/>
          </a:schemeClr>
        </a:solidFill>
        <a:ln w="1270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538980" y="2449017"/>
        <a:ext cx="211394" cy="289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22AF-692F-3148-9F66-092C0D776CE1}">
      <dsp:nvSpPr>
        <dsp:cNvPr id="0" name=""/>
        <dsp:cNvSpPr/>
      </dsp:nvSpPr>
      <dsp:spPr>
        <a:xfrm>
          <a:off x="497715" y="112"/>
          <a:ext cx="1869736" cy="11218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Physiotherapist</a:t>
          </a:r>
        </a:p>
      </dsp:txBody>
      <dsp:txXfrm>
        <a:off x="497715" y="112"/>
        <a:ext cx="1869736" cy="1121841"/>
      </dsp:txXfrm>
    </dsp:sp>
    <dsp:sp modelId="{7482F9B7-F464-FC48-854C-36A920912E0C}">
      <dsp:nvSpPr>
        <dsp:cNvPr id="0" name=""/>
        <dsp:cNvSpPr/>
      </dsp:nvSpPr>
      <dsp:spPr>
        <a:xfrm>
          <a:off x="2554424" y="112"/>
          <a:ext cx="1869736" cy="1121841"/>
        </a:xfrm>
        <a:prstGeom prst="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Behaviour consultant</a:t>
          </a:r>
        </a:p>
      </dsp:txBody>
      <dsp:txXfrm>
        <a:off x="2554424" y="112"/>
        <a:ext cx="1869736" cy="1121841"/>
      </dsp:txXfrm>
    </dsp:sp>
    <dsp:sp modelId="{DABBB0B8-45D7-3047-B21F-C9F8F910271B}">
      <dsp:nvSpPr>
        <dsp:cNvPr id="0" name=""/>
        <dsp:cNvSpPr/>
      </dsp:nvSpPr>
      <dsp:spPr>
        <a:xfrm>
          <a:off x="497715" y="1308928"/>
          <a:ext cx="1869736" cy="1121841"/>
        </a:xfrm>
        <a:prstGeom prst="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Veterinary care assistant</a:t>
          </a:r>
        </a:p>
      </dsp:txBody>
      <dsp:txXfrm>
        <a:off x="497715" y="1308928"/>
        <a:ext cx="1869736" cy="1121841"/>
      </dsp:txXfrm>
    </dsp:sp>
    <dsp:sp modelId="{17E7B09E-9126-1D40-B92C-F16EB4F45241}">
      <dsp:nvSpPr>
        <dsp:cNvPr id="0" name=""/>
        <dsp:cNvSpPr/>
      </dsp:nvSpPr>
      <dsp:spPr>
        <a:xfrm>
          <a:off x="2554424" y="1308928"/>
          <a:ext cx="1869736" cy="1121841"/>
        </a:xfrm>
        <a:prstGeom prst="rect">
          <a:avLst/>
        </a:prstGeom>
        <a:solidFill>
          <a:schemeClr val="accent2">
            <a:hueOff val="-1778572"/>
            <a:satOff val="8520"/>
            <a:lumOff val="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Veterinary pharmacist</a:t>
          </a:r>
        </a:p>
      </dsp:txBody>
      <dsp:txXfrm>
        <a:off x="2554424" y="1308928"/>
        <a:ext cx="1869736" cy="1121841"/>
      </dsp:txXfrm>
    </dsp:sp>
    <dsp:sp modelId="{4A8B5DB4-90D7-F645-8737-69BE50E5483D}">
      <dsp:nvSpPr>
        <dsp:cNvPr id="0" name=""/>
        <dsp:cNvSpPr/>
      </dsp:nvSpPr>
      <dsp:spPr>
        <a:xfrm>
          <a:off x="497715" y="2617743"/>
          <a:ext cx="1869736" cy="1121841"/>
        </a:xfrm>
        <a:prstGeom prst="rect">
          <a:avLst/>
        </a:prstGeom>
        <a:solidFill>
          <a:schemeClr val="accent2">
            <a:hueOff val="-2371429"/>
            <a:satOff val="11360"/>
            <a:lumOff val="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Suitably qualified person (SQP)</a:t>
          </a:r>
        </a:p>
      </dsp:txBody>
      <dsp:txXfrm>
        <a:off x="497715" y="2617743"/>
        <a:ext cx="1869736" cy="1121841"/>
      </dsp:txXfrm>
    </dsp:sp>
    <dsp:sp modelId="{91023F28-BE07-164E-B55C-7FC2284B5149}">
      <dsp:nvSpPr>
        <dsp:cNvPr id="0" name=""/>
        <dsp:cNvSpPr/>
      </dsp:nvSpPr>
      <dsp:spPr>
        <a:xfrm>
          <a:off x="2554424" y="2617743"/>
          <a:ext cx="1869736" cy="1121841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Veterinary receptionist</a:t>
          </a:r>
        </a:p>
      </dsp:txBody>
      <dsp:txXfrm>
        <a:off x="2554424" y="2617743"/>
        <a:ext cx="1869736" cy="1121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CD782-565F-41FE-801B-00A4F37666F6}">
      <dsp:nvSpPr>
        <dsp:cNvPr id="0" name=""/>
        <dsp:cNvSpPr/>
      </dsp:nvSpPr>
      <dsp:spPr>
        <a:xfrm>
          <a:off x="0" y="425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F75AB-09C1-4609-B468-BBBD099EEC9A}">
      <dsp:nvSpPr>
        <dsp:cNvPr id="0" name=""/>
        <dsp:cNvSpPr/>
      </dsp:nvSpPr>
      <dsp:spPr>
        <a:xfrm>
          <a:off x="177184" y="132215"/>
          <a:ext cx="322153" cy="3221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2BADE-A3EB-4860-B28C-0EDBA729E352}">
      <dsp:nvSpPr>
        <dsp:cNvPr id="0" name=""/>
        <dsp:cNvSpPr/>
      </dsp:nvSpPr>
      <dsp:spPr>
        <a:xfrm>
          <a:off x="676521" y="425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Caring sector-rewarding</a:t>
          </a:r>
        </a:p>
      </dsp:txBody>
      <dsp:txXfrm>
        <a:off x="676521" y="425"/>
        <a:ext cx="5952282" cy="585732"/>
      </dsp:txXfrm>
    </dsp:sp>
    <dsp:sp modelId="{3CC372BA-8E77-401E-88A9-B0928D21758B}">
      <dsp:nvSpPr>
        <dsp:cNvPr id="0" name=""/>
        <dsp:cNvSpPr/>
      </dsp:nvSpPr>
      <dsp:spPr>
        <a:xfrm>
          <a:off x="0" y="732591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0BD4F-8A50-4841-8109-77E3B7090A96}">
      <dsp:nvSpPr>
        <dsp:cNvPr id="0" name=""/>
        <dsp:cNvSpPr/>
      </dsp:nvSpPr>
      <dsp:spPr>
        <a:xfrm>
          <a:off x="177184" y="864381"/>
          <a:ext cx="322153" cy="3221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2D369-ABFB-4800-8E0E-CCD9109E0697}">
      <dsp:nvSpPr>
        <dsp:cNvPr id="0" name=""/>
        <dsp:cNvSpPr/>
      </dsp:nvSpPr>
      <dsp:spPr>
        <a:xfrm>
          <a:off x="676521" y="732591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Varied-cannot guarantee how animals behave</a:t>
          </a:r>
        </a:p>
      </dsp:txBody>
      <dsp:txXfrm>
        <a:off x="676521" y="732591"/>
        <a:ext cx="5952282" cy="585732"/>
      </dsp:txXfrm>
    </dsp:sp>
    <dsp:sp modelId="{33BBE01C-18F1-41AD-846A-FDEC5E779B6F}">
      <dsp:nvSpPr>
        <dsp:cNvPr id="0" name=""/>
        <dsp:cNvSpPr/>
      </dsp:nvSpPr>
      <dsp:spPr>
        <a:xfrm>
          <a:off x="0" y="1464757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06068-3B6A-44D7-8CA9-E5309F1A8CC4}">
      <dsp:nvSpPr>
        <dsp:cNvPr id="0" name=""/>
        <dsp:cNvSpPr/>
      </dsp:nvSpPr>
      <dsp:spPr>
        <a:xfrm>
          <a:off x="177184" y="1596547"/>
          <a:ext cx="322153" cy="3221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A32A1-C88E-48A2-BBF5-82D6525C2C68}">
      <dsp:nvSpPr>
        <dsp:cNvPr id="0" name=""/>
        <dsp:cNvSpPr/>
      </dsp:nvSpPr>
      <dsp:spPr>
        <a:xfrm>
          <a:off x="676521" y="1464757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Can be outside/inside</a:t>
          </a:r>
        </a:p>
      </dsp:txBody>
      <dsp:txXfrm>
        <a:off x="676521" y="1464757"/>
        <a:ext cx="5952282" cy="585732"/>
      </dsp:txXfrm>
    </dsp:sp>
    <dsp:sp modelId="{5982B94B-C59E-472E-BA7E-31DEFCE09C02}">
      <dsp:nvSpPr>
        <dsp:cNvPr id="0" name=""/>
        <dsp:cNvSpPr/>
      </dsp:nvSpPr>
      <dsp:spPr>
        <a:xfrm>
          <a:off x="0" y="2196924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53202-1645-4B2C-A913-3E8DEE8D1844}">
      <dsp:nvSpPr>
        <dsp:cNvPr id="0" name=""/>
        <dsp:cNvSpPr/>
      </dsp:nvSpPr>
      <dsp:spPr>
        <a:xfrm>
          <a:off x="177184" y="2328713"/>
          <a:ext cx="322153" cy="3221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24570-B85C-4E33-BE39-58394FBCF147}">
      <dsp:nvSpPr>
        <dsp:cNvPr id="0" name=""/>
        <dsp:cNvSpPr/>
      </dsp:nvSpPr>
      <dsp:spPr>
        <a:xfrm>
          <a:off x="676521" y="2196924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Part of a small team</a:t>
          </a:r>
        </a:p>
      </dsp:txBody>
      <dsp:txXfrm>
        <a:off x="676521" y="2196924"/>
        <a:ext cx="5952282" cy="585732"/>
      </dsp:txXfrm>
    </dsp:sp>
    <dsp:sp modelId="{3665AF66-3720-4E9F-AAC0-43AB0282F76D}">
      <dsp:nvSpPr>
        <dsp:cNvPr id="0" name=""/>
        <dsp:cNvSpPr/>
      </dsp:nvSpPr>
      <dsp:spPr>
        <a:xfrm>
          <a:off x="0" y="2929090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11D67-942A-4ABF-8478-CDD871833DF2}">
      <dsp:nvSpPr>
        <dsp:cNvPr id="0" name=""/>
        <dsp:cNvSpPr/>
      </dsp:nvSpPr>
      <dsp:spPr>
        <a:xfrm>
          <a:off x="177184" y="3060880"/>
          <a:ext cx="322153" cy="3221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8B695-BA12-402F-AF45-1079B9C84000}">
      <dsp:nvSpPr>
        <dsp:cNvPr id="0" name=""/>
        <dsp:cNvSpPr/>
      </dsp:nvSpPr>
      <dsp:spPr>
        <a:xfrm>
          <a:off x="676521" y="2929090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Meeting clients </a:t>
          </a:r>
        </a:p>
      </dsp:txBody>
      <dsp:txXfrm>
        <a:off x="676521" y="2929090"/>
        <a:ext cx="5952282" cy="585732"/>
      </dsp:txXfrm>
    </dsp:sp>
    <dsp:sp modelId="{0C356EF9-534D-40A2-9EA0-DDFBC85731A0}">
      <dsp:nvSpPr>
        <dsp:cNvPr id="0" name=""/>
        <dsp:cNvSpPr/>
      </dsp:nvSpPr>
      <dsp:spPr>
        <a:xfrm>
          <a:off x="0" y="3661256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C90DF-DD61-4581-B933-F0EEB4EC4E34}">
      <dsp:nvSpPr>
        <dsp:cNvPr id="0" name=""/>
        <dsp:cNvSpPr/>
      </dsp:nvSpPr>
      <dsp:spPr>
        <a:xfrm>
          <a:off x="177184" y="3793046"/>
          <a:ext cx="322153" cy="3221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ED4E4-C64C-4AA5-B46F-70B4EC6E051B}">
      <dsp:nvSpPr>
        <dsp:cNvPr id="0" name=""/>
        <dsp:cNvSpPr/>
      </dsp:nvSpPr>
      <dsp:spPr>
        <a:xfrm>
          <a:off x="676521" y="3661256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Good career opportunities</a:t>
          </a:r>
        </a:p>
      </dsp:txBody>
      <dsp:txXfrm>
        <a:off x="676521" y="3661256"/>
        <a:ext cx="5952282" cy="585732"/>
      </dsp:txXfrm>
    </dsp:sp>
    <dsp:sp modelId="{BB424C82-4C8A-42D6-B290-9BB4ACFF099B}">
      <dsp:nvSpPr>
        <dsp:cNvPr id="0" name=""/>
        <dsp:cNvSpPr/>
      </dsp:nvSpPr>
      <dsp:spPr>
        <a:xfrm>
          <a:off x="0" y="4393422"/>
          <a:ext cx="6628804" cy="58573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50891-C397-43A7-8858-56FC80153533}">
      <dsp:nvSpPr>
        <dsp:cNvPr id="0" name=""/>
        <dsp:cNvSpPr/>
      </dsp:nvSpPr>
      <dsp:spPr>
        <a:xfrm>
          <a:off x="177184" y="4525212"/>
          <a:ext cx="322153" cy="3221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DBDBF-7A83-4763-9406-68D025FC53E2}">
      <dsp:nvSpPr>
        <dsp:cNvPr id="0" name=""/>
        <dsp:cNvSpPr/>
      </dsp:nvSpPr>
      <dsp:spPr>
        <a:xfrm>
          <a:off x="676521" y="4393422"/>
          <a:ext cx="5952282" cy="58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90" tIns="61990" rIns="61990" bIns="6199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Challenging</a:t>
          </a:r>
        </a:p>
      </dsp:txBody>
      <dsp:txXfrm>
        <a:off x="676521" y="4393422"/>
        <a:ext cx="5952282" cy="58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7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5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59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93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32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5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1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7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9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1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3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7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A1C85-EA40-B048-A6C0-67B58642F38E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A49594-C744-3643-A5DF-060E5C803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1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E832-87FB-3094-B79E-1AA4DE84C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Careers in the Veterinary Sector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0619E-A71D-38D4-1DEF-89F4C0F9B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 sz="1700"/>
              <a:t>Ann Kent, BVetMed, Cert AVP (EP),MRCVS</a:t>
            </a:r>
          </a:p>
          <a:p>
            <a:pPr algn="l"/>
            <a:r>
              <a:rPr lang="en-US" sz="1700"/>
              <a:t>Westover Vets Ltd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3D9FF31-5A54-19A1-8E38-36398EBA3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435270"/>
            <a:ext cx="3765692" cy="39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nowy road with trees on either side of it&#10;&#10;Description automatically generated with medium confidence">
            <a:extLst>
              <a:ext uri="{FF2B5EF4-FFF2-40B4-BE49-F238E27FC236}">
                <a16:creationId xmlns:a16="http://schemas.microsoft.com/office/drawing/2014/main" id="{26255BEF-CFEA-723A-5A46-B07DD04DDF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" r="12261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9AB9F9-5F31-16A8-D5FC-A05209E2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Negatives of veterinary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ACCBF-3FA0-70B1-33C7-DBF4E0180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Having to work under pressure</a:t>
            </a:r>
          </a:p>
          <a:p>
            <a:pPr>
              <a:lnSpc>
                <a:spcPct val="90000"/>
              </a:lnSpc>
            </a:pPr>
            <a:r>
              <a:rPr lang="en-US" sz="1500"/>
              <a:t>Animals and people can be highly emotionally charged-dangerous and relatively high injury and suicide rates</a:t>
            </a:r>
          </a:p>
          <a:p>
            <a:pPr>
              <a:lnSpc>
                <a:spcPct val="90000"/>
              </a:lnSpc>
            </a:pPr>
            <a:r>
              <a:rPr lang="en-US" sz="1500"/>
              <a:t>Dealing with life and death</a:t>
            </a:r>
          </a:p>
          <a:p>
            <a:pPr>
              <a:lnSpc>
                <a:spcPct val="90000"/>
              </a:lnSpc>
            </a:pPr>
            <a:r>
              <a:rPr lang="en-US" sz="1500"/>
              <a:t>Long hours and OOH work</a:t>
            </a:r>
          </a:p>
          <a:p>
            <a:pPr>
              <a:lnSpc>
                <a:spcPct val="90000"/>
              </a:lnSpc>
            </a:pPr>
            <a:r>
              <a:rPr lang="en-US" sz="1500"/>
              <a:t>Outside in all weathers if working with horses and farm animals</a:t>
            </a:r>
          </a:p>
          <a:p>
            <a:pPr>
              <a:lnSpc>
                <a:spcPct val="90000"/>
              </a:lnSpc>
            </a:pPr>
            <a:r>
              <a:rPr lang="en-US" sz="1500"/>
              <a:t>Physically demanding-especially large animals</a:t>
            </a:r>
          </a:p>
          <a:p>
            <a:pPr>
              <a:lnSpc>
                <a:spcPct val="90000"/>
              </a:lnSpc>
            </a:pPr>
            <a:r>
              <a:rPr lang="en-US" sz="1500"/>
              <a:t>Can be alone for much of the day</a:t>
            </a:r>
          </a:p>
          <a:p>
            <a:pPr>
              <a:lnSpc>
                <a:spcPct val="90000"/>
              </a:lnSpc>
            </a:pPr>
            <a:r>
              <a:rPr lang="en-US" sz="1500"/>
              <a:t>Costs of studying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415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3E452-0A9F-AF71-B920-D8ED648C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Industry Is changing due to poor retention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0019313-2F37-1CC0-C0CB-DD37C71C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2581571"/>
            <a:ext cx="3856774" cy="17837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2AFD-0F09-BCEE-2D16-9C7222D83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Better mentoring and training for graduates who are better prepared for the workplace.</a:t>
            </a:r>
          </a:p>
          <a:p>
            <a:r>
              <a:rPr lang="en-US">
                <a:solidFill>
                  <a:srgbClr val="FFFFFF"/>
                </a:solidFill>
              </a:rPr>
              <a:t>Research the roles available and spend time with those already in the job.</a:t>
            </a:r>
          </a:p>
          <a:p>
            <a:r>
              <a:rPr lang="en-US">
                <a:solidFill>
                  <a:srgbClr val="FFFFFF"/>
                </a:solidFill>
              </a:rPr>
              <a:t>I feel blessed that I have found a job that I love and that I work with a great group of people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9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1004-4F1E-1317-FE23-B0D4F1E7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VETERINARY SURGEON</a:t>
            </a:r>
          </a:p>
        </p:txBody>
      </p:sp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E3130C7E-C3D4-C3BC-199D-A58FEAAC4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78" r="-2" b="-2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CE26ED-2603-EBB4-E0AB-628AA8A9A4ED}"/>
              </a:ext>
            </a:extLst>
          </p:cNvPr>
          <p:cNvSpPr txBox="1"/>
          <p:nvPr/>
        </p:nvSpPr>
        <p:spPr>
          <a:xfrm>
            <a:off x="1848101" y="1614488"/>
            <a:ext cx="2466723" cy="22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D72850-668C-E052-8F7C-24A7E55ADD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733872"/>
              </p:ext>
            </p:extLst>
          </p:nvPr>
        </p:nvGraphicFramePr>
        <p:xfrm>
          <a:off x="4063160" y="2160589"/>
          <a:ext cx="520783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692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person, outdoor&#10;&#10;Description automatically generated">
            <a:extLst>
              <a:ext uri="{FF2B5EF4-FFF2-40B4-BE49-F238E27FC236}">
                <a16:creationId xmlns:a16="http://schemas.microsoft.com/office/drawing/2014/main" id="{304B2DA7-A2ED-52D9-3DD3-D55CD4523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507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92A02-5C22-1446-0740-68C3D899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/>
              <a:t>Veterinary Nurse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F2E843-5AB0-3EC3-606E-8695C6C80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620044"/>
              </p:ext>
            </p:extLst>
          </p:nvPr>
        </p:nvGraphicFramePr>
        <p:xfrm>
          <a:off x="677334" y="2160589"/>
          <a:ext cx="385112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35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E30A-4325-3893-50DD-98301DF7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Veterinary Physiotherapist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7BF1-8A92-7E22-758F-06527BE52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Species specialization</a:t>
            </a:r>
          </a:p>
          <a:p>
            <a:r>
              <a:rPr lang="en-US" dirty="0"/>
              <a:t>Work at events-equine Olympics/dog agility</a:t>
            </a:r>
          </a:p>
          <a:p>
            <a:r>
              <a:rPr lang="en-US" dirty="0"/>
              <a:t>3-4 year course </a:t>
            </a:r>
            <a:r>
              <a:rPr lang="en-US" dirty="0" err="1"/>
              <a:t>eg</a:t>
            </a:r>
            <a:r>
              <a:rPr lang="en-US" dirty="0"/>
              <a:t> Harper Adams requires 3 Bs at A level, one in biology and </a:t>
            </a:r>
          </a:p>
          <a:p>
            <a:r>
              <a:rPr lang="en-US" dirty="0"/>
              <a:t>1 subject must be biology and another science based</a:t>
            </a:r>
          </a:p>
          <a:p>
            <a:r>
              <a:rPr lang="en-US" dirty="0"/>
              <a:t>1 year is placement based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DFC68-F118-4E4A-54A0-D44DB146F2EC}"/>
              </a:ext>
            </a:extLst>
          </p:cNvPr>
          <p:cNvSpPr txBox="1"/>
          <p:nvPr/>
        </p:nvSpPr>
        <p:spPr>
          <a:xfrm>
            <a:off x="3050381" y="323719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US" dirty="0"/>
          </a:p>
        </p:txBody>
      </p:sp>
      <p:pic>
        <p:nvPicPr>
          <p:cNvPr id="7" name="Picture 6" descr="A picture containing sky, ground, outdoor, sport&#10;&#10;Description automatically generated">
            <a:extLst>
              <a:ext uri="{FF2B5EF4-FFF2-40B4-BE49-F238E27FC236}">
                <a16:creationId xmlns:a16="http://schemas.microsoft.com/office/drawing/2014/main" id="{C363675A-0F19-38F8-68F9-014EFC6C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818" y="2413278"/>
            <a:ext cx="4438650" cy="36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4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Person using a syringe">
            <a:extLst>
              <a:ext uri="{FF2B5EF4-FFF2-40B4-BE49-F238E27FC236}">
                <a16:creationId xmlns:a16="http://schemas.microsoft.com/office/drawing/2014/main" id="{50985A60-F4FE-10BD-5A90-8868684AF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034" b="1253"/>
          <a:stretch/>
        </p:blipFill>
        <p:spPr>
          <a:xfrm>
            <a:off x="20" y="-1"/>
            <a:ext cx="12188804" cy="6866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554876-6BA5-F66A-7C27-9C7EE517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Equine paraprofessionals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7C7260D-F8D1-DB12-EEDB-2329BB8CF6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29" b="-2"/>
          <a:stretch/>
        </p:blipFill>
        <p:spPr>
          <a:xfrm>
            <a:off x="7537704" y="1389160"/>
            <a:ext cx="4010830" cy="3285067"/>
          </a:xfrm>
          <a:prstGeom prst="rect">
            <a:avLst/>
          </a:prstGeom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B7DA7B7-3F6A-882C-2274-D2416ADEF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517816"/>
              </p:ext>
            </p:extLst>
          </p:nvPr>
        </p:nvGraphicFramePr>
        <p:xfrm>
          <a:off x="677334" y="1389160"/>
          <a:ext cx="6192949" cy="328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1257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48A7-1472-B504-0A2E-B43E6C7A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Veterinary Technician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6835-B5C0-4136-B2A7-9A715654C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Animal handling</a:t>
            </a:r>
          </a:p>
          <a:p>
            <a:r>
              <a:rPr lang="en-US" dirty="0"/>
              <a:t>Diagnostic imaging set up</a:t>
            </a:r>
          </a:p>
          <a:p>
            <a:r>
              <a:rPr lang="en-US" dirty="0"/>
              <a:t>Admin work</a:t>
            </a:r>
          </a:p>
          <a:p>
            <a:r>
              <a:rPr lang="en-US" dirty="0"/>
              <a:t>Restocking medicines</a:t>
            </a:r>
          </a:p>
          <a:p>
            <a:r>
              <a:rPr lang="en-US" dirty="0"/>
              <a:t>Animal care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person, indoor, standing&#10;&#10;Description automatically generated">
            <a:extLst>
              <a:ext uri="{FF2B5EF4-FFF2-40B4-BE49-F238E27FC236}">
                <a16:creationId xmlns:a16="http://schemas.microsoft.com/office/drawing/2014/main" id="{7E670B75-1C91-CF3A-6A69-FAF6F3BE6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02" r="2490" b="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8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96AE-4AB7-6D5C-B0EB-E4D66A13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Farm Animal Paraprofessionals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551FE-03CA-B0ED-BA6F-EFDD33D0E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Approved tuberculin tester AHP</a:t>
            </a:r>
          </a:p>
          <a:p>
            <a:pPr>
              <a:lnSpc>
                <a:spcPct val="90000"/>
              </a:lnSpc>
            </a:pPr>
            <a:r>
              <a:rPr lang="en-US" dirty="0"/>
              <a:t>Certification support officer-supporting vets in official controls for exports in relation to animal products-not germplasm or live animals .AHP</a:t>
            </a:r>
          </a:p>
          <a:p>
            <a:pPr>
              <a:lnSpc>
                <a:spcPct val="90000"/>
              </a:lnSpc>
            </a:pPr>
            <a:r>
              <a:rPr lang="en-US" dirty="0"/>
              <a:t>Veterinary technicians  -disbudding, milk sampling, mobility scoring, vaccination plans, blood sampling, calf weight monitoring, foot trimming</a:t>
            </a:r>
          </a:p>
          <a:p>
            <a:pPr>
              <a:lnSpc>
                <a:spcPct val="90000"/>
              </a:lnSpc>
            </a:pPr>
            <a:r>
              <a:rPr lang="en-US" dirty="0"/>
              <a:t>Artificial Insemination technician-detect heat and inseminate cows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 descr="A picture containing hay, grass, mammal, dry&#10;&#10;Description automatically generated">
            <a:extLst>
              <a:ext uri="{FF2B5EF4-FFF2-40B4-BE49-F238E27FC236}">
                <a16:creationId xmlns:a16="http://schemas.microsoft.com/office/drawing/2014/main" id="{FA499164-12D8-34A0-1227-B5C4A4B13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66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440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1EA7-BEB3-630F-0219-ECDDF306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/>
          </a:bodyPr>
          <a:lstStyle/>
          <a:p>
            <a:r>
              <a:rPr lang="en-US"/>
              <a:t>Small Animal Paraprofessionals</a:t>
            </a:r>
          </a:p>
        </p:txBody>
      </p:sp>
      <p:pic>
        <p:nvPicPr>
          <p:cNvPr id="6" name="Picture 5" descr="A person holding a dog&#10;&#10;Description automatically generated">
            <a:extLst>
              <a:ext uri="{FF2B5EF4-FFF2-40B4-BE49-F238E27FC236}">
                <a16:creationId xmlns:a16="http://schemas.microsoft.com/office/drawing/2014/main" id="{F15BEE1A-F2C5-E5F6-AB15-85B02C2A6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184677"/>
            <a:ext cx="3251701" cy="433560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6E38EF-5BE4-276D-90E4-A1E1BF5A4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902644"/>
              </p:ext>
            </p:extLst>
          </p:nvPr>
        </p:nvGraphicFramePr>
        <p:xfrm>
          <a:off x="4349123" y="2160590"/>
          <a:ext cx="4921876" cy="3739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731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859D-8CDC-131A-A854-FC6CE2C1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POSITIVES OF VETERINARY CAREERS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D12759F3-F777-4572-9831-7E5082A73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45348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562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{20F3A4BB-C2C0-B241-A239-F5C3F66700BF}tf10001060</Template>
  <TotalTime>865</TotalTime>
  <Words>380</Words>
  <Application>Microsoft Macintosh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Verdana</vt:lpstr>
      <vt:lpstr>Wingdings 3</vt:lpstr>
      <vt:lpstr>Facet</vt:lpstr>
      <vt:lpstr>Careers in the Veterinary Sector</vt:lpstr>
      <vt:lpstr>VETERINARY SURGEON</vt:lpstr>
      <vt:lpstr>Veterinary Nurse</vt:lpstr>
      <vt:lpstr>Veterinary Physiotherapist</vt:lpstr>
      <vt:lpstr>Equine paraprofessionals</vt:lpstr>
      <vt:lpstr>Veterinary Technician</vt:lpstr>
      <vt:lpstr>Farm Animal Paraprofessionals </vt:lpstr>
      <vt:lpstr>Small Animal Paraprofessionals</vt:lpstr>
      <vt:lpstr>POSITIVES OF VETERINARY CAREERS</vt:lpstr>
      <vt:lpstr>Negatives of veterinary careers</vt:lpstr>
      <vt:lpstr>Industry Is changing due to poor retention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the Veterinary Sector</dc:title>
  <dc:creator>Ann Kent</dc:creator>
  <cp:lastModifiedBy>Ann Kent</cp:lastModifiedBy>
  <cp:revision>5</cp:revision>
  <dcterms:created xsi:type="dcterms:W3CDTF">2022-06-27T21:37:12Z</dcterms:created>
  <dcterms:modified xsi:type="dcterms:W3CDTF">2022-06-28T12:03:02Z</dcterms:modified>
</cp:coreProperties>
</file>