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 id="2147483695" r:id="rId6"/>
    <p:sldMasterId id="2147483697" r:id="rId7"/>
  </p:sldMasterIdLst>
  <p:notesMasterIdLst>
    <p:notesMasterId r:id="rId21"/>
  </p:notesMasterIdLst>
  <p:sldIdLst>
    <p:sldId id="289" r:id="rId8"/>
    <p:sldId id="315" r:id="rId9"/>
    <p:sldId id="304" r:id="rId10"/>
    <p:sldId id="316" r:id="rId11"/>
    <p:sldId id="319" r:id="rId12"/>
    <p:sldId id="317" r:id="rId13"/>
    <p:sldId id="314" r:id="rId14"/>
    <p:sldId id="297" r:id="rId15"/>
    <p:sldId id="320" r:id="rId16"/>
    <p:sldId id="327" r:id="rId17"/>
    <p:sldId id="322" r:id="rId18"/>
    <p:sldId id="323" r:id="rId19"/>
    <p:sldId id="29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shall-Nichols, Bridget" initials="MB" lastIdx="9" clrIdx="0">
    <p:extLst>
      <p:ext uri="{19B8F6BF-5375-455C-9EA6-DF929625EA0E}">
        <p15:presenceInfo xmlns:p15="http://schemas.microsoft.com/office/powerpoint/2012/main" userId="S::eadmn@norfolk.gov.uk::c0088317-0ddd-4ec2-8e28-56397c9b341d" providerId="AD"/>
      </p:ext>
    </p:extLst>
  </p:cmAuthor>
  <p:cmAuthor id="2" name="Atkins, Michelle" initials="AM" lastIdx="5" clrIdx="1">
    <p:extLst>
      <p:ext uri="{19B8F6BF-5375-455C-9EA6-DF929625EA0E}">
        <p15:presenceInfo xmlns:p15="http://schemas.microsoft.com/office/powerpoint/2012/main" userId="S::michelle.atkins@norfolk.gov.uk::ad01f53a-7ba8-4c1f-ac18-f0c1591eca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548235"/>
    <a:srgbClr val="08DA44"/>
    <a:srgbClr val="7DBB26"/>
    <a:srgbClr val="E6B9B8"/>
    <a:srgbClr val="CC99FF"/>
    <a:srgbClr val="9AA195"/>
    <a:srgbClr val="A9D18E"/>
    <a:srgbClr val="FF5050"/>
    <a:srgbClr val="9B1E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71927A-CD0E-4795-9B34-E99E05FE1984}" v="34" dt="2022-09-06T15:46:16.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kins, Michelle" userId="ad01f53a-7ba8-4c1f-ac18-f0c1591eca03" providerId="ADAL" clId="{6E29B537-628D-4DBB-8A91-F4080D25E994}"/>
    <pc:docChg chg="undo custSel addSld delSld modSld sldOrd">
      <pc:chgData name="Atkins, Michelle" userId="ad01f53a-7ba8-4c1f-ac18-f0c1591eca03" providerId="ADAL" clId="{6E29B537-628D-4DBB-8A91-F4080D25E994}" dt="2022-07-06T10:43:37.149" v="3339" actId="1440"/>
      <pc:docMkLst>
        <pc:docMk/>
      </pc:docMkLst>
      <pc:sldChg chg="ord addCm modCm">
        <pc:chgData name="Atkins, Michelle" userId="ad01f53a-7ba8-4c1f-ac18-f0c1591eca03" providerId="ADAL" clId="{6E29B537-628D-4DBB-8A91-F4080D25E994}" dt="2022-07-06T10:39:27.462" v="3316"/>
        <pc:sldMkLst>
          <pc:docMk/>
          <pc:sldMk cId="0" sldId="256"/>
        </pc:sldMkLst>
      </pc:sldChg>
      <pc:sldChg chg="del ord">
        <pc:chgData name="Atkins, Michelle" userId="ad01f53a-7ba8-4c1f-ac18-f0c1591eca03" providerId="ADAL" clId="{6E29B537-628D-4DBB-8A91-F4080D25E994}" dt="2022-07-05T09:24:30.407" v="381" actId="2696"/>
        <pc:sldMkLst>
          <pc:docMk/>
          <pc:sldMk cId="4177477667" sldId="282"/>
        </pc:sldMkLst>
      </pc:sldChg>
      <pc:sldChg chg="ord addCm">
        <pc:chgData name="Atkins, Michelle" userId="ad01f53a-7ba8-4c1f-ac18-f0c1591eca03" providerId="ADAL" clId="{6E29B537-628D-4DBB-8A91-F4080D25E994}" dt="2022-07-06T10:34:46.997" v="3220"/>
        <pc:sldMkLst>
          <pc:docMk/>
          <pc:sldMk cId="733433541" sldId="288"/>
        </pc:sldMkLst>
      </pc:sldChg>
      <pc:sldChg chg="modSp mod">
        <pc:chgData name="Atkins, Michelle" userId="ad01f53a-7ba8-4c1f-ac18-f0c1591eca03" providerId="ADAL" clId="{6E29B537-628D-4DBB-8A91-F4080D25E994}" dt="2022-07-06T10:43:37.149" v="3339" actId="1440"/>
        <pc:sldMkLst>
          <pc:docMk/>
          <pc:sldMk cId="3474188317" sldId="289"/>
        </pc:sldMkLst>
        <pc:spChg chg="mod">
          <ac:chgData name="Atkins, Michelle" userId="ad01f53a-7ba8-4c1f-ac18-f0c1591eca03" providerId="ADAL" clId="{6E29B537-628D-4DBB-8A91-F4080D25E994}" dt="2022-07-05T14:19:42.616" v="1193" actId="20577"/>
          <ac:spMkLst>
            <pc:docMk/>
            <pc:sldMk cId="3474188317" sldId="289"/>
            <ac:spMk id="4" creationId="{2B120041-AE32-4048-97A9-CB0005086336}"/>
          </ac:spMkLst>
        </pc:spChg>
        <pc:picChg chg="mod">
          <ac:chgData name="Atkins, Michelle" userId="ad01f53a-7ba8-4c1f-ac18-f0c1591eca03" providerId="ADAL" clId="{6E29B537-628D-4DBB-8A91-F4080D25E994}" dt="2022-07-06T10:43:37.149" v="3339" actId="1440"/>
          <ac:picMkLst>
            <pc:docMk/>
            <pc:sldMk cId="3474188317" sldId="289"/>
            <ac:picMk id="11" creationId="{14C0A6A6-3D83-47D3-B2C5-BB4732447952}"/>
          </ac:picMkLst>
        </pc:picChg>
      </pc:sldChg>
      <pc:sldChg chg="addSp delSp modSp mod">
        <pc:chgData name="Atkins, Michelle" userId="ad01f53a-7ba8-4c1f-ac18-f0c1591eca03" providerId="ADAL" clId="{6E29B537-628D-4DBB-8A91-F4080D25E994}" dt="2022-07-05T09:50:27.116" v="819"/>
        <pc:sldMkLst>
          <pc:docMk/>
          <pc:sldMk cId="3167806797" sldId="290"/>
        </pc:sldMkLst>
        <pc:picChg chg="add del mod ord">
          <ac:chgData name="Atkins, Michelle" userId="ad01f53a-7ba8-4c1f-ac18-f0c1591eca03" providerId="ADAL" clId="{6E29B537-628D-4DBB-8A91-F4080D25E994}" dt="2022-07-05T09:50:27.116" v="819"/>
          <ac:picMkLst>
            <pc:docMk/>
            <pc:sldMk cId="3167806797" sldId="290"/>
            <ac:picMk id="10" creationId="{7D2C3683-CA75-49F7-9F60-FADCEAB1CEDE}"/>
          </ac:picMkLst>
        </pc:picChg>
      </pc:sldChg>
      <pc:sldChg chg="addSp delSp modSp del mod ord">
        <pc:chgData name="Atkins, Michelle" userId="ad01f53a-7ba8-4c1f-ac18-f0c1591eca03" providerId="ADAL" clId="{6E29B537-628D-4DBB-8A91-F4080D25E994}" dt="2022-07-05T09:52:32.899" v="829" actId="2696"/>
        <pc:sldMkLst>
          <pc:docMk/>
          <pc:sldMk cId="0" sldId="293"/>
        </pc:sldMkLst>
        <pc:graphicFrameChg chg="del">
          <ac:chgData name="Atkins, Michelle" userId="ad01f53a-7ba8-4c1f-ac18-f0c1591eca03" providerId="ADAL" clId="{6E29B537-628D-4DBB-8A91-F4080D25E994}" dt="2022-07-05T09:51:37.104" v="825" actId="21"/>
          <ac:graphicFrameMkLst>
            <pc:docMk/>
            <pc:sldMk cId="0" sldId="293"/>
            <ac:graphicFrameMk id="17" creationId="{00000000-0000-0000-0000-000000000000}"/>
          </ac:graphicFrameMkLst>
        </pc:graphicFrameChg>
        <pc:graphicFrameChg chg="del modGraphic">
          <ac:chgData name="Atkins, Michelle" userId="ad01f53a-7ba8-4c1f-ac18-f0c1591eca03" providerId="ADAL" clId="{6E29B537-628D-4DBB-8A91-F4080D25E994}" dt="2022-07-05T09:51:30.699" v="824" actId="21"/>
          <ac:graphicFrameMkLst>
            <pc:docMk/>
            <pc:sldMk cId="0" sldId="293"/>
            <ac:graphicFrameMk id="21" creationId="{00000000-0000-0000-0000-000000000000}"/>
          </ac:graphicFrameMkLst>
        </pc:graphicFrameChg>
        <pc:picChg chg="add mod ord">
          <ac:chgData name="Atkins, Michelle" userId="ad01f53a-7ba8-4c1f-ac18-f0c1591eca03" providerId="ADAL" clId="{6E29B537-628D-4DBB-8A91-F4080D25E994}" dt="2022-07-05T09:52:03.341" v="828" actId="14100"/>
          <ac:picMkLst>
            <pc:docMk/>
            <pc:sldMk cId="0" sldId="293"/>
            <ac:picMk id="27" creationId="{D690AA08-9042-48A7-B73C-E67046F5FC09}"/>
          </ac:picMkLst>
        </pc:picChg>
      </pc:sldChg>
      <pc:sldChg chg="ord">
        <pc:chgData name="Atkins, Michelle" userId="ad01f53a-7ba8-4c1f-ac18-f0c1591eca03" providerId="ADAL" clId="{6E29B537-628D-4DBB-8A91-F4080D25E994}" dt="2022-07-06T10:00:08.538" v="2508"/>
        <pc:sldMkLst>
          <pc:docMk/>
          <pc:sldMk cId="961762234" sldId="296"/>
        </pc:sldMkLst>
      </pc:sldChg>
      <pc:sldChg chg="addSp delSp modSp mod ord modNotesTx">
        <pc:chgData name="Atkins, Michelle" userId="ad01f53a-7ba8-4c1f-ac18-f0c1591eca03" providerId="ADAL" clId="{6E29B537-628D-4DBB-8A91-F4080D25E994}" dt="2022-07-06T10:34:41.565" v="3218"/>
        <pc:sldMkLst>
          <pc:docMk/>
          <pc:sldMk cId="1216601280" sldId="297"/>
        </pc:sldMkLst>
        <pc:picChg chg="del mod">
          <ac:chgData name="Atkins, Michelle" userId="ad01f53a-7ba8-4c1f-ac18-f0c1591eca03" providerId="ADAL" clId="{6E29B537-628D-4DBB-8A91-F4080D25E994}" dt="2022-07-06T09:01:08.511" v="1304" actId="21"/>
          <ac:picMkLst>
            <pc:docMk/>
            <pc:sldMk cId="1216601280" sldId="297"/>
            <ac:picMk id="4" creationId="{65A1E663-F214-43D5-BDF3-F9F098691054}"/>
          </ac:picMkLst>
        </pc:picChg>
        <pc:picChg chg="add del mod">
          <ac:chgData name="Atkins, Michelle" userId="ad01f53a-7ba8-4c1f-ac18-f0c1591eca03" providerId="ADAL" clId="{6E29B537-628D-4DBB-8A91-F4080D25E994}" dt="2022-07-06T09:02:18.993" v="1315" actId="21"/>
          <ac:picMkLst>
            <pc:docMk/>
            <pc:sldMk cId="1216601280" sldId="297"/>
            <ac:picMk id="5" creationId="{57F444D9-D9BB-4763-BFD6-DE3CB97FE5CE}"/>
          </ac:picMkLst>
        </pc:picChg>
        <pc:picChg chg="mod">
          <ac:chgData name="Atkins, Michelle" userId="ad01f53a-7ba8-4c1f-ac18-f0c1591eca03" providerId="ADAL" clId="{6E29B537-628D-4DBB-8A91-F4080D25E994}" dt="2022-07-06T09:06:41.285" v="1337" actId="14861"/>
          <ac:picMkLst>
            <pc:docMk/>
            <pc:sldMk cId="1216601280" sldId="297"/>
            <ac:picMk id="6" creationId="{F892875C-6258-4775-BFFA-63A2F08E283F}"/>
          </ac:picMkLst>
        </pc:picChg>
        <pc:picChg chg="add mod ord modCrop">
          <ac:chgData name="Atkins, Michelle" userId="ad01f53a-7ba8-4c1f-ac18-f0c1591eca03" providerId="ADAL" clId="{6E29B537-628D-4DBB-8A91-F4080D25E994}" dt="2022-07-06T09:09:01.363" v="1338" actId="1076"/>
          <ac:picMkLst>
            <pc:docMk/>
            <pc:sldMk cId="1216601280" sldId="297"/>
            <ac:picMk id="10" creationId="{2D906E21-DF57-4699-849C-020426CF6F85}"/>
          </ac:picMkLst>
        </pc:picChg>
      </pc:sldChg>
      <pc:sldChg chg="del">
        <pc:chgData name="Atkins, Michelle" userId="ad01f53a-7ba8-4c1f-ac18-f0c1591eca03" providerId="ADAL" clId="{6E29B537-628D-4DBB-8A91-F4080D25E994}" dt="2022-07-06T10:17:34.880" v="2545" actId="2696"/>
        <pc:sldMkLst>
          <pc:docMk/>
          <pc:sldMk cId="199589644" sldId="300"/>
        </pc:sldMkLst>
      </pc:sldChg>
      <pc:sldChg chg="modSp mod">
        <pc:chgData name="Atkins, Michelle" userId="ad01f53a-7ba8-4c1f-ac18-f0c1591eca03" providerId="ADAL" clId="{6E29B537-628D-4DBB-8A91-F4080D25E994}" dt="2022-07-06T10:41:11.864" v="3325" actId="1076"/>
        <pc:sldMkLst>
          <pc:docMk/>
          <pc:sldMk cId="1723219153" sldId="301"/>
        </pc:sldMkLst>
        <pc:spChg chg="mod">
          <ac:chgData name="Atkins, Michelle" userId="ad01f53a-7ba8-4c1f-ac18-f0c1591eca03" providerId="ADAL" clId="{6E29B537-628D-4DBB-8A91-F4080D25E994}" dt="2022-07-06T10:41:11.864" v="3325" actId="1076"/>
          <ac:spMkLst>
            <pc:docMk/>
            <pc:sldMk cId="1723219153" sldId="301"/>
            <ac:spMk id="3" creationId="{0D0C5D71-37D8-4C7A-97E6-D02B75AC47C4}"/>
          </ac:spMkLst>
        </pc:spChg>
        <pc:spChg chg="mod">
          <ac:chgData name="Atkins, Michelle" userId="ad01f53a-7ba8-4c1f-ac18-f0c1591eca03" providerId="ADAL" clId="{6E29B537-628D-4DBB-8A91-F4080D25E994}" dt="2022-07-06T08:34:35.055" v="1203" actId="20577"/>
          <ac:spMkLst>
            <pc:docMk/>
            <pc:sldMk cId="1723219153" sldId="301"/>
            <ac:spMk id="8" creationId="{160AB90A-55E5-40A8-996A-72785186C7DA}"/>
          </ac:spMkLst>
        </pc:spChg>
      </pc:sldChg>
      <pc:sldChg chg="del">
        <pc:chgData name="Atkins, Michelle" userId="ad01f53a-7ba8-4c1f-ac18-f0c1591eca03" providerId="ADAL" clId="{6E29B537-628D-4DBB-8A91-F4080D25E994}" dt="2022-07-05T09:21:41.556" v="339" actId="2696"/>
        <pc:sldMkLst>
          <pc:docMk/>
          <pc:sldMk cId="1332199290" sldId="302"/>
        </pc:sldMkLst>
      </pc:sldChg>
      <pc:sldChg chg="modSp mod">
        <pc:chgData name="Atkins, Michelle" userId="ad01f53a-7ba8-4c1f-ac18-f0c1591eca03" providerId="ADAL" clId="{6E29B537-628D-4DBB-8A91-F4080D25E994}" dt="2022-07-06T10:41:23.511" v="3327" actId="255"/>
        <pc:sldMkLst>
          <pc:docMk/>
          <pc:sldMk cId="1672732677" sldId="303"/>
        </pc:sldMkLst>
        <pc:spChg chg="mod">
          <ac:chgData name="Atkins, Michelle" userId="ad01f53a-7ba8-4c1f-ac18-f0c1591eca03" providerId="ADAL" clId="{6E29B537-628D-4DBB-8A91-F4080D25E994}" dt="2022-07-06T10:41:23.511" v="3327" actId="255"/>
          <ac:spMkLst>
            <pc:docMk/>
            <pc:sldMk cId="1672732677" sldId="303"/>
            <ac:spMk id="3" creationId="{0D0C5D71-37D8-4C7A-97E6-D02B75AC47C4}"/>
          </ac:spMkLst>
        </pc:spChg>
        <pc:spChg chg="mod">
          <ac:chgData name="Atkins, Michelle" userId="ad01f53a-7ba8-4c1f-ac18-f0c1591eca03" providerId="ADAL" clId="{6E29B537-628D-4DBB-8A91-F4080D25E994}" dt="2022-07-06T10:35:23.562" v="3247" actId="1076"/>
          <ac:spMkLst>
            <pc:docMk/>
            <pc:sldMk cId="1672732677" sldId="303"/>
            <ac:spMk id="8" creationId="{160AB90A-55E5-40A8-996A-72785186C7DA}"/>
          </ac:spMkLst>
        </pc:spChg>
        <pc:picChg chg="mod">
          <ac:chgData name="Atkins, Michelle" userId="ad01f53a-7ba8-4c1f-ac18-f0c1591eca03" providerId="ADAL" clId="{6E29B537-628D-4DBB-8A91-F4080D25E994}" dt="2022-07-05T14:12:08.708" v="1110" actId="1076"/>
          <ac:picMkLst>
            <pc:docMk/>
            <pc:sldMk cId="1672732677" sldId="303"/>
            <ac:picMk id="4" creationId="{66A91030-154E-43E2-B29C-F34A7DDD682D}"/>
          </ac:picMkLst>
        </pc:picChg>
      </pc:sldChg>
      <pc:sldChg chg="addSp delSp modSp add mod ord">
        <pc:chgData name="Atkins, Michelle" userId="ad01f53a-7ba8-4c1f-ac18-f0c1591eca03" providerId="ADAL" clId="{6E29B537-628D-4DBB-8A91-F4080D25E994}" dt="2022-07-06T10:40:52.507" v="3321" actId="1076"/>
        <pc:sldMkLst>
          <pc:docMk/>
          <pc:sldMk cId="1797780462" sldId="304"/>
        </pc:sldMkLst>
        <pc:spChg chg="add del mod">
          <ac:chgData name="Atkins, Michelle" userId="ad01f53a-7ba8-4c1f-ac18-f0c1591eca03" providerId="ADAL" clId="{6E29B537-628D-4DBB-8A91-F4080D25E994}" dt="2022-07-05T09:25:54.574" v="414" actId="21"/>
          <ac:spMkLst>
            <pc:docMk/>
            <pc:sldMk cId="1797780462" sldId="304"/>
            <ac:spMk id="2" creationId="{0D7385F9-0E34-46EB-A99E-347BFB07EEDA}"/>
          </ac:spMkLst>
        </pc:spChg>
        <pc:spChg chg="mod">
          <ac:chgData name="Atkins, Michelle" userId="ad01f53a-7ba8-4c1f-ac18-f0c1591eca03" providerId="ADAL" clId="{6E29B537-628D-4DBB-8A91-F4080D25E994}" dt="2022-07-06T10:40:52.507" v="3321" actId="1076"/>
          <ac:spMkLst>
            <pc:docMk/>
            <pc:sldMk cId="1797780462" sldId="304"/>
            <ac:spMk id="3" creationId="{0D0C5D71-37D8-4C7A-97E6-D02B75AC47C4}"/>
          </ac:spMkLst>
        </pc:spChg>
        <pc:spChg chg="del mod">
          <ac:chgData name="Atkins, Michelle" userId="ad01f53a-7ba8-4c1f-ac18-f0c1591eca03" providerId="ADAL" clId="{6E29B537-628D-4DBB-8A91-F4080D25E994}" dt="2022-07-05T09:24:18.883" v="380"/>
          <ac:spMkLst>
            <pc:docMk/>
            <pc:sldMk cId="1797780462" sldId="304"/>
            <ac:spMk id="8" creationId="{160AB90A-55E5-40A8-996A-72785186C7DA}"/>
          </ac:spMkLst>
        </pc:spChg>
        <pc:spChg chg="add del mod">
          <ac:chgData name="Atkins, Michelle" userId="ad01f53a-7ba8-4c1f-ac18-f0c1591eca03" providerId="ADAL" clId="{6E29B537-628D-4DBB-8A91-F4080D25E994}" dt="2022-07-05T09:37:36.536" v="766" actId="21"/>
          <ac:spMkLst>
            <pc:docMk/>
            <pc:sldMk cId="1797780462" sldId="304"/>
            <ac:spMk id="9" creationId="{5C78FC71-218A-4483-9AB5-1378774389EA}"/>
          </ac:spMkLst>
        </pc:spChg>
        <pc:spChg chg="add mod">
          <ac:chgData name="Atkins, Michelle" userId="ad01f53a-7ba8-4c1f-ac18-f0c1591eca03" providerId="ADAL" clId="{6E29B537-628D-4DBB-8A91-F4080D25E994}" dt="2022-07-05T09:38:56.374" v="813" actId="1076"/>
          <ac:spMkLst>
            <pc:docMk/>
            <pc:sldMk cId="1797780462" sldId="304"/>
            <ac:spMk id="10" creationId="{38737FB7-413D-4B8A-8FB6-5B5BAF8AD141}"/>
          </ac:spMkLst>
        </pc:spChg>
        <pc:picChg chg="mod">
          <ac:chgData name="Atkins, Michelle" userId="ad01f53a-7ba8-4c1f-ac18-f0c1591eca03" providerId="ADAL" clId="{6E29B537-628D-4DBB-8A91-F4080D25E994}" dt="2022-07-05T09:27:40.487" v="477" actId="14100"/>
          <ac:picMkLst>
            <pc:docMk/>
            <pc:sldMk cId="1797780462" sldId="304"/>
            <ac:picMk id="4" creationId="{66A91030-154E-43E2-B29C-F34A7DDD682D}"/>
          </ac:picMkLst>
        </pc:picChg>
      </pc:sldChg>
      <pc:sldChg chg="modSp add mod addCm modCm">
        <pc:chgData name="Atkins, Michelle" userId="ad01f53a-7ba8-4c1f-ac18-f0c1591eca03" providerId="ADAL" clId="{6E29B537-628D-4DBB-8A91-F4080D25E994}" dt="2022-07-06T08:39:26.478" v="1206"/>
        <pc:sldMkLst>
          <pc:docMk/>
          <pc:sldMk cId="3917830702" sldId="305"/>
        </pc:sldMkLst>
        <pc:graphicFrameChg chg="modGraphic">
          <ac:chgData name="Atkins, Michelle" userId="ad01f53a-7ba8-4c1f-ac18-f0c1591eca03" providerId="ADAL" clId="{6E29B537-628D-4DBB-8A91-F4080D25E994}" dt="2022-07-05T14:19:08.819" v="1183" actId="14734"/>
          <ac:graphicFrameMkLst>
            <pc:docMk/>
            <pc:sldMk cId="3917830702" sldId="305"/>
            <ac:graphicFrameMk id="21" creationId="{00000000-0000-0000-0000-000000000000}"/>
          </ac:graphicFrameMkLst>
        </pc:graphicFrameChg>
      </pc:sldChg>
      <pc:sldChg chg="modSp add mod">
        <pc:chgData name="Atkins, Michelle" userId="ad01f53a-7ba8-4c1f-ac18-f0c1591eca03" providerId="ADAL" clId="{6E29B537-628D-4DBB-8A91-F4080D25E994}" dt="2022-07-06T10:41:36.829" v="3329" actId="255"/>
        <pc:sldMkLst>
          <pc:docMk/>
          <pc:sldMk cId="2736396644" sldId="306"/>
        </pc:sldMkLst>
        <pc:spChg chg="mod">
          <ac:chgData name="Atkins, Michelle" userId="ad01f53a-7ba8-4c1f-ac18-f0c1591eca03" providerId="ADAL" clId="{6E29B537-628D-4DBB-8A91-F4080D25E994}" dt="2022-07-06T10:41:36.829" v="3329" actId="255"/>
          <ac:spMkLst>
            <pc:docMk/>
            <pc:sldMk cId="2736396644" sldId="306"/>
            <ac:spMk id="3" creationId="{0D0C5D71-37D8-4C7A-97E6-D02B75AC47C4}"/>
          </ac:spMkLst>
        </pc:spChg>
        <pc:spChg chg="mod">
          <ac:chgData name="Atkins, Michelle" userId="ad01f53a-7ba8-4c1f-ac18-f0c1591eca03" providerId="ADAL" clId="{6E29B537-628D-4DBB-8A91-F4080D25E994}" dt="2022-07-06T10:35:30.602" v="3248" actId="1076"/>
          <ac:spMkLst>
            <pc:docMk/>
            <pc:sldMk cId="2736396644" sldId="306"/>
            <ac:spMk id="8" creationId="{160AB90A-55E5-40A8-996A-72785186C7DA}"/>
          </ac:spMkLst>
        </pc:spChg>
      </pc:sldChg>
      <pc:sldChg chg="addSp delSp modSp new del mod">
        <pc:chgData name="Atkins, Michelle" userId="ad01f53a-7ba8-4c1f-ac18-f0c1591eca03" providerId="ADAL" clId="{6E29B537-628D-4DBB-8A91-F4080D25E994}" dt="2022-07-06T09:41:47.524" v="1819" actId="2696"/>
        <pc:sldMkLst>
          <pc:docMk/>
          <pc:sldMk cId="1156173356" sldId="307"/>
        </pc:sldMkLst>
        <pc:spChg chg="add del">
          <ac:chgData name="Atkins, Michelle" userId="ad01f53a-7ba8-4c1f-ac18-f0c1591eca03" providerId="ADAL" clId="{6E29B537-628D-4DBB-8A91-F4080D25E994}" dt="2022-07-06T08:46:40.424" v="1210" actId="22"/>
          <ac:spMkLst>
            <pc:docMk/>
            <pc:sldMk cId="1156173356" sldId="307"/>
            <ac:spMk id="3" creationId="{39D4C27D-CFE0-4BCD-BD85-C4646B763CBE}"/>
          </ac:spMkLst>
        </pc:spChg>
        <pc:spChg chg="add mod">
          <ac:chgData name="Atkins, Michelle" userId="ad01f53a-7ba8-4c1f-ac18-f0c1591eca03" providerId="ADAL" clId="{6E29B537-628D-4DBB-8A91-F4080D25E994}" dt="2022-07-06T09:12:25.624" v="1367" actId="1076"/>
          <ac:spMkLst>
            <pc:docMk/>
            <pc:sldMk cId="1156173356" sldId="307"/>
            <ac:spMk id="5" creationId="{8CC04951-FD0A-45AE-B5D9-A5C26813E114}"/>
          </ac:spMkLst>
        </pc:spChg>
        <pc:spChg chg="add mod">
          <ac:chgData name="Atkins, Michelle" userId="ad01f53a-7ba8-4c1f-ac18-f0c1591eca03" providerId="ADAL" clId="{6E29B537-628D-4DBB-8A91-F4080D25E994}" dt="2022-07-06T09:12:29.444" v="1368" actId="1076"/>
          <ac:spMkLst>
            <pc:docMk/>
            <pc:sldMk cId="1156173356" sldId="307"/>
            <ac:spMk id="7" creationId="{D14A52F7-C1D4-4E33-A73B-95891302664D}"/>
          </ac:spMkLst>
        </pc:spChg>
        <pc:spChg chg="add mod">
          <ac:chgData name="Atkins, Michelle" userId="ad01f53a-7ba8-4c1f-ac18-f0c1591eca03" providerId="ADAL" clId="{6E29B537-628D-4DBB-8A91-F4080D25E994}" dt="2022-07-06T08:50:14.521" v="1272" actId="20577"/>
          <ac:spMkLst>
            <pc:docMk/>
            <pc:sldMk cId="1156173356" sldId="307"/>
            <ac:spMk id="9" creationId="{E04E5F28-9B87-4325-A70E-505E40B6DBEC}"/>
          </ac:spMkLst>
        </pc:spChg>
      </pc:sldChg>
      <pc:sldChg chg="addSp delSp modSp new mod ord setBg">
        <pc:chgData name="Atkins, Michelle" userId="ad01f53a-7ba8-4c1f-ac18-f0c1591eca03" providerId="ADAL" clId="{6E29B537-628D-4DBB-8A91-F4080D25E994}" dt="2022-07-06T09:59:51.574" v="2504" actId="14100"/>
        <pc:sldMkLst>
          <pc:docMk/>
          <pc:sldMk cId="1644945884" sldId="308"/>
        </pc:sldMkLst>
        <pc:spChg chg="add mod">
          <ac:chgData name="Atkins, Michelle" userId="ad01f53a-7ba8-4c1f-ac18-f0c1591eca03" providerId="ADAL" clId="{6E29B537-628D-4DBB-8A91-F4080D25E994}" dt="2022-07-06T09:58:57.096" v="2492" actId="1076"/>
          <ac:spMkLst>
            <pc:docMk/>
            <pc:sldMk cId="1644945884" sldId="308"/>
            <ac:spMk id="2" creationId="{BE895A70-3332-41AA-B47C-88484465A669}"/>
          </ac:spMkLst>
        </pc:spChg>
        <pc:spChg chg="add mod">
          <ac:chgData name="Atkins, Michelle" userId="ad01f53a-7ba8-4c1f-ac18-f0c1591eca03" providerId="ADAL" clId="{6E29B537-628D-4DBB-8A91-F4080D25E994}" dt="2022-07-06T09:59:20.160" v="2498" actId="207"/>
          <ac:spMkLst>
            <pc:docMk/>
            <pc:sldMk cId="1644945884" sldId="308"/>
            <ac:spMk id="3" creationId="{693ED0B9-BE32-4750-B729-9B73A3D04509}"/>
          </ac:spMkLst>
        </pc:spChg>
        <pc:spChg chg="add mod">
          <ac:chgData name="Atkins, Michelle" userId="ad01f53a-7ba8-4c1f-ac18-f0c1591eca03" providerId="ADAL" clId="{6E29B537-628D-4DBB-8A91-F4080D25E994}" dt="2022-07-06T09:59:51.574" v="2504" actId="14100"/>
          <ac:spMkLst>
            <pc:docMk/>
            <pc:sldMk cId="1644945884" sldId="308"/>
            <ac:spMk id="4" creationId="{418E7BD3-B1F9-4171-AA8B-E2CC258B51E2}"/>
          </ac:spMkLst>
        </pc:spChg>
        <pc:spChg chg="add mod">
          <ac:chgData name="Atkins, Michelle" userId="ad01f53a-7ba8-4c1f-ac18-f0c1591eca03" providerId="ADAL" clId="{6E29B537-628D-4DBB-8A91-F4080D25E994}" dt="2022-07-06T09:39:28.112" v="1798" actId="1076"/>
          <ac:spMkLst>
            <pc:docMk/>
            <pc:sldMk cId="1644945884" sldId="308"/>
            <ac:spMk id="5" creationId="{056B1D7F-CD63-437A-BFC7-42B2C8DE0230}"/>
          </ac:spMkLst>
        </pc:spChg>
        <pc:spChg chg="add mod ord">
          <ac:chgData name="Atkins, Michelle" userId="ad01f53a-7ba8-4c1f-ac18-f0c1591eca03" providerId="ADAL" clId="{6E29B537-628D-4DBB-8A91-F4080D25E994}" dt="2022-07-06T09:39:25.515" v="1797" actId="1076"/>
          <ac:spMkLst>
            <pc:docMk/>
            <pc:sldMk cId="1644945884" sldId="308"/>
            <ac:spMk id="6" creationId="{A160D30B-F793-401E-B26F-ADCDC8F96E12}"/>
          </ac:spMkLst>
        </pc:spChg>
        <pc:spChg chg="add mod ord">
          <ac:chgData name="Atkins, Michelle" userId="ad01f53a-7ba8-4c1f-ac18-f0c1591eca03" providerId="ADAL" clId="{6E29B537-628D-4DBB-8A91-F4080D25E994}" dt="2022-07-06T09:59:45.639" v="2502" actId="1076"/>
          <ac:spMkLst>
            <pc:docMk/>
            <pc:sldMk cId="1644945884" sldId="308"/>
            <ac:spMk id="7" creationId="{2DA1FB66-840A-43FA-965C-37D3C846F866}"/>
          </ac:spMkLst>
        </pc:spChg>
        <pc:spChg chg="add mod ord">
          <ac:chgData name="Atkins, Michelle" userId="ad01f53a-7ba8-4c1f-ac18-f0c1591eca03" providerId="ADAL" clId="{6E29B537-628D-4DBB-8A91-F4080D25E994}" dt="2022-07-06T09:59:01.103" v="2493" actId="1076"/>
          <ac:spMkLst>
            <pc:docMk/>
            <pc:sldMk cId="1644945884" sldId="308"/>
            <ac:spMk id="8" creationId="{AED6606C-B281-4136-B4FA-484B434BE414}"/>
          </ac:spMkLst>
        </pc:spChg>
        <pc:picChg chg="add mod">
          <ac:chgData name="Atkins, Michelle" userId="ad01f53a-7ba8-4c1f-ac18-f0c1591eca03" providerId="ADAL" clId="{6E29B537-628D-4DBB-8A91-F4080D25E994}" dt="2022-07-06T09:59:39.073" v="2501" actId="1076"/>
          <ac:picMkLst>
            <pc:docMk/>
            <pc:sldMk cId="1644945884" sldId="308"/>
            <ac:picMk id="18" creationId="{C704B193-F434-4EB1-9F35-11EF168A4985}"/>
          </ac:picMkLst>
        </pc:picChg>
        <pc:picChg chg="add del mod">
          <ac:chgData name="Atkins, Michelle" userId="ad01f53a-7ba8-4c1f-ac18-f0c1591eca03" providerId="ADAL" clId="{6E29B537-628D-4DBB-8A91-F4080D25E994}" dt="2022-07-06T09:30:59.310" v="1721" actId="21"/>
          <ac:picMkLst>
            <pc:docMk/>
            <pc:sldMk cId="1644945884" sldId="308"/>
            <ac:picMk id="20" creationId="{D65D13ED-DE98-47CE-8E5F-641CB79C1F62}"/>
          </ac:picMkLst>
        </pc:picChg>
        <pc:picChg chg="add mod">
          <ac:chgData name="Atkins, Michelle" userId="ad01f53a-7ba8-4c1f-ac18-f0c1591eca03" providerId="ADAL" clId="{6E29B537-628D-4DBB-8A91-F4080D25E994}" dt="2022-07-06T09:59:08.067" v="2496" actId="1076"/>
          <ac:picMkLst>
            <pc:docMk/>
            <pc:sldMk cId="1644945884" sldId="308"/>
            <ac:picMk id="21" creationId="{EB0BCA35-A32B-47AA-B534-C2A994B18F62}"/>
          </ac:picMkLst>
        </pc:picChg>
        <pc:picChg chg="add del mod">
          <ac:chgData name="Atkins, Michelle" userId="ad01f53a-7ba8-4c1f-ac18-f0c1591eca03" providerId="ADAL" clId="{6E29B537-628D-4DBB-8A91-F4080D25E994}" dt="2022-07-06T09:29:03.993" v="1713" actId="21"/>
          <ac:picMkLst>
            <pc:docMk/>
            <pc:sldMk cId="1644945884" sldId="308"/>
            <ac:picMk id="22" creationId="{D04FC8F9-EFD8-456A-BAA6-BB0B9438764B}"/>
          </ac:picMkLst>
        </pc:picChg>
        <pc:picChg chg="add mod">
          <ac:chgData name="Atkins, Michelle" userId="ad01f53a-7ba8-4c1f-ac18-f0c1591eca03" providerId="ADAL" clId="{6E29B537-628D-4DBB-8A91-F4080D25E994}" dt="2022-07-06T09:59:28.019" v="2499" actId="1076"/>
          <ac:picMkLst>
            <pc:docMk/>
            <pc:sldMk cId="1644945884" sldId="308"/>
            <ac:picMk id="24" creationId="{48E223AD-EF1F-4202-BF2E-D4658D2C05A2}"/>
          </ac:picMkLst>
        </pc:picChg>
        <pc:picChg chg="add mod">
          <ac:chgData name="Atkins, Michelle" userId="ad01f53a-7ba8-4c1f-ac18-f0c1591eca03" providerId="ADAL" clId="{6E29B537-628D-4DBB-8A91-F4080D25E994}" dt="2022-07-06T09:32:59.572" v="1744" actId="1076"/>
          <ac:picMkLst>
            <pc:docMk/>
            <pc:sldMk cId="1644945884" sldId="308"/>
            <ac:picMk id="25" creationId="{CDE27D6E-0619-4DC4-84BE-B9B92613B832}"/>
          </ac:picMkLst>
        </pc:picChg>
        <pc:cxnChg chg="add del mod">
          <ac:chgData name="Atkins, Michelle" userId="ad01f53a-7ba8-4c1f-ac18-f0c1591eca03" providerId="ADAL" clId="{6E29B537-628D-4DBB-8A91-F4080D25E994}" dt="2022-07-06T09:24:16.603" v="1677" actId="21"/>
          <ac:cxnSpMkLst>
            <pc:docMk/>
            <pc:sldMk cId="1644945884" sldId="308"/>
            <ac:cxnSpMk id="10" creationId="{BF533635-D67E-424E-B2C3-EE7E14330514}"/>
          </ac:cxnSpMkLst>
        </pc:cxnChg>
        <pc:cxnChg chg="add del mod">
          <ac:chgData name="Atkins, Michelle" userId="ad01f53a-7ba8-4c1f-ac18-f0c1591eca03" providerId="ADAL" clId="{6E29B537-628D-4DBB-8A91-F4080D25E994}" dt="2022-07-06T09:24:19.208" v="1678" actId="21"/>
          <ac:cxnSpMkLst>
            <pc:docMk/>
            <pc:sldMk cId="1644945884" sldId="308"/>
            <ac:cxnSpMk id="13" creationId="{0080F675-8193-46A0-A545-ADAAFAD90281}"/>
          </ac:cxnSpMkLst>
        </pc:cxnChg>
      </pc:sldChg>
      <pc:sldChg chg="addSp delSp modSp add del mod modNotesTx">
        <pc:chgData name="Atkins, Michelle" userId="ad01f53a-7ba8-4c1f-ac18-f0c1591eca03" providerId="ADAL" clId="{6E29B537-628D-4DBB-8A91-F4080D25E994}" dt="2022-07-06T09:51:08.380" v="2153" actId="2696"/>
        <pc:sldMkLst>
          <pc:docMk/>
          <pc:sldMk cId="1945020389" sldId="309"/>
        </pc:sldMkLst>
        <pc:spChg chg="mod">
          <ac:chgData name="Atkins, Michelle" userId="ad01f53a-7ba8-4c1f-ac18-f0c1591eca03" providerId="ADAL" clId="{6E29B537-628D-4DBB-8A91-F4080D25E994}" dt="2022-07-06T09:47:14.391" v="2071" actId="255"/>
          <ac:spMkLst>
            <pc:docMk/>
            <pc:sldMk cId="1945020389" sldId="309"/>
            <ac:spMk id="2" creationId="{BE895A70-3332-41AA-B47C-88484465A669}"/>
          </ac:spMkLst>
        </pc:spChg>
        <pc:spChg chg="mod">
          <ac:chgData name="Atkins, Michelle" userId="ad01f53a-7ba8-4c1f-ac18-f0c1591eca03" providerId="ADAL" clId="{6E29B537-628D-4DBB-8A91-F4080D25E994}" dt="2022-07-06T09:41:21.063" v="1817" actId="207"/>
          <ac:spMkLst>
            <pc:docMk/>
            <pc:sldMk cId="1945020389" sldId="309"/>
            <ac:spMk id="3" creationId="{693ED0B9-BE32-4750-B729-9B73A3D04509}"/>
          </ac:spMkLst>
        </pc:spChg>
        <pc:spChg chg="mod">
          <ac:chgData name="Atkins, Michelle" userId="ad01f53a-7ba8-4c1f-ac18-f0c1591eca03" providerId="ADAL" clId="{6E29B537-628D-4DBB-8A91-F4080D25E994}" dt="2022-07-06T09:46:58.520" v="2068" actId="255"/>
          <ac:spMkLst>
            <pc:docMk/>
            <pc:sldMk cId="1945020389" sldId="309"/>
            <ac:spMk id="4" creationId="{418E7BD3-B1F9-4171-AA8B-E2CC258B51E2}"/>
          </ac:spMkLst>
        </pc:spChg>
        <pc:spChg chg="del mod">
          <ac:chgData name="Atkins, Michelle" userId="ad01f53a-7ba8-4c1f-ac18-f0c1591eca03" providerId="ADAL" clId="{6E29B537-628D-4DBB-8A91-F4080D25E994}" dt="2022-07-06T09:43:03.312" v="1894"/>
          <ac:spMkLst>
            <pc:docMk/>
            <pc:sldMk cId="1945020389" sldId="309"/>
            <ac:spMk id="5" creationId="{056B1D7F-CD63-437A-BFC7-42B2C8DE0230}"/>
          </ac:spMkLst>
        </pc:spChg>
        <pc:spChg chg="del mod">
          <ac:chgData name="Atkins, Michelle" userId="ad01f53a-7ba8-4c1f-ac18-f0c1591eca03" providerId="ADAL" clId="{6E29B537-628D-4DBB-8A91-F4080D25E994}" dt="2022-07-06T09:45:51.186" v="2004" actId="21"/>
          <ac:spMkLst>
            <pc:docMk/>
            <pc:sldMk cId="1945020389" sldId="309"/>
            <ac:spMk id="6" creationId="{A160D30B-F793-401E-B26F-ADCDC8F96E12}"/>
          </ac:spMkLst>
        </pc:spChg>
        <pc:spChg chg="add mod">
          <ac:chgData name="Atkins, Michelle" userId="ad01f53a-7ba8-4c1f-ac18-f0c1591eca03" providerId="ADAL" clId="{6E29B537-628D-4DBB-8A91-F4080D25E994}" dt="2022-07-06T09:47:04.041" v="2069" actId="255"/>
          <ac:spMkLst>
            <pc:docMk/>
            <pc:sldMk cId="1945020389" sldId="309"/>
            <ac:spMk id="13" creationId="{63A45983-FAF5-4872-969F-54E429008CE2}"/>
          </ac:spMkLst>
        </pc:spChg>
      </pc:sldChg>
      <pc:sldChg chg="addSp delSp modSp add mod">
        <pc:chgData name="Atkins, Michelle" userId="ad01f53a-7ba8-4c1f-ac18-f0c1591eca03" providerId="ADAL" clId="{6E29B537-628D-4DBB-8A91-F4080D25E994}" dt="2022-07-06T09:58:38.205" v="2479" actId="1076"/>
        <pc:sldMkLst>
          <pc:docMk/>
          <pc:sldMk cId="3132175432" sldId="310"/>
        </pc:sldMkLst>
        <pc:spChg chg="mod">
          <ac:chgData name="Atkins, Michelle" userId="ad01f53a-7ba8-4c1f-ac18-f0c1591eca03" providerId="ADAL" clId="{6E29B537-628D-4DBB-8A91-F4080D25E994}" dt="2022-07-06T09:57:48.535" v="2460" actId="692"/>
          <ac:spMkLst>
            <pc:docMk/>
            <pc:sldMk cId="3132175432" sldId="310"/>
            <ac:spMk id="3" creationId="{693ED0B9-BE32-4750-B729-9B73A3D04509}"/>
          </ac:spMkLst>
        </pc:spChg>
        <pc:spChg chg="mod">
          <ac:chgData name="Atkins, Michelle" userId="ad01f53a-7ba8-4c1f-ac18-f0c1591eca03" providerId="ADAL" clId="{6E29B537-628D-4DBB-8A91-F4080D25E994}" dt="2022-07-06T09:52:43.423" v="2180" actId="20577"/>
          <ac:spMkLst>
            <pc:docMk/>
            <pc:sldMk cId="3132175432" sldId="310"/>
            <ac:spMk id="4" creationId="{418E7BD3-B1F9-4171-AA8B-E2CC258B51E2}"/>
          </ac:spMkLst>
        </pc:spChg>
        <pc:spChg chg="mod">
          <ac:chgData name="Atkins, Michelle" userId="ad01f53a-7ba8-4c1f-ac18-f0c1591eca03" providerId="ADAL" clId="{6E29B537-628D-4DBB-8A91-F4080D25E994}" dt="2022-07-06T09:52:52.712" v="2184" actId="20577"/>
          <ac:spMkLst>
            <pc:docMk/>
            <pc:sldMk cId="3132175432" sldId="310"/>
            <ac:spMk id="5" creationId="{056B1D7F-CD63-437A-BFC7-42B2C8DE0230}"/>
          </ac:spMkLst>
        </pc:spChg>
        <pc:spChg chg="mod">
          <ac:chgData name="Atkins, Michelle" userId="ad01f53a-7ba8-4c1f-ac18-f0c1591eca03" providerId="ADAL" clId="{6E29B537-628D-4DBB-8A91-F4080D25E994}" dt="2022-07-06T09:49:00.478" v="2095" actId="1076"/>
          <ac:spMkLst>
            <pc:docMk/>
            <pc:sldMk cId="3132175432" sldId="310"/>
            <ac:spMk id="6" creationId="{A160D30B-F793-401E-B26F-ADCDC8F96E12}"/>
          </ac:spMkLst>
        </pc:spChg>
        <pc:spChg chg="mod">
          <ac:chgData name="Atkins, Michelle" userId="ad01f53a-7ba8-4c1f-ac18-f0c1591eca03" providerId="ADAL" clId="{6E29B537-628D-4DBB-8A91-F4080D25E994}" dt="2022-07-06T09:48:41.362" v="2090" actId="1076"/>
          <ac:spMkLst>
            <pc:docMk/>
            <pc:sldMk cId="3132175432" sldId="310"/>
            <ac:spMk id="7" creationId="{2DA1FB66-840A-43FA-965C-37D3C846F866}"/>
          </ac:spMkLst>
        </pc:spChg>
        <pc:spChg chg="add mod">
          <ac:chgData name="Atkins, Michelle" userId="ad01f53a-7ba8-4c1f-ac18-f0c1591eca03" providerId="ADAL" clId="{6E29B537-628D-4DBB-8A91-F4080D25E994}" dt="2022-07-06T09:53:56.383" v="2226" actId="20577"/>
          <ac:spMkLst>
            <pc:docMk/>
            <pc:sldMk cId="3132175432" sldId="310"/>
            <ac:spMk id="9" creationId="{CE5896A2-87E1-45F7-B7F1-EC942D900282}"/>
          </ac:spMkLst>
        </pc:spChg>
        <pc:spChg chg="add mod">
          <ac:chgData name="Atkins, Michelle" userId="ad01f53a-7ba8-4c1f-ac18-f0c1591eca03" providerId="ADAL" clId="{6E29B537-628D-4DBB-8A91-F4080D25E994}" dt="2022-07-06T09:53:06.871" v="2185" actId="20577"/>
          <ac:spMkLst>
            <pc:docMk/>
            <pc:sldMk cId="3132175432" sldId="310"/>
            <ac:spMk id="13" creationId="{EAD2F10F-8A88-4C36-8721-1AB935C85225}"/>
          </ac:spMkLst>
        </pc:spChg>
        <pc:spChg chg="add del mod">
          <ac:chgData name="Atkins, Michelle" userId="ad01f53a-7ba8-4c1f-ac18-f0c1591eca03" providerId="ADAL" clId="{6E29B537-628D-4DBB-8A91-F4080D25E994}" dt="2022-07-06T09:49:42.673" v="2100" actId="21"/>
          <ac:spMkLst>
            <pc:docMk/>
            <pc:sldMk cId="3132175432" sldId="310"/>
            <ac:spMk id="14" creationId="{CA8190D7-855F-4958-931B-30D71C976A56}"/>
          </ac:spMkLst>
        </pc:spChg>
        <pc:spChg chg="add mod">
          <ac:chgData name="Atkins, Michelle" userId="ad01f53a-7ba8-4c1f-ac18-f0c1591eca03" providerId="ADAL" clId="{6E29B537-628D-4DBB-8A91-F4080D25E994}" dt="2022-07-06T09:54:03.140" v="2227" actId="20577"/>
          <ac:spMkLst>
            <pc:docMk/>
            <pc:sldMk cId="3132175432" sldId="310"/>
            <ac:spMk id="15" creationId="{ABB27246-C580-4BDF-9D35-973A0F51CCEB}"/>
          </ac:spMkLst>
        </pc:spChg>
        <pc:picChg chg="add mod">
          <ac:chgData name="Atkins, Michelle" userId="ad01f53a-7ba8-4c1f-ac18-f0c1591eca03" providerId="ADAL" clId="{6E29B537-628D-4DBB-8A91-F4080D25E994}" dt="2022-07-06T09:58:32.279" v="2478" actId="1076"/>
          <ac:picMkLst>
            <pc:docMk/>
            <pc:sldMk cId="3132175432" sldId="310"/>
            <ac:picMk id="16" creationId="{FBFD038D-78B0-47FB-8590-D81E7B4C5782}"/>
          </ac:picMkLst>
        </pc:picChg>
        <pc:picChg chg="add mod">
          <ac:chgData name="Atkins, Michelle" userId="ad01f53a-7ba8-4c1f-ac18-f0c1591eca03" providerId="ADAL" clId="{6E29B537-628D-4DBB-8A91-F4080D25E994}" dt="2022-07-06T09:58:29.198" v="2477" actId="1076"/>
          <ac:picMkLst>
            <pc:docMk/>
            <pc:sldMk cId="3132175432" sldId="310"/>
            <ac:picMk id="17" creationId="{CA62F163-ECAC-466A-870C-DFADCC9EBC4F}"/>
          </ac:picMkLst>
        </pc:picChg>
        <pc:picChg chg="mod">
          <ac:chgData name="Atkins, Michelle" userId="ad01f53a-7ba8-4c1f-ac18-f0c1591eca03" providerId="ADAL" clId="{6E29B537-628D-4DBB-8A91-F4080D25E994}" dt="2022-07-06T09:55:50.869" v="2257" actId="1076"/>
          <ac:picMkLst>
            <pc:docMk/>
            <pc:sldMk cId="3132175432" sldId="310"/>
            <ac:picMk id="18" creationId="{C704B193-F434-4EB1-9F35-11EF168A4985}"/>
          </ac:picMkLst>
        </pc:picChg>
        <pc:picChg chg="mod">
          <ac:chgData name="Atkins, Michelle" userId="ad01f53a-7ba8-4c1f-ac18-f0c1591eca03" providerId="ADAL" clId="{6E29B537-628D-4DBB-8A91-F4080D25E994}" dt="2022-07-06T09:55:07.908" v="2240" actId="14100"/>
          <ac:picMkLst>
            <pc:docMk/>
            <pc:sldMk cId="3132175432" sldId="310"/>
            <ac:picMk id="21" creationId="{EB0BCA35-A32B-47AA-B534-C2A994B18F62}"/>
          </ac:picMkLst>
        </pc:picChg>
        <pc:picChg chg="mod">
          <ac:chgData name="Atkins, Michelle" userId="ad01f53a-7ba8-4c1f-ac18-f0c1591eca03" providerId="ADAL" clId="{6E29B537-628D-4DBB-8A91-F4080D25E994}" dt="2022-07-06T09:58:38.205" v="2479" actId="1076"/>
          <ac:picMkLst>
            <pc:docMk/>
            <pc:sldMk cId="3132175432" sldId="310"/>
            <ac:picMk id="24" creationId="{48E223AD-EF1F-4202-BF2E-D4658D2C05A2}"/>
          </ac:picMkLst>
        </pc:picChg>
      </pc:sldChg>
      <pc:sldChg chg="addSp delSp modSp new del mod">
        <pc:chgData name="Atkins, Michelle" userId="ad01f53a-7ba8-4c1f-ac18-f0c1591eca03" providerId="ADAL" clId="{6E29B537-628D-4DBB-8A91-F4080D25E994}" dt="2022-07-06T10:23:10.155" v="2616" actId="2696"/>
        <pc:sldMkLst>
          <pc:docMk/>
          <pc:sldMk cId="2526073005" sldId="311"/>
        </pc:sldMkLst>
        <pc:spChg chg="add mod">
          <ac:chgData name="Atkins, Michelle" userId="ad01f53a-7ba8-4c1f-ac18-f0c1591eca03" providerId="ADAL" clId="{6E29B537-628D-4DBB-8A91-F4080D25E994}" dt="2022-07-06T10:22:39.623" v="2613" actId="1076"/>
          <ac:spMkLst>
            <pc:docMk/>
            <pc:sldMk cId="2526073005" sldId="311"/>
            <ac:spMk id="4" creationId="{373A85FF-D3F3-461E-8D77-4F6643FBC8DC}"/>
          </ac:spMkLst>
        </pc:spChg>
        <pc:picChg chg="add del mod">
          <ac:chgData name="Atkins, Michelle" userId="ad01f53a-7ba8-4c1f-ac18-f0c1591eca03" providerId="ADAL" clId="{6E29B537-628D-4DBB-8A91-F4080D25E994}" dt="2022-07-06T10:21:34.544" v="2611"/>
          <ac:picMkLst>
            <pc:docMk/>
            <pc:sldMk cId="2526073005" sldId="311"/>
            <ac:picMk id="2" creationId="{4ADB03EF-CEC5-4E8B-91BE-DDB7A55EF239}"/>
          </ac:picMkLst>
        </pc:picChg>
      </pc:sldChg>
      <pc:sldChg chg="addSp delSp modSp add mod ord">
        <pc:chgData name="Atkins, Michelle" userId="ad01f53a-7ba8-4c1f-ac18-f0c1591eca03" providerId="ADAL" clId="{6E29B537-628D-4DBB-8A91-F4080D25E994}" dt="2022-07-06T10:38:22.360" v="3313" actId="20577"/>
        <pc:sldMkLst>
          <pc:docMk/>
          <pc:sldMk cId="1560232293" sldId="312"/>
        </pc:sldMkLst>
        <pc:spChg chg="mod">
          <ac:chgData name="Atkins, Michelle" userId="ad01f53a-7ba8-4c1f-ac18-f0c1591eca03" providerId="ADAL" clId="{6E29B537-628D-4DBB-8A91-F4080D25E994}" dt="2022-07-06T10:30:10.708" v="3089" actId="1076"/>
          <ac:spMkLst>
            <pc:docMk/>
            <pc:sldMk cId="1560232293" sldId="312"/>
            <ac:spMk id="26" creationId="{8E56DBD4-F607-4AA3-8DF0-FB0A462DA1C2}"/>
          </ac:spMkLst>
        </pc:spChg>
        <pc:spChg chg="mod">
          <ac:chgData name="Atkins, Michelle" userId="ad01f53a-7ba8-4c1f-ac18-f0c1591eca03" providerId="ADAL" clId="{6E29B537-628D-4DBB-8A91-F4080D25E994}" dt="2022-07-06T10:38:22.360" v="3313" actId="20577"/>
          <ac:spMkLst>
            <pc:docMk/>
            <pc:sldMk cId="1560232293" sldId="312"/>
            <ac:spMk id="27" creationId="{AD1F9AA7-27A6-4441-8C5C-6FA87E450BAB}"/>
          </ac:spMkLst>
        </pc:spChg>
        <pc:picChg chg="del">
          <ac:chgData name="Atkins, Michelle" userId="ad01f53a-7ba8-4c1f-ac18-f0c1591eca03" providerId="ADAL" clId="{6E29B537-628D-4DBB-8A91-F4080D25E994}" dt="2022-07-06T10:25:14.614" v="2802" actId="478"/>
          <ac:picMkLst>
            <pc:docMk/>
            <pc:sldMk cId="1560232293" sldId="312"/>
            <ac:picMk id="4" creationId="{46489672-FC98-4FF3-803A-EB17323C082C}"/>
          </ac:picMkLst>
        </pc:picChg>
        <pc:picChg chg="del">
          <ac:chgData name="Atkins, Michelle" userId="ad01f53a-7ba8-4c1f-ac18-f0c1591eca03" providerId="ADAL" clId="{6E29B537-628D-4DBB-8A91-F4080D25E994}" dt="2022-07-06T10:25:18.080" v="2806" actId="478"/>
          <ac:picMkLst>
            <pc:docMk/>
            <pc:sldMk cId="1560232293" sldId="312"/>
            <ac:picMk id="10" creationId="{22D956FC-0DEE-4CFF-844B-F627B8AE4DDB}"/>
          </ac:picMkLst>
        </pc:picChg>
        <pc:picChg chg="del">
          <ac:chgData name="Atkins, Michelle" userId="ad01f53a-7ba8-4c1f-ac18-f0c1591eca03" providerId="ADAL" clId="{6E29B537-628D-4DBB-8A91-F4080D25E994}" dt="2022-07-06T10:25:19.043" v="2807" actId="478"/>
          <ac:picMkLst>
            <pc:docMk/>
            <pc:sldMk cId="1560232293" sldId="312"/>
            <ac:picMk id="12" creationId="{70699F4E-3FD3-4088-9729-FE7713B896E9}"/>
          </ac:picMkLst>
        </pc:picChg>
        <pc:picChg chg="add mod">
          <ac:chgData name="Atkins, Michelle" userId="ad01f53a-7ba8-4c1f-ac18-f0c1591eca03" providerId="ADAL" clId="{6E29B537-628D-4DBB-8A91-F4080D25E994}" dt="2022-07-06T10:30:01.844" v="3088" actId="1076"/>
          <ac:picMkLst>
            <pc:docMk/>
            <pc:sldMk cId="1560232293" sldId="312"/>
            <ac:picMk id="19" creationId="{DB524226-2ADE-4679-833B-EE3F3E2CCFF7}"/>
          </ac:picMkLst>
        </pc:picChg>
        <pc:picChg chg="del">
          <ac:chgData name="Atkins, Michelle" userId="ad01f53a-7ba8-4c1f-ac18-f0c1591eca03" providerId="ADAL" clId="{6E29B537-628D-4DBB-8A91-F4080D25E994}" dt="2022-07-06T10:25:17.242" v="2805" actId="478"/>
          <ac:picMkLst>
            <pc:docMk/>
            <pc:sldMk cId="1560232293" sldId="312"/>
            <ac:picMk id="31" creationId="{DFFCBB79-DCC9-4F8D-862E-165E0EEE521C}"/>
          </ac:picMkLst>
        </pc:picChg>
        <pc:picChg chg="del">
          <ac:chgData name="Atkins, Michelle" userId="ad01f53a-7ba8-4c1f-ac18-f0c1591eca03" providerId="ADAL" clId="{6E29B537-628D-4DBB-8A91-F4080D25E994}" dt="2022-07-06T10:25:16.661" v="2804" actId="478"/>
          <ac:picMkLst>
            <pc:docMk/>
            <pc:sldMk cId="1560232293" sldId="312"/>
            <ac:picMk id="32" creationId="{3E1F0D30-99C9-4940-87D4-A39EDE163F3C}"/>
          </ac:picMkLst>
        </pc:picChg>
        <pc:picChg chg="del">
          <ac:chgData name="Atkins, Michelle" userId="ad01f53a-7ba8-4c1f-ac18-f0c1591eca03" providerId="ADAL" clId="{6E29B537-628D-4DBB-8A91-F4080D25E994}" dt="2022-07-06T10:25:15.794" v="2803" actId="478"/>
          <ac:picMkLst>
            <pc:docMk/>
            <pc:sldMk cId="1560232293" sldId="312"/>
            <ac:picMk id="33" creationId="{95655FD4-C6AF-4CC0-BC65-8EF20880E997}"/>
          </ac:picMkLst>
        </pc:picChg>
      </pc:sldChg>
      <pc:sldMasterChg chg="addSldLayout">
        <pc:chgData name="Atkins, Michelle" userId="ad01f53a-7ba8-4c1f-ac18-f0c1591eca03" providerId="ADAL" clId="{6E29B537-628D-4DBB-8A91-F4080D25E994}" dt="2022-07-06T10:23:03.214" v="2614" actId="27028"/>
        <pc:sldMasterMkLst>
          <pc:docMk/>
          <pc:sldMasterMk cId="3080574446" sldId="2147483674"/>
        </pc:sldMasterMkLst>
        <pc:sldLayoutChg chg="add">
          <pc:chgData name="Atkins, Michelle" userId="ad01f53a-7ba8-4c1f-ac18-f0c1591eca03" providerId="ADAL" clId="{6E29B537-628D-4DBB-8A91-F4080D25E994}" dt="2022-07-06T10:23:03.214" v="2614" actId="27028"/>
          <pc:sldLayoutMkLst>
            <pc:docMk/>
            <pc:sldMasterMk cId="3080574446" sldId="2147483674"/>
            <pc:sldLayoutMk cId="2594516609" sldId="2147483696"/>
          </pc:sldLayoutMkLst>
        </pc:sldLayoutChg>
      </pc:sldMasterChg>
    </pc:docChg>
  </pc:docChgLst>
  <pc:docChgLst>
    <pc:chgData name="Atkins, Michelle" userId="ad01f53a-7ba8-4c1f-ac18-f0c1591eca03" providerId="ADAL" clId="{1A2597C4-5756-4BBC-B5A7-0974B77DE0F1}"/>
    <pc:docChg chg="undo redo custSel addSld delSld modSld sldOrd addMainMaster">
      <pc:chgData name="Atkins, Michelle" userId="ad01f53a-7ba8-4c1f-ac18-f0c1591eca03" providerId="ADAL" clId="{1A2597C4-5756-4BBC-B5A7-0974B77DE0F1}" dt="2022-08-23T12:56:57.149" v="2850" actId="1076"/>
      <pc:docMkLst>
        <pc:docMk/>
      </pc:docMkLst>
      <pc:sldChg chg="del">
        <pc:chgData name="Atkins, Michelle" userId="ad01f53a-7ba8-4c1f-ac18-f0c1591eca03" providerId="ADAL" clId="{1A2597C4-5756-4BBC-B5A7-0974B77DE0F1}" dt="2022-08-17T10:17:34.906" v="1697" actId="2696"/>
        <pc:sldMkLst>
          <pc:docMk/>
          <pc:sldMk cId="0" sldId="256"/>
        </pc:sldMkLst>
      </pc:sldChg>
      <pc:sldChg chg="del">
        <pc:chgData name="Atkins, Michelle" userId="ad01f53a-7ba8-4c1f-ac18-f0c1591eca03" providerId="ADAL" clId="{1A2597C4-5756-4BBC-B5A7-0974B77DE0F1}" dt="2022-08-17T12:44:03.440" v="1729" actId="2696"/>
        <pc:sldMkLst>
          <pc:docMk/>
          <pc:sldMk cId="733433541" sldId="288"/>
        </pc:sldMkLst>
      </pc:sldChg>
      <pc:sldChg chg="modSp mod delCm">
        <pc:chgData name="Atkins, Michelle" userId="ad01f53a-7ba8-4c1f-ac18-f0c1591eca03" providerId="ADAL" clId="{1A2597C4-5756-4BBC-B5A7-0974B77DE0F1}" dt="2022-08-17T12:42:44.379" v="1714" actId="14861"/>
        <pc:sldMkLst>
          <pc:docMk/>
          <pc:sldMk cId="3474188317" sldId="289"/>
        </pc:sldMkLst>
        <pc:spChg chg="mod">
          <ac:chgData name="Atkins, Michelle" userId="ad01f53a-7ba8-4c1f-ac18-f0c1591eca03" providerId="ADAL" clId="{1A2597C4-5756-4BBC-B5A7-0974B77DE0F1}" dt="2022-08-17T12:42:28.383" v="1711" actId="14861"/>
          <ac:spMkLst>
            <pc:docMk/>
            <pc:sldMk cId="3474188317" sldId="289"/>
            <ac:spMk id="3" creationId="{E008B7FD-F029-F746-9354-F3D6F2D5B29A}"/>
          </ac:spMkLst>
        </pc:spChg>
        <pc:spChg chg="mod">
          <ac:chgData name="Atkins, Michelle" userId="ad01f53a-7ba8-4c1f-ac18-f0c1591eca03" providerId="ADAL" clId="{1A2597C4-5756-4BBC-B5A7-0974B77DE0F1}" dt="2022-08-17T12:42:44.379" v="1714" actId="14861"/>
          <ac:spMkLst>
            <pc:docMk/>
            <pc:sldMk cId="3474188317" sldId="289"/>
            <ac:spMk id="4" creationId="{2B120041-AE32-4048-97A9-CB0005086336}"/>
          </ac:spMkLst>
        </pc:spChg>
        <pc:picChg chg="mod">
          <ac:chgData name="Atkins, Michelle" userId="ad01f53a-7ba8-4c1f-ac18-f0c1591eca03" providerId="ADAL" clId="{1A2597C4-5756-4BBC-B5A7-0974B77DE0F1}" dt="2022-08-17T12:41:31.767" v="1709" actId="1440"/>
          <ac:picMkLst>
            <pc:docMk/>
            <pc:sldMk cId="3474188317" sldId="289"/>
            <ac:picMk id="6" creationId="{12A0CDF1-825D-4DE8-810E-0DC90887C665}"/>
          </ac:picMkLst>
        </pc:picChg>
      </pc:sldChg>
      <pc:sldChg chg="addCm modCm">
        <pc:chgData name="Atkins, Michelle" userId="ad01f53a-7ba8-4c1f-ac18-f0c1591eca03" providerId="ADAL" clId="{1A2597C4-5756-4BBC-B5A7-0974B77DE0F1}" dt="2022-08-17T15:12:21.771" v="2025"/>
        <pc:sldMkLst>
          <pc:docMk/>
          <pc:sldMk cId="3167806797" sldId="290"/>
        </pc:sldMkLst>
      </pc:sldChg>
      <pc:sldChg chg="del">
        <pc:chgData name="Atkins, Michelle" userId="ad01f53a-7ba8-4c1f-ac18-f0c1591eca03" providerId="ADAL" clId="{1A2597C4-5756-4BBC-B5A7-0974B77DE0F1}" dt="2022-08-17T10:17:38.801" v="1698" actId="2696"/>
        <pc:sldMkLst>
          <pc:docMk/>
          <pc:sldMk cId="961762234" sldId="296"/>
        </pc:sldMkLst>
      </pc:sldChg>
      <pc:sldChg chg="del">
        <pc:chgData name="Atkins, Michelle" userId="ad01f53a-7ba8-4c1f-ac18-f0c1591eca03" providerId="ADAL" clId="{1A2597C4-5756-4BBC-B5A7-0974B77DE0F1}" dt="2022-08-17T08:07:35.441" v="5" actId="2696"/>
        <pc:sldMkLst>
          <pc:docMk/>
          <pc:sldMk cId="1723219153" sldId="301"/>
        </pc:sldMkLst>
      </pc:sldChg>
      <pc:sldChg chg="del ord">
        <pc:chgData name="Atkins, Michelle" userId="ad01f53a-7ba8-4c1f-ac18-f0c1591eca03" providerId="ADAL" clId="{1A2597C4-5756-4BBC-B5A7-0974B77DE0F1}" dt="2022-08-17T10:17:24.451" v="1696" actId="2696"/>
        <pc:sldMkLst>
          <pc:docMk/>
          <pc:sldMk cId="1672732677" sldId="303"/>
        </pc:sldMkLst>
      </pc:sldChg>
      <pc:sldChg chg="modSp mod">
        <pc:chgData name="Atkins, Michelle" userId="ad01f53a-7ba8-4c1f-ac18-f0c1591eca03" providerId="ADAL" clId="{1A2597C4-5756-4BBC-B5A7-0974B77DE0F1}" dt="2022-08-23T12:55:07.683" v="2812" actId="1076"/>
        <pc:sldMkLst>
          <pc:docMk/>
          <pc:sldMk cId="1797780462" sldId="304"/>
        </pc:sldMkLst>
        <pc:spChg chg="mod">
          <ac:chgData name="Atkins, Michelle" userId="ad01f53a-7ba8-4c1f-ac18-f0c1591eca03" providerId="ADAL" clId="{1A2597C4-5756-4BBC-B5A7-0974B77DE0F1}" dt="2022-08-23T12:55:07.683" v="2812" actId="1076"/>
          <ac:spMkLst>
            <pc:docMk/>
            <pc:sldMk cId="1797780462" sldId="304"/>
            <ac:spMk id="3" creationId="{0D0C5D71-37D8-4C7A-97E6-D02B75AC47C4}"/>
          </ac:spMkLst>
        </pc:spChg>
      </pc:sldChg>
      <pc:sldChg chg="del">
        <pc:chgData name="Atkins, Michelle" userId="ad01f53a-7ba8-4c1f-ac18-f0c1591eca03" providerId="ADAL" clId="{1A2597C4-5756-4BBC-B5A7-0974B77DE0F1}" dt="2022-08-17T12:44:30.151" v="1732" actId="2696"/>
        <pc:sldMkLst>
          <pc:docMk/>
          <pc:sldMk cId="3917830702" sldId="305"/>
        </pc:sldMkLst>
      </pc:sldChg>
      <pc:sldChg chg="modSp del mod">
        <pc:chgData name="Atkins, Michelle" userId="ad01f53a-7ba8-4c1f-ac18-f0c1591eca03" providerId="ADAL" clId="{1A2597C4-5756-4BBC-B5A7-0974B77DE0F1}" dt="2022-08-17T14:28:53.417" v="1986" actId="2696"/>
        <pc:sldMkLst>
          <pc:docMk/>
          <pc:sldMk cId="2736396644" sldId="306"/>
        </pc:sldMkLst>
        <pc:spChg chg="mod">
          <ac:chgData name="Atkins, Michelle" userId="ad01f53a-7ba8-4c1f-ac18-f0c1591eca03" providerId="ADAL" clId="{1A2597C4-5756-4BBC-B5A7-0974B77DE0F1}" dt="2022-08-17T09:22:43.968" v="1354" actId="20577"/>
          <ac:spMkLst>
            <pc:docMk/>
            <pc:sldMk cId="2736396644" sldId="306"/>
            <ac:spMk id="3" creationId="{0D0C5D71-37D8-4C7A-97E6-D02B75AC47C4}"/>
          </ac:spMkLst>
        </pc:spChg>
      </pc:sldChg>
      <pc:sldChg chg="del">
        <pc:chgData name="Atkins, Michelle" userId="ad01f53a-7ba8-4c1f-ac18-f0c1591eca03" providerId="ADAL" clId="{1A2597C4-5756-4BBC-B5A7-0974B77DE0F1}" dt="2022-08-17T08:08:17.925" v="11" actId="2696"/>
        <pc:sldMkLst>
          <pc:docMk/>
          <pc:sldMk cId="1644945884" sldId="308"/>
        </pc:sldMkLst>
      </pc:sldChg>
      <pc:sldChg chg="del">
        <pc:chgData name="Atkins, Michelle" userId="ad01f53a-7ba8-4c1f-ac18-f0c1591eca03" providerId="ADAL" clId="{1A2597C4-5756-4BBC-B5A7-0974B77DE0F1}" dt="2022-08-17T08:08:30.131" v="12" actId="2696"/>
        <pc:sldMkLst>
          <pc:docMk/>
          <pc:sldMk cId="3132175432" sldId="310"/>
        </pc:sldMkLst>
      </pc:sldChg>
      <pc:sldChg chg="del ord">
        <pc:chgData name="Atkins, Michelle" userId="ad01f53a-7ba8-4c1f-ac18-f0c1591eca03" providerId="ADAL" clId="{1A2597C4-5756-4BBC-B5A7-0974B77DE0F1}" dt="2022-08-17T08:08:06.786" v="10" actId="2696"/>
        <pc:sldMkLst>
          <pc:docMk/>
          <pc:sldMk cId="1560232293" sldId="312"/>
        </pc:sldMkLst>
      </pc:sldChg>
      <pc:sldChg chg="new del">
        <pc:chgData name="Atkins, Michelle" userId="ad01f53a-7ba8-4c1f-ac18-f0c1591eca03" providerId="ADAL" clId="{1A2597C4-5756-4BBC-B5A7-0974B77DE0F1}" dt="2022-08-16T11:32:52.508" v="2" actId="2696"/>
        <pc:sldMkLst>
          <pc:docMk/>
          <pc:sldMk cId="552663135" sldId="313"/>
        </pc:sldMkLst>
      </pc:sldChg>
      <pc:sldChg chg="modSp add mod">
        <pc:chgData name="Atkins, Michelle" userId="ad01f53a-7ba8-4c1f-ac18-f0c1591eca03" providerId="ADAL" clId="{1A2597C4-5756-4BBC-B5A7-0974B77DE0F1}" dt="2022-08-17T15:40:15.122" v="2370" actId="207"/>
        <pc:sldMkLst>
          <pc:docMk/>
          <pc:sldMk cId="813259281" sldId="314"/>
        </pc:sldMkLst>
        <pc:spChg chg="mod">
          <ac:chgData name="Atkins, Michelle" userId="ad01f53a-7ba8-4c1f-ac18-f0c1591eca03" providerId="ADAL" clId="{1A2597C4-5756-4BBC-B5A7-0974B77DE0F1}" dt="2022-08-17T15:40:15.122" v="2370" actId="207"/>
          <ac:spMkLst>
            <pc:docMk/>
            <pc:sldMk cId="813259281" sldId="314"/>
            <ac:spMk id="3" creationId="{0D0C5D71-37D8-4C7A-97E6-D02B75AC47C4}"/>
          </ac:spMkLst>
        </pc:spChg>
        <pc:spChg chg="mod">
          <ac:chgData name="Atkins, Michelle" userId="ad01f53a-7ba8-4c1f-ac18-f0c1591eca03" providerId="ADAL" clId="{1A2597C4-5756-4BBC-B5A7-0974B77DE0F1}" dt="2022-08-17T15:17:11.661" v="2060" actId="20577"/>
          <ac:spMkLst>
            <pc:docMk/>
            <pc:sldMk cId="813259281" sldId="314"/>
            <ac:spMk id="8" creationId="{160AB90A-55E5-40A8-996A-72785186C7DA}"/>
          </ac:spMkLst>
        </pc:spChg>
      </pc:sldChg>
      <pc:sldChg chg="modSp add mod">
        <pc:chgData name="Atkins, Michelle" userId="ad01f53a-7ba8-4c1f-ac18-f0c1591eca03" providerId="ADAL" clId="{1A2597C4-5756-4BBC-B5A7-0974B77DE0F1}" dt="2022-08-23T12:46:30.693" v="2490" actId="27107"/>
        <pc:sldMkLst>
          <pc:docMk/>
          <pc:sldMk cId="3223653375" sldId="315"/>
        </pc:sldMkLst>
        <pc:spChg chg="mod">
          <ac:chgData name="Atkins, Michelle" userId="ad01f53a-7ba8-4c1f-ac18-f0c1591eca03" providerId="ADAL" clId="{1A2597C4-5756-4BBC-B5A7-0974B77DE0F1}" dt="2022-08-23T12:46:30.693" v="2490" actId="27107"/>
          <ac:spMkLst>
            <pc:docMk/>
            <pc:sldMk cId="3223653375" sldId="315"/>
            <ac:spMk id="3" creationId="{0D0C5D71-37D8-4C7A-97E6-D02B75AC47C4}"/>
          </ac:spMkLst>
        </pc:spChg>
      </pc:sldChg>
      <pc:sldChg chg="addSp delSp modSp add mod">
        <pc:chgData name="Atkins, Michelle" userId="ad01f53a-7ba8-4c1f-ac18-f0c1591eca03" providerId="ADAL" clId="{1A2597C4-5756-4BBC-B5A7-0974B77DE0F1}" dt="2022-08-23T12:56:28.021" v="2829" actId="20577"/>
        <pc:sldMkLst>
          <pc:docMk/>
          <pc:sldMk cId="1644945884" sldId="316"/>
        </pc:sldMkLst>
        <pc:spChg chg="mod">
          <ac:chgData name="Atkins, Michelle" userId="ad01f53a-7ba8-4c1f-ac18-f0c1591eca03" providerId="ADAL" clId="{1A2597C4-5756-4BBC-B5A7-0974B77DE0F1}" dt="2022-08-17T12:43:28.220" v="1726" actId="14861"/>
          <ac:spMkLst>
            <pc:docMk/>
            <pc:sldMk cId="1644945884" sldId="316"/>
            <ac:spMk id="3" creationId="{693ED0B9-BE32-4750-B729-9B73A3D04509}"/>
          </ac:spMkLst>
        </pc:spChg>
        <pc:spChg chg="mod">
          <ac:chgData name="Atkins, Michelle" userId="ad01f53a-7ba8-4c1f-ac18-f0c1591eca03" providerId="ADAL" clId="{1A2597C4-5756-4BBC-B5A7-0974B77DE0F1}" dt="2022-08-23T12:56:28.021" v="2829" actId="20577"/>
          <ac:spMkLst>
            <pc:docMk/>
            <pc:sldMk cId="1644945884" sldId="316"/>
            <ac:spMk id="4" creationId="{418E7BD3-B1F9-4171-AA8B-E2CC258B51E2}"/>
          </ac:spMkLst>
        </pc:spChg>
        <pc:spChg chg="mod">
          <ac:chgData name="Atkins, Michelle" userId="ad01f53a-7ba8-4c1f-ac18-f0c1591eca03" providerId="ADAL" clId="{1A2597C4-5756-4BBC-B5A7-0974B77DE0F1}" dt="2022-08-17T08:53:13.735" v="886" actId="1076"/>
          <ac:spMkLst>
            <pc:docMk/>
            <pc:sldMk cId="1644945884" sldId="316"/>
            <ac:spMk id="6" creationId="{A160D30B-F793-401E-B26F-ADCDC8F96E12}"/>
          </ac:spMkLst>
        </pc:spChg>
        <pc:spChg chg="mod">
          <ac:chgData name="Atkins, Michelle" userId="ad01f53a-7ba8-4c1f-ac18-f0c1591eca03" providerId="ADAL" clId="{1A2597C4-5756-4BBC-B5A7-0974B77DE0F1}" dt="2022-08-17T08:52:17.524" v="870" actId="1076"/>
          <ac:spMkLst>
            <pc:docMk/>
            <pc:sldMk cId="1644945884" sldId="316"/>
            <ac:spMk id="7" creationId="{2DA1FB66-840A-43FA-965C-37D3C846F866}"/>
          </ac:spMkLst>
        </pc:spChg>
        <pc:spChg chg="mod">
          <ac:chgData name="Atkins, Michelle" userId="ad01f53a-7ba8-4c1f-ac18-f0c1591eca03" providerId="ADAL" clId="{1A2597C4-5756-4BBC-B5A7-0974B77DE0F1}" dt="2022-08-17T08:42:55.600" v="646" actId="14100"/>
          <ac:spMkLst>
            <pc:docMk/>
            <pc:sldMk cId="1644945884" sldId="316"/>
            <ac:spMk id="9" creationId="{EEE8C411-8A8A-4825-BB00-FB8635C25E76}"/>
          </ac:spMkLst>
        </pc:spChg>
        <pc:spChg chg="mod">
          <ac:chgData name="Atkins, Michelle" userId="ad01f53a-7ba8-4c1f-ac18-f0c1591eca03" providerId="ADAL" clId="{1A2597C4-5756-4BBC-B5A7-0974B77DE0F1}" dt="2022-08-17T08:51:47.850" v="864" actId="1076"/>
          <ac:spMkLst>
            <pc:docMk/>
            <pc:sldMk cId="1644945884" sldId="316"/>
            <ac:spMk id="13" creationId="{1C03D78C-DD50-47C1-8611-F59690D7E3A9}"/>
          </ac:spMkLst>
        </pc:spChg>
        <pc:spChg chg="add mod">
          <ac:chgData name="Atkins, Michelle" userId="ad01f53a-7ba8-4c1f-ac18-f0c1591eca03" providerId="ADAL" clId="{1A2597C4-5756-4BBC-B5A7-0974B77DE0F1}" dt="2022-08-17T14:23:24.181" v="1946" actId="208"/>
          <ac:spMkLst>
            <pc:docMk/>
            <pc:sldMk cId="1644945884" sldId="316"/>
            <ac:spMk id="14" creationId="{028EC99A-FFEE-42C5-B3B1-F1C2CF2933F8}"/>
          </ac:spMkLst>
        </pc:spChg>
        <pc:spChg chg="add mod">
          <ac:chgData name="Atkins, Michelle" userId="ad01f53a-7ba8-4c1f-ac18-f0c1591eca03" providerId="ADAL" clId="{1A2597C4-5756-4BBC-B5A7-0974B77DE0F1}" dt="2022-08-17T14:25:46.884" v="1972" actId="20577"/>
          <ac:spMkLst>
            <pc:docMk/>
            <pc:sldMk cId="1644945884" sldId="316"/>
            <ac:spMk id="15" creationId="{69AF7744-59F2-48CF-AD6F-479B02E36675}"/>
          </ac:spMkLst>
        </pc:spChg>
        <pc:spChg chg="mod">
          <ac:chgData name="Atkins, Michelle" userId="ad01f53a-7ba8-4c1f-ac18-f0c1591eca03" providerId="ADAL" clId="{1A2597C4-5756-4BBC-B5A7-0974B77DE0F1}" dt="2022-08-17T08:53:20.164" v="888" actId="1076"/>
          <ac:spMkLst>
            <pc:docMk/>
            <pc:sldMk cId="1644945884" sldId="316"/>
            <ac:spMk id="17" creationId="{57EE8CB0-3D3F-4C0A-AE84-A1D1DF120D0D}"/>
          </ac:spMkLst>
        </pc:spChg>
        <pc:picChg chg="add mod">
          <ac:chgData name="Atkins, Michelle" userId="ad01f53a-7ba8-4c1f-ac18-f0c1591eca03" providerId="ADAL" clId="{1A2597C4-5756-4BBC-B5A7-0974B77DE0F1}" dt="2022-08-17T14:26:07.441" v="1977" actId="1076"/>
          <ac:picMkLst>
            <pc:docMk/>
            <pc:sldMk cId="1644945884" sldId="316"/>
            <ac:picMk id="5" creationId="{6B695BAC-7EF1-4D6B-8939-0320E138E9FF}"/>
          </ac:picMkLst>
        </pc:picChg>
        <pc:picChg chg="add mod">
          <ac:chgData name="Atkins, Michelle" userId="ad01f53a-7ba8-4c1f-ac18-f0c1591eca03" providerId="ADAL" clId="{1A2597C4-5756-4BBC-B5A7-0974B77DE0F1}" dt="2022-08-17T14:25:31.466" v="1969" actId="1076"/>
          <ac:picMkLst>
            <pc:docMk/>
            <pc:sldMk cId="1644945884" sldId="316"/>
            <ac:picMk id="10" creationId="{41AE7C4E-CD88-4675-8FD0-7E4A3330CA93}"/>
          </ac:picMkLst>
        </pc:picChg>
        <pc:picChg chg="add mod">
          <ac:chgData name="Atkins, Michelle" userId="ad01f53a-7ba8-4c1f-ac18-f0c1591eca03" providerId="ADAL" clId="{1A2597C4-5756-4BBC-B5A7-0974B77DE0F1}" dt="2022-08-17T14:25:54.823" v="1975" actId="14100"/>
          <ac:picMkLst>
            <pc:docMk/>
            <pc:sldMk cId="1644945884" sldId="316"/>
            <ac:picMk id="12" creationId="{CC791685-D44D-4313-97FB-39AC35607C6B}"/>
          </ac:picMkLst>
        </pc:picChg>
        <pc:picChg chg="del mod">
          <ac:chgData name="Atkins, Michelle" userId="ad01f53a-7ba8-4c1f-ac18-f0c1591eca03" providerId="ADAL" clId="{1A2597C4-5756-4BBC-B5A7-0974B77DE0F1}" dt="2022-08-17T08:52:38.297" v="877" actId="21"/>
          <ac:picMkLst>
            <pc:docMk/>
            <pc:sldMk cId="1644945884" sldId="316"/>
            <ac:picMk id="16" creationId="{709DECBC-E5C7-4A5F-86FD-E7EC8EDB82B2}"/>
          </ac:picMkLst>
        </pc:picChg>
        <pc:picChg chg="mod">
          <ac:chgData name="Atkins, Michelle" userId="ad01f53a-7ba8-4c1f-ac18-f0c1591eca03" providerId="ADAL" clId="{1A2597C4-5756-4BBC-B5A7-0974B77DE0F1}" dt="2022-08-17T10:19:07.370" v="1704" actId="207"/>
          <ac:picMkLst>
            <pc:docMk/>
            <pc:sldMk cId="1644945884" sldId="316"/>
            <ac:picMk id="18" creationId="{C704B193-F434-4EB1-9F35-11EF168A4985}"/>
          </ac:picMkLst>
        </pc:picChg>
        <pc:picChg chg="del">
          <ac:chgData name="Atkins, Michelle" userId="ad01f53a-7ba8-4c1f-ac18-f0c1591eca03" providerId="ADAL" clId="{1A2597C4-5756-4BBC-B5A7-0974B77DE0F1}" dt="2022-08-17T08:52:56.057" v="882" actId="21"/>
          <ac:picMkLst>
            <pc:docMk/>
            <pc:sldMk cId="1644945884" sldId="316"/>
            <ac:picMk id="19" creationId="{49EC3E95-8A34-41A5-AB07-D2B129A09E83}"/>
          </ac:picMkLst>
        </pc:picChg>
        <pc:picChg chg="add mod">
          <ac:chgData name="Atkins, Michelle" userId="ad01f53a-7ba8-4c1f-ac18-f0c1591eca03" providerId="ADAL" clId="{1A2597C4-5756-4BBC-B5A7-0974B77DE0F1}" dt="2022-08-17T10:19:08.731" v="1705" actId="207"/>
          <ac:picMkLst>
            <pc:docMk/>
            <pc:sldMk cId="1644945884" sldId="316"/>
            <ac:picMk id="20" creationId="{40E2F78C-F0CF-4DD2-A1BB-12D961F4C6F1}"/>
          </ac:picMkLst>
        </pc:picChg>
        <pc:picChg chg="add mod">
          <ac:chgData name="Atkins, Michelle" userId="ad01f53a-7ba8-4c1f-ac18-f0c1591eca03" providerId="ADAL" clId="{1A2597C4-5756-4BBC-B5A7-0974B77DE0F1}" dt="2022-08-17T13:27:24.397" v="1757" actId="14100"/>
          <ac:picMkLst>
            <pc:docMk/>
            <pc:sldMk cId="1644945884" sldId="316"/>
            <ac:picMk id="21" creationId="{842F50FC-8F17-437D-A19B-213AEF396603}"/>
          </ac:picMkLst>
        </pc:picChg>
        <pc:picChg chg="add mod">
          <ac:chgData name="Atkins, Michelle" userId="ad01f53a-7ba8-4c1f-ac18-f0c1591eca03" providerId="ADAL" clId="{1A2597C4-5756-4BBC-B5A7-0974B77DE0F1}" dt="2022-08-17T13:27:20.692" v="1756" actId="1076"/>
          <ac:picMkLst>
            <pc:docMk/>
            <pc:sldMk cId="1644945884" sldId="316"/>
            <ac:picMk id="22" creationId="{2C1A34E6-72AF-4359-944E-E5C639F47435}"/>
          </ac:picMkLst>
        </pc:picChg>
        <pc:picChg chg="add mod">
          <ac:chgData name="Atkins, Michelle" userId="ad01f53a-7ba8-4c1f-ac18-f0c1591eca03" providerId="ADAL" clId="{1A2597C4-5756-4BBC-B5A7-0974B77DE0F1}" dt="2022-08-17T10:19:11.732" v="1708" actId="207"/>
          <ac:picMkLst>
            <pc:docMk/>
            <pc:sldMk cId="1644945884" sldId="316"/>
            <ac:picMk id="23" creationId="{34A2A60B-0B93-4312-A6E2-304F722EA4DA}"/>
          </ac:picMkLst>
        </pc:picChg>
        <pc:picChg chg="del">
          <ac:chgData name="Atkins, Michelle" userId="ad01f53a-7ba8-4c1f-ac18-f0c1591eca03" providerId="ADAL" clId="{1A2597C4-5756-4BBC-B5A7-0974B77DE0F1}" dt="2022-08-17T08:52:58.500" v="883" actId="21"/>
          <ac:picMkLst>
            <pc:docMk/>
            <pc:sldMk cId="1644945884" sldId="316"/>
            <ac:picMk id="24" creationId="{48E223AD-EF1F-4202-BF2E-D4658D2C05A2}"/>
          </ac:picMkLst>
        </pc:picChg>
        <pc:picChg chg="add mod">
          <ac:chgData name="Atkins, Michelle" userId="ad01f53a-7ba8-4c1f-ac18-f0c1591eca03" providerId="ADAL" clId="{1A2597C4-5756-4BBC-B5A7-0974B77DE0F1}" dt="2022-08-17T10:19:10.756" v="1707" actId="207"/>
          <ac:picMkLst>
            <pc:docMk/>
            <pc:sldMk cId="1644945884" sldId="316"/>
            <ac:picMk id="26" creationId="{CADD7314-2BB4-4934-9F03-D5D3FCF0135D}"/>
          </ac:picMkLst>
        </pc:picChg>
        <pc:picChg chg="add mod">
          <ac:chgData name="Atkins, Michelle" userId="ad01f53a-7ba8-4c1f-ac18-f0c1591eca03" providerId="ADAL" clId="{1A2597C4-5756-4BBC-B5A7-0974B77DE0F1}" dt="2022-08-17T14:26:15.597" v="1978" actId="14100"/>
          <ac:picMkLst>
            <pc:docMk/>
            <pc:sldMk cId="1644945884" sldId="316"/>
            <ac:picMk id="28" creationId="{8336030E-8A7E-4721-A77B-FCC26920F100}"/>
          </ac:picMkLst>
        </pc:picChg>
        <pc:picChg chg="add mod">
          <ac:chgData name="Atkins, Michelle" userId="ad01f53a-7ba8-4c1f-ac18-f0c1591eca03" providerId="ADAL" clId="{1A2597C4-5756-4BBC-B5A7-0974B77DE0F1}" dt="2022-08-17T14:25:37.927" v="1971" actId="1076"/>
          <ac:picMkLst>
            <pc:docMk/>
            <pc:sldMk cId="1644945884" sldId="316"/>
            <ac:picMk id="30" creationId="{9EF375E8-053E-43D2-80EE-3500A425CA6B}"/>
          </ac:picMkLst>
        </pc:picChg>
        <pc:picChg chg="add del mod">
          <ac:chgData name="Atkins, Michelle" userId="ad01f53a-7ba8-4c1f-ac18-f0c1591eca03" providerId="ADAL" clId="{1A2597C4-5756-4BBC-B5A7-0974B77DE0F1}" dt="2022-08-17T14:27:00.016" v="1982" actId="21"/>
          <ac:picMkLst>
            <pc:docMk/>
            <pc:sldMk cId="1644945884" sldId="316"/>
            <ac:picMk id="32" creationId="{193EF5B5-A3B9-49D1-A899-C7A4155E5A57}"/>
          </ac:picMkLst>
        </pc:picChg>
      </pc:sldChg>
      <pc:sldChg chg="addSp delSp modSp add mod">
        <pc:chgData name="Atkins, Michelle" userId="ad01f53a-7ba8-4c1f-ac18-f0c1591eca03" providerId="ADAL" clId="{1A2597C4-5756-4BBC-B5A7-0974B77DE0F1}" dt="2022-08-23T12:56:57.149" v="2850" actId="1076"/>
        <pc:sldMkLst>
          <pc:docMk/>
          <pc:sldMk cId="3359150639" sldId="317"/>
        </pc:sldMkLst>
        <pc:spChg chg="add mod">
          <ac:chgData name="Atkins, Michelle" userId="ad01f53a-7ba8-4c1f-ac18-f0c1591eca03" providerId="ADAL" clId="{1A2597C4-5756-4BBC-B5A7-0974B77DE0F1}" dt="2022-08-17T09:21:12.276" v="1335" actId="1076"/>
          <ac:spMkLst>
            <pc:docMk/>
            <pc:sldMk cId="3359150639" sldId="317"/>
            <ac:spMk id="2" creationId="{3CE02DEC-DACF-4F0C-BEAB-5B3E02E0EC9B}"/>
          </ac:spMkLst>
        </pc:spChg>
        <pc:spChg chg="mod">
          <ac:chgData name="Atkins, Michelle" userId="ad01f53a-7ba8-4c1f-ac18-f0c1591eca03" providerId="ADAL" clId="{1A2597C4-5756-4BBC-B5A7-0974B77DE0F1}" dt="2022-08-17T15:14:53.474" v="2029" actId="1076"/>
          <ac:spMkLst>
            <pc:docMk/>
            <pc:sldMk cId="3359150639" sldId="317"/>
            <ac:spMk id="3" creationId="{693ED0B9-BE32-4750-B729-9B73A3D04509}"/>
          </ac:spMkLst>
        </pc:spChg>
        <pc:spChg chg="mod ord">
          <ac:chgData name="Atkins, Michelle" userId="ad01f53a-7ba8-4c1f-ac18-f0c1591eca03" providerId="ADAL" clId="{1A2597C4-5756-4BBC-B5A7-0974B77DE0F1}" dt="2022-08-23T12:56:57.149" v="2850" actId="1076"/>
          <ac:spMkLst>
            <pc:docMk/>
            <pc:sldMk cId="3359150639" sldId="317"/>
            <ac:spMk id="4" creationId="{418E7BD3-B1F9-4171-AA8B-E2CC258B51E2}"/>
          </ac:spMkLst>
        </pc:spChg>
        <pc:spChg chg="add del">
          <ac:chgData name="Atkins, Michelle" userId="ad01f53a-7ba8-4c1f-ac18-f0c1591eca03" providerId="ADAL" clId="{1A2597C4-5756-4BBC-B5A7-0974B77DE0F1}" dt="2022-08-17T08:32:11.730" v="454" actId="21"/>
          <ac:spMkLst>
            <pc:docMk/>
            <pc:sldMk cId="3359150639" sldId="317"/>
            <ac:spMk id="5" creationId="{7897283C-09A8-4371-AF03-3F51E209B206}"/>
          </ac:spMkLst>
        </pc:spChg>
        <pc:spChg chg="del mod">
          <ac:chgData name="Atkins, Michelle" userId="ad01f53a-7ba8-4c1f-ac18-f0c1591eca03" providerId="ADAL" clId="{1A2597C4-5756-4BBC-B5A7-0974B77DE0F1}" dt="2022-08-17T08:33:09.435" v="468" actId="21"/>
          <ac:spMkLst>
            <pc:docMk/>
            <pc:sldMk cId="3359150639" sldId="317"/>
            <ac:spMk id="6" creationId="{A160D30B-F793-401E-B26F-ADCDC8F96E12}"/>
          </ac:spMkLst>
        </pc:spChg>
        <pc:spChg chg="del">
          <ac:chgData name="Atkins, Michelle" userId="ad01f53a-7ba8-4c1f-ac18-f0c1591eca03" providerId="ADAL" clId="{1A2597C4-5756-4BBC-B5A7-0974B77DE0F1}" dt="2022-08-17T08:31:44.940" v="447" actId="21"/>
          <ac:spMkLst>
            <pc:docMk/>
            <pc:sldMk cId="3359150639" sldId="317"/>
            <ac:spMk id="7" creationId="{2DA1FB66-840A-43FA-965C-37D3C846F866}"/>
          </ac:spMkLst>
        </pc:spChg>
        <pc:spChg chg="mod">
          <ac:chgData name="Atkins, Michelle" userId="ad01f53a-7ba8-4c1f-ac18-f0c1591eca03" providerId="ADAL" clId="{1A2597C4-5756-4BBC-B5A7-0974B77DE0F1}" dt="2022-08-17T15:14:49.155" v="2028" actId="1076"/>
          <ac:spMkLst>
            <pc:docMk/>
            <pc:sldMk cId="3359150639" sldId="317"/>
            <ac:spMk id="9" creationId="{EEE8C411-8A8A-4825-BB00-FB8635C25E76}"/>
          </ac:spMkLst>
        </pc:spChg>
        <pc:spChg chg="del mod">
          <ac:chgData name="Atkins, Michelle" userId="ad01f53a-7ba8-4c1f-ac18-f0c1591eca03" providerId="ADAL" clId="{1A2597C4-5756-4BBC-B5A7-0974B77DE0F1}" dt="2022-08-17T08:32:43.974" v="461" actId="21"/>
          <ac:spMkLst>
            <pc:docMk/>
            <pc:sldMk cId="3359150639" sldId="317"/>
            <ac:spMk id="13" creationId="{1C03D78C-DD50-47C1-8611-F59690D7E3A9}"/>
          </ac:spMkLst>
        </pc:spChg>
        <pc:spChg chg="mod ord">
          <ac:chgData name="Atkins, Michelle" userId="ad01f53a-7ba8-4c1f-ac18-f0c1591eca03" providerId="ADAL" clId="{1A2597C4-5756-4BBC-B5A7-0974B77DE0F1}" dt="2022-08-17T09:21:23.572" v="1338" actId="1076"/>
          <ac:spMkLst>
            <pc:docMk/>
            <pc:sldMk cId="3359150639" sldId="317"/>
            <ac:spMk id="15" creationId="{9743DA46-EEBC-4ED8-ABE4-2D0D48D634CC}"/>
          </ac:spMkLst>
        </pc:spChg>
        <pc:spChg chg="del mod">
          <ac:chgData name="Atkins, Michelle" userId="ad01f53a-7ba8-4c1f-ac18-f0c1591eca03" providerId="ADAL" clId="{1A2597C4-5756-4BBC-B5A7-0974B77DE0F1}" dt="2022-08-17T08:33:26.203" v="473" actId="21"/>
          <ac:spMkLst>
            <pc:docMk/>
            <pc:sldMk cId="3359150639" sldId="317"/>
            <ac:spMk id="17" creationId="{57EE8CB0-3D3F-4C0A-AE84-A1D1DF120D0D}"/>
          </ac:spMkLst>
        </pc:spChg>
        <pc:spChg chg="del mod">
          <ac:chgData name="Atkins, Michelle" userId="ad01f53a-7ba8-4c1f-ac18-f0c1591eca03" providerId="ADAL" clId="{1A2597C4-5756-4BBC-B5A7-0974B77DE0F1}" dt="2022-08-17T08:30:40.242" v="437" actId="21"/>
          <ac:spMkLst>
            <pc:docMk/>
            <pc:sldMk cId="3359150639" sldId="317"/>
            <ac:spMk id="20" creationId="{A6D4162B-1305-4912-9ACF-67F15F903F75}"/>
          </ac:spMkLst>
        </pc:spChg>
        <pc:spChg chg="add del mod">
          <ac:chgData name="Atkins, Michelle" userId="ad01f53a-7ba8-4c1f-ac18-f0c1591eca03" providerId="ADAL" clId="{1A2597C4-5756-4BBC-B5A7-0974B77DE0F1}" dt="2022-08-17T08:34:51.304" v="496" actId="21"/>
          <ac:spMkLst>
            <pc:docMk/>
            <pc:sldMk cId="3359150639" sldId="317"/>
            <ac:spMk id="21" creationId="{2EEDEC74-8EEF-45C6-B6BC-EF5A08B77AAB}"/>
          </ac:spMkLst>
        </pc:spChg>
        <pc:spChg chg="add del mod ord">
          <ac:chgData name="Atkins, Michelle" userId="ad01f53a-7ba8-4c1f-ac18-f0c1591eca03" providerId="ADAL" clId="{1A2597C4-5756-4BBC-B5A7-0974B77DE0F1}" dt="2022-08-17T09:10:57.977" v="1228" actId="21"/>
          <ac:spMkLst>
            <pc:docMk/>
            <pc:sldMk cId="3359150639" sldId="317"/>
            <ac:spMk id="29" creationId="{BA7CA0BF-459D-454A-8653-05CF9CB76FB9}"/>
          </ac:spMkLst>
        </pc:spChg>
        <pc:spChg chg="add mod">
          <ac:chgData name="Atkins, Michelle" userId="ad01f53a-7ba8-4c1f-ac18-f0c1591eca03" providerId="ADAL" clId="{1A2597C4-5756-4BBC-B5A7-0974B77DE0F1}" dt="2022-08-17T09:22:02.527" v="1342" actId="14100"/>
          <ac:spMkLst>
            <pc:docMk/>
            <pc:sldMk cId="3359150639" sldId="317"/>
            <ac:spMk id="30" creationId="{4BE3CD35-CF88-4E59-8B3C-378A18BF0C78}"/>
          </ac:spMkLst>
        </pc:spChg>
        <pc:spChg chg="add mod">
          <ac:chgData name="Atkins, Michelle" userId="ad01f53a-7ba8-4c1f-ac18-f0c1591eca03" providerId="ADAL" clId="{1A2597C4-5756-4BBC-B5A7-0974B77DE0F1}" dt="2022-08-17T09:19:01.251" v="1288" actId="1076"/>
          <ac:spMkLst>
            <pc:docMk/>
            <pc:sldMk cId="3359150639" sldId="317"/>
            <ac:spMk id="31" creationId="{F653F1B7-084E-4640-AEA0-01A371A59AEC}"/>
          </ac:spMkLst>
        </pc:spChg>
        <pc:spChg chg="add mod">
          <ac:chgData name="Atkins, Michelle" userId="ad01f53a-7ba8-4c1f-ac18-f0c1591eca03" providerId="ADAL" clId="{1A2597C4-5756-4BBC-B5A7-0974B77DE0F1}" dt="2022-08-17T09:21:50.147" v="1340" actId="1076"/>
          <ac:spMkLst>
            <pc:docMk/>
            <pc:sldMk cId="3359150639" sldId="317"/>
            <ac:spMk id="32" creationId="{9C97DD6C-2875-4522-8265-03E653DD0AEC}"/>
          </ac:spMkLst>
        </pc:spChg>
        <pc:spChg chg="add mod">
          <ac:chgData name="Atkins, Michelle" userId="ad01f53a-7ba8-4c1f-ac18-f0c1591eca03" providerId="ADAL" clId="{1A2597C4-5756-4BBC-B5A7-0974B77DE0F1}" dt="2022-08-17T09:21:17.382" v="1337" actId="1076"/>
          <ac:spMkLst>
            <pc:docMk/>
            <pc:sldMk cId="3359150639" sldId="317"/>
            <ac:spMk id="33" creationId="{D0D9B940-3305-4E56-A97F-15634B5A7665}"/>
          </ac:spMkLst>
        </pc:spChg>
        <pc:spChg chg="add mod">
          <ac:chgData name="Atkins, Michelle" userId="ad01f53a-7ba8-4c1f-ac18-f0c1591eca03" providerId="ADAL" clId="{1A2597C4-5756-4BBC-B5A7-0974B77DE0F1}" dt="2022-08-17T09:21:43.498" v="1339" actId="1076"/>
          <ac:spMkLst>
            <pc:docMk/>
            <pc:sldMk cId="3359150639" sldId="317"/>
            <ac:spMk id="34" creationId="{2A2A15FB-F4CF-4454-824B-F7F62FE653D1}"/>
          </ac:spMkLst>
        </pc:spChg>
        <pc:spChg chg="add del mod">
          <ac:chgData name="Atkins, Michelle" userId="ad01f53a-7ba8-4c1f-ac18-f0c1591eca03" providerId="ADAL" clId="{1A2597C4-5756-4BBC-B5A7-0974B77DE0F1}" dt="2022-08-17T08:34:30.138" v="488"/>
          <ac:spMkLst>
            <pc:docMk/>
            <pc:sldMk cId="3359150639" sldId="317"/>
            <ac:spMk id="35" creationId="{F009CB13-9495-44EB-A7B1-813C8C063DFD}"/>
          </ac:spMkLst>
        </pc:spChg>
        <pc:spChg chg="add del mod">
          <ac:chgData name="Atkins, Michelle" userId="ad01f53a-7ba8-4c1f-ac18-f0c1591eca03" providerId="ADAL" clId="{1A2597C4-5756-4BBC-B5A7-0974B77DE0F1}" dt="2022-08-17T09:07:32.101" v="1035" actId="21"/>
          <ac:spMkLst>
            <pc:docMk/>
            <pc:sldMk cId="3359150639" sldId="317"/>
            <ac:spMk id="36" creationId="{7E64FA4F-5AE8-4ADE-894E-200CF009E168}"/>
          </ac:spMkLst>
        </pc:spChg>
        <pc:spChg chg="add del mod">
          <ac:chgData name="Atkins, Michelle" userId="ad01f53a-7ba8-4c1f-ac18-f0c1591eca03" providerId="ADAL" clId="{1A2597C4-5756-4BBC-B5A7-0974B77DE0F1}" dt="2022-08-17T09:07:28.893" v="1034" actId="21"/>
          <ac:spMkLst>
            <pc:docMk/>
            <pc:sldMk cId="3359150639" sldId="317"/>
            <ac:spMk id="37" creationId="{52D04D1A-4C7C-4C7F-BA6F-F63290B6F474}"/>
          </ac:spMkLst>
        </pc:spChg>
        <pc:spChg chg="add mod">
          <ac:chgData name="Atkins, Michelle" userId="ad01f53a-7ba8-4c1f-ac18-f0c1591eca03" providerId="ADAL" clId="{1A2597C4-5756-4BBC-B5A7-0974B77DE0F1}" dt="2022-08-17T09:21:15.379" v="1336" actId="1076"/>
          <ac:spMkLst>
            <pc:docMk/>
            <pc:sldMk cId="3359150639" sldId="317"/>
            <ac:spMk id="38" creationId="{00062079-7ACD-4777-A012-A225389FCCFD}"/>
          </ac:spMkLst>
        </pc:spChg>
        <pc:spChg chg="add mod">
          <ac:chgData name="Atkins, Michelle" userId="ad01f53a-7ba8-4c1f-ac18-f0c1591eca03" providerId="ADAL" clId="{1A2597C4-5756-4BBC-B5A7-0974B77DE0F1}" dt="2022-08-17T09:20:58.201" v="1333" actId="14100"/>
          <ac:spMkLst>
            <pc:docMk/>
            <pc:sldMk cId="3359150639" sldId="317"/>
            <ac:spMk id="39" creationId="{C57CF1DA-2195-4E7E-B577-ED7E422DBA26}"/>
          </ac:spMkLst>
        </pc:spChg>
        <pc:picChg chg="del mod">
          <ac:chgData name="Atkins, Michelle" userId="ad01f53a-7ba8-4c1f-ac18-f0c1591eca03" providerId="ADAL" clId="{1A2597C4-5756-4BBC-B5A7-0974B77DE0F1}" dt="2022-08-17T09:01:28.083" v="1028" actId="21"/>
          <ac:picMkLst>
            <pc:docMk/>
            <pc:sldMk cId="3359150639" sldId="317"/>
            <ac:picMk id="22" creationId="{8DD51B40-07EB-4093-9E09-36F5BDF19C5F}"/>
          </ac:picMkLst>
        </pc:picChg>
        <pc:picChg chg="del mod">
          <ac:chgData name="Atkins, Michelle" userId="ad01f53a-7ba8-4c1f-ac18-f0c1591eca03" providerId="ADAL" clId="{1A2597C4-5756-4BBC-B5A7-0974B77DE0F1}" dt="2022-08-17T09:01:29.483" v="1029" actId="21"/>
          <ac:picMkLst>
            <pc:docMk/>
            <pc:sldMk cId="3359150639" sldId="317"/>
            <ac:picMk id="23" creationId="{5277643C-516E-4CFB-A450-A743520B5219}"/>
          </ac:picMkLst>
        </pc:picChg>
        <pc:picChg chg="del mod">
          <ac:chgData name="Atkins, Michelle" userId="ad01f53a-7ba8-4c1f-ac18-f0c1591eca03" providerId="ADAL" clId="{1A2597C4-5756-4BBC-B5A7-0974B77DE0F1}" dt="2022-08-17T09:01:23.687" v="1026" actId="21"/>
          <ac:picMkLst>
            <pc:docMk/>
            <pc:sldMk cId="3359150639" sldId="317"/>
            <ac:picMk id="24" creationId="{48E223AD-EF1F-4202-BF2E-D4658D2C05A2}"/>
          </ac:picMkLst>
        </pc:picChg>
        <pc:picChg chg="del mod">
          <ac:chgData name="Atkins, Michelle" userId="ad01f53a-7ba8-4c1f-ac18-f0c1591eca03" providerId="ADAL" clId="{1A2597C4-5756-4BBC-B5A7-0974B77DE0F1}" dt="2022-08-17T09:01:21.908" v="1025" actId="21"/>
          <ac:picMkLst>
            <pc:docMk/>
            <pc:sldMk cId="3359150639" sldId="317"/>
            <ac:picMk id="26" creationId="{3D8108EB-3426-4C1F-887D-64E081358CD2}"/>
          </ac:picMkLst>
        </pc:picChg>
        <pc:picChg chg="del mod">
          <ac:chgData name="Atkins, Michelle" userId="ad01f53a-7ba8-4c1f-ac18-f0c1591eca03" providerId="ADAL" clId="{1A2597C4-5756-4BBC-B5A7-0974B77DE0F1}" dt="2022-08-17T09:01:25.337" v="1027" actId="21"/>
          <ac:picMkLst>
            <pc:docMk/>
            <pc:sldMk cId="3359150639" sldId="317"/>
            <ac:picMk id="27" creationId="{5F137E2B-80E0-49DD-9E29-C29AE3E01913}"/>
          </ac:picMkLst>
        </pc:picChg>
        <pc:picChg chg="del mod">
          <ac:chgData name="Atkins, Michelle" userId="ad01f53a-7ba8-4c1f-ac18-f0c1591eca03" providerId="ADAL" clId="{1A2597C4-5756-4BBC-B5A7-0974B77DE0F1}" dt="2022-08-17T09:01:18.472" v="1024" actId="21"/>
          <ac:picMkLst>
            <pc:docMk/>
            <pc:sldMk cId="3359150639" sldId="317"/>
            <ac:picMk id="28" creationId="{C8E68DB1-72F6-4A59-B2C8-B27AF8CB4480}"/>
          </ac:picMkLst>
        </pc:picChg>
      </pc:sldChg>
      <pc:sldChg chg="delSp modSp add del mod ord">
        <pc:chgData name="Atkins, Michelle" userId="ad01f53a-7ba8-4c1f-ac18-f0c1591eca03" providerId="ADAL" clId="{1A2597C4-5756-4BBC-B5A7-0974B77DE0F1}" dt="2022-08-17T09:40:14.638" v="1673" actId="2696"/>
        <pc:sldMkLst>
          <pc:docMk/>
          <pc:sldMk cId="1171266289" sldId="318"/>
        </pc:sldMkLst>
        <pc:spChg chg="mod">
          <ac:chgData name="Atkins, Michelle" userId="ad01f53a-7ba8-4c1f-ac18-f0c1591eca03" providerId="ADAL" clId="{1A2597C4-5756-4BBC-B5A7-0974B77DE0F1}" dt="2022-08-17T09:38:34.848" v="1600" actId="20577"/>
          <ac:spMkLst>
            <pc:docMk/>
            <pc:sldMk cId="1171266289" sldId="318"/>
            <ac:spMk id="2" creationId="{3CE02DEC-DACF-4F0C-BEAB-5B3E02E0EC9B}"/>
          </ac:spMkLst>
        </pc:spChg>
        <pc:spChg chg="mod">
          <ac:chgData name="Atkins, Michelle" userId="ad01f53a-7ba8-4c1f-ac18-f0c1591eca03" providerId="ADAL" clId="{1A2597C4-5756-4BBC-B5A7-0974B77DE0F1}" dt="2022-08-17T08:44:14.329" v="711" actId="20577"/>
          <ac:spMkLst>
            <pc:docMk/>
            <pc:sldMk cId="1171266289" sldId="318"/>
            <ac:spMk id="3" creationId="{693ED0B9-BE32-4750-B729-9B73A3D04509}"/>
          </ac:spMkLst>
        </pc:spChg>
        <pc:spChg chg="del">
          <ac:chgData name="Atkins, Michelle" userId="ad01f53a-7ba8-4c1f-ac18-f0c1591eca03" providerId="ADAL" clId="{1A2597C4-5756-4BBC-B5A7-0974B77DE0F1}" dt="2022-08-17T09:23:49.675" v="1360" actId="21"/>
          <ac:spMkLst>
            <pc:docMk/>
            <pc:sldMk cId="1171266289" sldId="318"/>
            <ac:spMk id="15" creationId="{9743DA46-EEBC-4ED8-ABE4-2D0D48D634CC}"/>
          </ac:spMkLst>
        </pc:spChg>
        <pc:spChg chg="mod">
          <ac:chgData name="Atkins, Michelle" userId="ad01f53a-7ba8-4c1f-ac18-f0c1591eca03" providerId="ADAL" clId="{1A2597C4-5756-4BBC-B5A7-0974B77DE0F1}" dt="2022-08-17T09:23:24.543" v="1359" actId="20577"/>
          <ac:spMkLst>
            <pc:docMk/>
            <pc:sldMk cId="1171266289" sldId="318"/>
            <ac:spMk id="37" creationId="{52D04D1A-4C7C-4C7F-BA6F-F63290B6F474}"/>
          </ac:spMkLst>
        </pc:spChg>
      </pc:sldChg>
      <pc:sldChg chg="addSp delSp modSp add mod">
        <pc:chgData name="Atkins, Michelle" userId="ad01f53a-7ba8-4c1f-ac18-f0c1591eca03" providerId="ADAL" clId="{1A2597C4-5756-4BBC-B5A7-0974B77DE0F1}" dt="2022-08-17T15:14:34.384" v="2027" actId="1076"/>
        <pc:sldMkLst>
          <pc:docMk/>
          <pc:sldMk cId="2241994898" sldId="319"/>
        </pc:sldMkLst>
        <pc:spChg chg="del mod">
          <ac:chgData name="Atkins, Michelle" userId="ad01f53a-7ba8-4c1f-ac18-f0c1591eca03" providerId="ADAL" clId="{1A2597C4-5756-4BBC-B5A7-0974B77DE0F1}" dt="2022-08-17T09:24:19.810" v="1363" actId="21"/>
          <ac:spMkLst>
            <pc:docMk/>
            <pc:sldMk cId="2241994898" sldId="319"/>
            <ac:spMk id="3" creationId="{693ED0B9-BE32-4750-B729-9B73A3D04509}"/>
          </ac:spMkLst>
        </pc:spChg>
        <pc:spChg chg="del mod">
          <ac:chgData name="Atkins, Michelle" userId="ad01f53a-7ba8-4c1f-ac18-f0c1591eca03" providerId="ADAL" clId="{1A2597C4-5756-4BBC-B5A7-0974B77DE0F1}" dt="2022-08-17T09:24:49.424" v="1378"/>
          <ac:spMkLst>
            <pc:docMk/>
            <pc:sldMk cId="2241994898" sldId="319"/>
            <ac:spMk id="4" creationId="{418E7BD3-B1F9-4171-AA8B-E2CC258B51E2}"/>
          </ac:spMkLst>
        </pc:spChg>
        <pc:spChg chg="mod">
          <ac:chgData name="Atkins, Michelle" userId="ad01f53a-7ba8-4c1f-ac18-f0c1591eca03" providerId="ADAL" clId="{1A2597C4-5756-4BBC-B5A7-0974B77DE0F1}" dt="2022-08-17T14:03:36.585" v="1902" actId="1076"/>
          <ac:spMkLst>
            <pc:docMk/>
            <pc:sldMk cId="2241994898" sldId="319"/>
            <ac:spMk id="6" creationId="{A160D30B-F793-401E-B26F-ADCDC8F96E12}"/>
          </ac:spMkLst>
        </pc:spChg>
        <pc:spChg chg="mod">
          <ac:chgData name="Atkins, Michelle" userId="ad01f53a-7ba8-4c1f-ac18-f0c1591eca03" providerId="ADAL" clId="{1A2597C4-5756-4BBC-B5A7-0974B77DE0F1}" dt="2022-08-17T14:11:55.697" v="1934" actId="20577"/>
          <ac:spMkLst>
            <pc:docMk/>
            <pc:sldMk cId="2241994898" sldId="319"/>
            <ac:spMk id="7" creationId="{2DA1FB66-840A-43FA-965C-37D3C846F866}"/>
          </ac:spMkLst>
        </pc:spChg>
        <pc:spChg chg="del">
          <ac:chgData name="Atkins, Michelle" userId="ad01f53a-7ba8-4c1f-ac18-f0c1591eca03" providerId="ADAL" clId="{1A2597C4-5756-4BBC-B5A7-0974B77DE0F1}" dt="2022-08-17T09:24:22.900" v="1364" actId="21"/>
          <ac:spMkLst>
            <pc:docMk/>
            <pc:sldMk cId="2241994898" sldId="319"/>
            <ac:spMk id="9" creationId="{EEE8C411-8A8A-4825-BB00-FB8635C25E76}"/>
          </ac:spMkLst>
        </pc:spChg>
        <pc:spChg chg="mod">
          <ac:chgData name="Atkins, Michelle" userId="ad01f53a-7ba8-4c1f-ac18-f0c1591eca03" providerId="ADAL" clId="{1A2597C4-5756-4BBC-B5A7-0974B77DE0F1}" dt="2022-08-17T14:03:41.463" v="1904" actId="1076"/>
          <ac:spMkLst>
            <pc:docMk/>
            <pc:sldMk cId="2241994898" sldId="319"/>
            <ac:spMk id="13" creationId="{1C03D78C-DD50-47C1-8611-F59690D7E3A9}"/>
          </ac:spMkLst>
        </pc:spChg>
        <pc:spChg chg="mod">
          <ac:chgData name="Atkins, Michelle" userId="ad01f53a-7ba8-4c1f-ac18-f0c1591eca03" providerId="ADAL" clId="{1A2597C4-5756-4BBC-B5A7-0974B77DE0F1}" dt="2022-08-17T14:03:34.839" v="1901" actId="1076"/>
          <ac:spMkLst>
            <pc:docMk/>
            <pc:sldMk cId="2241994898" sldId="319"/>
            <ac:spMk id="14" creationId="{028EC99A-FFEE-42C5-B3B1-F1C2CF2933F8}"/>
          </ac:spMkLst>
        </pc:spChg>
        <pc:spChg chg="mod">
          <ac:chgData name="Atkins, Michelle" userId="ad01f53a-7ba8-4c1f-ac18-f0c1591eca03" providerId="ADAL" clId="{1A2597C4-5756-4BBC-B5A7-0974B77DE0F1}" dt="2022-08-17T14:03:39.253" v="1903" actId="1076"/>
          <ac:spMkLst>
            <pc:docMk/>
            <pc:sldMk cId="2241994898" sldId="319"/>
            <ac:spMk id="15" creationId="{69AF7744-59F2-48CF-AD6F-479B02E36675}"/>
          </ac:spMkLst>
        </pc:spChg>
        <pc:spChg chg="mod">
          <ac:chgData name="Atkins, Michelle" userId="ad01f53a-7ba8-4c1f-ac18-f0c1591eca03" providerId="ADAL" clId="{1A2597C4-5756-4BBC-B5A7-0974B77DE0F1}" dt="2022-08-17T14:03:31.581" v="1900" actId="1076"/>
          <ac:spMkLst>
            <pc:docMk/>
            <pc:sldMk cId="2241994898" sldId="319"/>
            <ac:spMk id="17" creationId="{57EE8CB0-3D3F-4C0A-AE84-A1D1DF120D0D}"/>
          </ac:spMkLst>
        </pc:spChg>
        <pc:spChg chg="add mod">
          <ac:chgData name="Atkins, Michelle" userId="ad01f53a-7ba8-4c1f-ac18-f0c1591eca03" providerId="ADAL" clId="{1A2597C4-5756-4BBC-B5A7-0974B77DE0F1}" dt="2022-08-17T15:14:34.384" v="2027" actId="1076"/>
          <ac:spMkLst>
            <pc:docMk/>
            <pc:sldMk cId="2241994898" sldId="319"/>
            <ac:spMk id="19" creationId="{3DDEA826-CEE7-4015-86F7-CC2B42ED2B8E}"/>
          </ac:spMkLst>
        </pc:spChg>
        <pc:spChg chg="add mod ord">
          <ac:chgData name="Atkins, Michelle" userId="ad01f53a-7ba8-4c1f-ac18-f0c1591eca03" providerId="ADAL" clId="{1A2597C4-5756-4BBC-B5A7-0974B77DE0F1}" dt="2022-08-17T15:14:28.082" v="2026" actId="1076"/>
          <ac:spMkLst>
            <pc:docMk/>
            <pc:sldMk cId="2241994898" sldId="319"/>
            <ac:spMk id="24" creationId="{82084C97-6FD1-43AD-86AB-7BD72D0B18E2}"/>
          </ac:spMkLst>
        </pc:spChg>
        <pc:spChg chg="add del mod">
          <ac:chgData name="Atkins, Michelle" userId="ad01f53a-7ba8-4c1f-ac18-f0c1591eca03" providerId="ADAL" clId="{1A2597C4-5756-4BBC-B5A7-0974B77DE0F1}" dt="2022-08-17T14:03:09.892" v="1895"/>
          <ac:spMkLst>
            <pc:docMk/>
            <pc:sldMk cId="2241994898" sldId="319"/>
            <ac:spMk id="27" creationId="{05AF5E74-D529-42F5-BF9A-7DBB553A83CE}"/>
          </ac:spMkLst>
        </pc:spChg>
        <pc:spChg chg="add mod">
          <ac:chgData name="Atkins, Michelle" userId="ad01f53a-7ba8-4c1f-ac18-f0c1591eca03" providerId="ADAL" clId="{1A2597C4-5756-4BBC-B5A7-0974B77DE0F1}" dt="2022-08-17T14:03:16.306" v="1896" actId="1076"/>
          <ac:spMkLst>
            <pc:docMk/>
            <pc:sldMk cId="2241994898" sldId="319"/>
            <ac:spMk id="28" creationId="{8E7B3D32-1104-45F4-9239-52FC6621DCC7}"/>
          </ac:spMkLst>
        </pc:spChg>
        <pc:picChg chg="add mod">
          <ac:chgData name="Atkins, Michelle" userId="ad01f53a-7ba8-4c1f-ac18-f0c1591eca03" providerId="ADAL" clId="{1A2597C4-5756-4BBC-B5A7-0974B77DE0F1}" dt="2022-08-17T14:09:52.425" v="1922" actId="1076"/>
          <ac:picMkLst>
            <pc:docMk/>
            <pc:sldMk cId="2241994898" sldId="319"/>
            <ac:picMk id="10" creationId="{E7A30B4A-151E-4C47-983B-F6907107F3D8}"/>
          </ac:picMkLst>
        </pc:picChg>
        <pc:picChg chg="add mod">
          <ac:chgData name="Atkins, Michelle" userId="ad01f53a-7ba8-4c1f-ac18-f0c1591eca03" providerId="ADAL" clId="{1A2597C4-5756-4BBC-B5A7-0974B77DE0F1}" dt="2022-08-17T14:27:25.693" v="1983" actId="1076"/>
          <ac:picMkLst>
            <pc:docMk/>
            <pc:sldMk cId="2241994898" sldId="319"/>
            <ac:picMk id="12" creationId="{5818C8F4-7B61-4C28-8D6C-E206B799E208}"/>
          </ac:picMkLst>
        </pc:picChg>
        <pc:picChg chg="del">
          <ac:chgData name="Atkins, Michelle" userId="ad01f53a-7ba8-4c1f-ac18-f0c1591eca03" providerId="ADAL" clId="{1A2597C4-5756-4BBC-B5A7-0974B77DE0F1}" dt="2022-08-17T09:24:24.283" v="1365" actId="478"/>
          <ac:picMkLst>
            <pc:docMk/>
            <pc:sldMk cId="2241994898" sldId="319"/>
            <ac:picMk id="18" creationId="{C704B193-F434-4EB1-9F35-11EF168A4985}"/>
          </ac:picMkLst>
        </pc:picChg>
        <pc:picChg chg="del">
          <ac:chgData name="Atkins, Michelle" userId="ad01f53a-7ba8-4c1f-ac18-f0c1591eca03" providerId="ADAL" clId="{1A2597C4-5756-4BBC-B5A7-0974B77DE0F1}" dt="2022-08-17T09:24:28.788" v="1370" actId="478"/>
          <ac:picMkLst>
            <pc:docMk/>
            <pc:sldMk cId="2241994898" sldId="319"/>
            <ac:picMk id="20" creationId="{40E2F78C-F0CF-4DD2-A1BB-12D961F4C6F1}"/>
          </ac:picMkLst>
        </pc:picChg>
        <pc:picChg chg="del">
          <ac:chgData name="Atkins, Michelle" userId="ad01f53a-7ba8-4c1f-ac18-f0c1591eca03" providerId="ADAL" clId="{1A2597C4-5756-4BBC-B5A7-0974B77DE0F1}" dt="2022-08-17T09:24:25.396" v="1366" actId="478"/>
          <ac:picMkLst>
            <pc:docMk/>
            <pc:sldMk cId="2241994898" sldId="319"/>
            <ac:picMk id="21" creationId="{842F50FC-8F17-437D-A19B-213AEF396603}"/>
          </ac:picMkLst>
        </pc:picChg>
        <pc:picChg chg="del">
          <ac:chgData name="Atkins, Michelle" userId="ad01f53a-7ba8-4c1f-ac18-f0c1591eca03" providerId="ADAL" clId="{1A2597C4-5756-4BBC-B5A7-0974B77DE0F1}" dt="2022-08-17T09:24:27.865" v="1369" actId="478"/>
          <ac:picMkLst>
            <pc:docMk/>
            <pc:sldMk cId="2241994898" sldId="319"/>
            <ac:picMk id="22" creationId="{2C1A34E6-72AF-4359-944E-E5C639F47435}"/>
          </ac:picMkLst>
        </pc:picChg>
        <pc:picChg chg="del">
          <ac:chgData name="Atkins, Michelle" userId="ad01f53a-7ba8-4c1f-ac18-f0c1591eca03" providerId="ADAL" clId="{1A2597C4-5756-4BBC-B5A7-0974B77DE0F1}" dt="2022-08-17T09:24:26.239" v="1367" actId="478"/>
          <ac:picMkLst>
            <pc:docMk/>
            <pc:sldMk cId="2241994898" sldId="319"/>
            <ac:picMk id="23" creationId="{34A2A60B-0B93-4312-A6E2-304F722EA4DA}"/>
          </ac:picMkLst>
        </pc:picChg>
        <pc:picChg chg="del">
          <ac:chgData name="Atkins, Michelle" userId="ad01f53a-7ba8-4c1f-ac18-f0c1591eca03" providerId="ADAL" clId="{1A2597C4-5756-4BBC-B5A7-0974B77DE0F1}" dt="2022-08-17T09:24:27.095" v="1368" actId="478"/>
          <ac:picMkLst>
            <pc:docMk/>
            <pc:sldMk cId="2241994898" sldId="319"/>
            <ac:picMk id="26" creationId="{CADD7314-2BB4-4934-9F03-D5D3FCF0135D}"/>
          </ac:picMkLst>
        </pc:picChg>
        <pc:picChg chg="add mod">
          <ac:chgData name="Atkins, Michelle" userId="ad01f53a-7ba8-4c1f-ac18-f0c1591eca03" providerId="ADAL" clId="{1A2597C4-5756-4BBC-B5A7-0974B77DE0F1}" dt="2022-08-17T14:09:39.823" v="1921" actId="1076"/>
          <ac:picMkLst>
            <pc:docMk/>
            <pc:sldMk cId="2241994898" sldId="319"/>
            <ac:picMk id="29" creationId="{24765E42-6BF8-49FA-A337-D9DD6EB46C4B}"/>
          </ac:picMkLst>
        </pc:picChg>
        <pc:picChg chg="add mod">
          <ac:chgData name="Atkins, Michelle" userId="ad01f53a-7ba8-4c1f-ac18-f0c1591eca03" providerId="ADAL" clId="{1A2597C4-5756-4BBC-B5A7-0974B77DE0F1}" dt="2022-08-17T14:11:37.097" v="1927" actId="208"/>
          <ac:picMkLst>
            <pc:docMk/>
            <pc:sldMk cId="2241994898" sldId="319"/>
            <ac:picMk id="31" creationId="{2C950782-61C6-4894-86EA-C0073B6E2775}"/>
          </ac:picMkLst>
        </pc:picChg>
      </pc:sldChg>
      <pc:sldChg chg="add">
        <pc:chgData name="Atkins, Michelle" userId="ad01f53a-7ba8-4c1f-ac18-f0c1591eca03" providerId="ADAL" clId="{1A2597C4-5756-4BBC-B5A7-0974B77DE0F1}" dt="2022-08-17T12:44:16.464" v="1731"/>
        <pc:sldMkLst>
          <pc:docMk/>
          <pc:sldMk cId="733433541" sldId="320"/>
        </pc:sldMkLst>
      </pc:sldChg>
      <pc:sldChg chg="modSp add del mod">
        <pc:chgData name="Atkins, Michelle" userId="ad01f53a-7ba8-4c1f-ac18-f0c1591eca03" providerId="ADAL" clId="{1A2597C4-5756-4BBC-B5A7-0974B77DE0F1}" dt="2022-08-23T12:38:34.779" v="2397" actId="2696"/>
        <pc:sldMkLst>
          <pc:docMk/>
          <pc:sldMk cId="153092128" sldId="321"/>
        </pc:sldMkLst>
        <pc:spChg chg="mod">
          <ac:chgData name="Atkins, Michelle" userId="ad01f53a-7ba8-4c1f-ac18-f0c1591eca03" providerId="ADAL" clId="{1A2597C4-5756-4BBC-B5A7-0974B77DE0F1}" dt="2022-08-17T12:46:25.645" v="1743" actId="20577"/>
          <ac:spMkLst>
            <pc:docMk/>
            <pc:sldMk cId="153092128" sldId="321"/>
            <ac:spMk id="32" creationId="{B38AF853-2165-42E0-86A8-F80DA22CFDAA}"/>
          </ac:spMkLst>
        </pc:spChg>
        <pc:spChg chg="mod">
          <ac:chgData name="Atkins, Michelle" userId="ad01f53a-7ba8-4c1f-ac18-f0c1591eca03" providerId="ADAL" clId="{1A2597C4-5756-4BBC-B5A7-0974B77DE0F1}" dt="2022-08-17T15:04:31.356" v="2006" actId="20577"/>
          <ac:spMkLst>
            <pc:docMk/>
            <pc:sldMk cId="153092128" sldId="321"/>
            <ac:spMk id="33" creationId="{A7F3C7B9-9B27-477F-BBC0-9556239B3E14}"/>
          </ac:spMkLst>
        </pc:spChg>
        <pc:spChg chg="mod">
          <ac:chgData name="Atkins, Michelle" userId="ad01f53a-7ba8-4c1f-ac18-f0c1591eca03" providerId="ADAL" clId="{1A2597C4-5756-4BBC-B5A7-0974B77DE0F1}" dt="2022-08-17T15:07:57.071" v="2007" actId="14100"/>
          <ac:spMkLst>
            <pc:docMk/>
            <pc:sldMk cId="153092128" sldId="321"/>
            <ac:spMk id="34" creationId="{B33E3E53-589A-4504-A642-C966F37F36E6}"/>
          </ac:spMkLst>
        </pc:spChg>
        <pc:graphicFrameChg chg="modGraphic">
          <ac:chgData name="Atkins, Michelle" userId="ad01f53a-7ba8-4c1f-ac18-f0c1591eca03" providerId="ADAL" clId="{1A2597C4-5756-4BBC-B5A7-0974B77DE0F1}" dt="2022-08-17T12:45:56.267" v="1736" actId="2084"/>
          <ac:graphicFrameMkLst>
            <pc:docMk/>
            <pc:sldMk cId="153092128" sldId="321"/>
            <ac:graphicFrameMk id="20" creationId="{00000000-0000-0000-0000-000000000000}"/>
          </ac:graphicFrameMkLst>
        </pc:graphicFrameChg>
        <pc:graphicFrameChg chg="mod">
          <ac:chgData name="Atkins, Michelle" userId="ad01f53a-7ba8-4c1f-ac18-f0c1591eca03" providerId="ADAL" clId="{1A2597C4-5756-4BBC-B5A7-0974B77DE0F1}" dt="2022-08-17T12:47:29.639" v="1744" actId="1076"/>
          <ac:graphicFrameMkLst>
            <pc:docMk/>
            <pc:sldMk cId="153092128" sldId="321"/>
            <ac:graphicFrameMk id="23" creationId="{00000000-0000-0000-0000-000000000000}"/>
          </ac:graphicFrameMkLst>
        </pc:graphicFrameChg>
        <pc:graphicFrameChg chg="mod">
          <ac:chgData name="Atkins, Michelle" userId="ad01f53a-7ba8-4c1f-ac18-f0c1591eca03" providerId="ADAL" clId="{1A2597C4-5756-4BBC-B5A7-0974B77DE0F1}" dt="2022-08-17T12:47:34.222" v="1745" actId="1076"/>
          <ac:graphicFrameMkLst>
            <pc:docMk/>
            <pc:sldMk cId="153092128" sldId="321"/>
            <ac:graphicFrameMk id="24" creationId="{00000000-0000-0000-0000-000000000000}"/>
          </ac:graphicFrameMkLst>
        </pc:graphicFrameChg>
        <pc:graphicFrameChg chg="mod">
          <ac:chgData name="Atkins, Michelle" userId="ad01f53a-7ba8-4c1f-ac18-f0c1591eca03" providerId="ADAL" clId="{1A2597C4-5756-4BBC-B5A7-0974B77DE0F1}" dt="2022-08-17T12:47:37.713" v="1746" actId="1076"/>
          <ac:graphicFrameMkLst>
            <pc:docMk/>
            <pc:sldMk cId="153092128" sldId="321"/>
            <ac:graphicFrameMk id="25" creationId="{00000000-0000-0000-0000-000000000000}"/>
          </ac:graphicFrameMkLst>
        </pc:graphicFrameChg>
        <pc:graphicFrameChg chg="modGraphic">
          <ac:chgData name="Atkins, Michelle" userId="ad01f53a-7ba8-4c1f-ac18-f0c1591eca03" providerId="ADAL" clId="{1A2597C4-5756-4BBC-B5A7-0974B77DE0F1}" dt="2022-08-17T12:47:49.035" v="1747" actId="14734"/>
          <ac:graphicFrameMkLst>
            <pc:docMk/>
            <pc:sldMk cId="153092128" sldId="321"/>
            <ac:graphicFrameMk id="28" creationId="{00000000-0000-0000-0000-000000000000}"/>
          </ac:graphicFrameMkLst>
        </pc:graphicFrameChg>
      </pc:sldChg>
      <pc:sldChg chg="modSp add mod">
        <pc:chgData name="Atkins, Michelle" userId="ad01f53a-7ba8-4c1f-ac18-f0c1591eca03" providerId="ADAL" clId="{1A2597C4-5756-4BBC-B5A7-0974B77DE0F1}" dt="2022-08-17T15:40:26.072" v="2371" actId="207"/>
        <pc:sldMkLst>
          <pc:docMk/>
          <pc:sldMk cId="2572580613" sldId="322"/>
        </pc:sldMkLst>
        <pc:spChg chg="mod">
          <ac:chgData name="Atkins, Michelle" userId="ad01f53a-7ba8-4c1f-ac18-f0c1591eca03" providerId="ADAL" clId="{1A2597C4-5756-4BBC-B5A7-0974B77DE0F1}" dt="2022-08-17T15:40:26.072" v="2371" actId="207"/>
          <ac:spMkLst>
            <pc:docMk/>
            <pc:sldMk cId="2572580613" sldId="322"/>
            <ac:spMk id="3" creationId="{0D0C5D71-37D8-4C7A-97E6-D02B75AC47C4}"/>
          </ac:spMkLst>
        </pc:spChg>
      </pc:sldChg>
      <pc:sldChg chg="modSp mod">
        <pc:chgData name="Atkins, Michelle" userId="ad01f53a-7ba8-4c1f-ac18-f0c1591eca03" providerId="ADAL" clId="{1A2597C4-5756-4BBC-B5A7-0974B77DE0F1}" dt="2022-08-23T12:41:58.888" v="2450" actId="207"/>
        <pc:sldMkLst>
          <pc:docMk/>
          <pc:sldMk cId="2002894179" sldId="323"/>
        </pc:sldMkLst>
        <pc:spChg chg="mod">
          <ac:chgData name="Atkins, Michelle" userId="ad01f53a-7ba8-4c1f-ac18-f0c1591eca03" providerId="ADAL" clId="{1A2597C4-5756-4BBC-B5A7-0974B77DE0F1}" dt="2022-08-23T12:39:21.894" v="2416" actId="20577"/>
          <ac:spMkLst>
            <pc:docMk/>
            <pc:sldMk cId="2002894179" sldId="323"/>
            <ac:spMk id="33" creationId="{A7F3C7B9-9B27-477F-BBC0-9556239B3E14}"/>
          </ac:spMkLst>
        </pc:spChg>
        <pc:spChg chg="mod">
          <ac:chgData name="Atkins, Michelle" userId="ad01f53a-7ba8-4c1f-ac18-f0c1591eca03" providerId="ADAL" clId="{1A2597C4-5756-4BBC-B5A7-0974B77DE0F1}" dt="2022-08-23T12:40:50.694" v="2448" actId="20577"/>
          <ac:spMkLst>
            <pc:docMk/>
            <pc:sldMk cId="2002894179" sldId="323"/>
            <ac:spMk id="34" creationId="{B33E3E53-589A-4504-A642-C966F37F36E6}"/>
          </ac:spMkLst>
        </pc:spChg>
        <pc:graphicFrameChg chg="modGraphic">
          <ac:chgData name="Atkins, Michelle" userId="ad01f53a-7ba8-4c1f-ac18-f0c1591eca03" providerId="ADAL" clId="{1A2597C4-5756-4BBC-B5A7-0974B77DE0F1}" dt="2022-08-23T12:41:50.450" v="2449" actId="207"/>
          <ac:graphicFrameMkLst>
            <pc:docMk/>
            <pc:sldMk cId="2002894179" sldId="323"/>
            <ac:graphicFrameMk id="2" creationId="{944831FF-2933-441F-A894-7E5AC96374FB}"/>
          </ac:graphicFrameMkLst>
        </pc:graphicFrameChg>
        <pc:graphicFrameChg chg="modGraphic">
          <ac:chgData name="Atkins, Michelle" userId="ad01f53a-7ba8-4c1f-ac18-f0c1591eca03" providerId="ADAL" clId="{1A2597C4-5756-4BBC-B5A7-0974B77DE0F1}" dt="2022-08-23T12:39:48.479" v="2419" actId="2084"/>
          <ac:graphicFrameMkLst>
            <pc:docMk/>
            <pc:sldMk cId="2002894179" sldId="323"/>
            <ac:graphicFrameMk id="20" creationId="{00000000-0000-0000-0000-000000000000}"/>
          </ac:graphicFrameMkLst>
        </pc:graphicFrameChg>
        <pc:graphicFrameChg chg="modGraphic">
          <ac:chgData name="Atkins, Michelle" userId="ad01f53a-7ba8-4c1f-ac18-f0c1591eca03" providerId="ADAL" clId="{1A2597C4-5756-4BBC-B5A7-0974B77DE0F1}" dt="2022-08-23T12:41:58.888" v="2450" actId="207"/>
          <ac:graphicFrameMkLst>
            <pc:docMk/>
            <pc:sldMk cId="2002894179" sldId="323"/>
            <ac:graphicFrameMk id="21" creationId="{00000000-0000-0000-0000-000000000000}"/>
          </ac:graphicFrameMkLst>
        </pc:graphicFrameChg>
      </pc:sldChg>
      <pc:sldChg chg="new del">
        <pc:chgData name="Atkins, Michelle" userId="ad01f53a-7ba8-4c1f-ac18-f0c1591eca03" providerId="ADAL" clId="{1A2597C4-5756-4BBC-B5A7-0974B77DE0F1}" dt="2022-08-23T12:50:07.642" v="2493" actId="2696"/>
        <pc:sldMkLst>
          <pc:docMk/>
          <pc:sldMk cId="3494360879" sldId="324"/>
        </pc:sldMkLst>
      </pc:sldChg>
      <pc:sldChg chg="add del">
        <pc:chgData name="Atkins, Michelle" userId="ad01f53a-7ba8-4c1f-ac18-f0c1591eca03" providerId="ADAL" clId="{1A2597C4-5756-4BBC-B5A7-0974B77DE0F1}" dt="2022-08-23T12:50:45.641" v="2497" actId="2696"/>
        <pc:sldMkLst>
          <pc:docMk/>
          <pc:sldMk cId="287280879" sldId="325"/>
        </pc:sldMkLst>
      </pc:sldChg>
      <pc:sldChg chg="new del">
        <pc:chgData name="Atkins, Michelle" userId="ad01f53a-7ba8-4c1f-ac18-f0c1591eca03" providerId="ADAL" clId="{1A2597C4-5756-4BBC-B5A7-0974B77DE0F1}" dt="2022-08-23T12:50:41.203" v="2496" actId="2696"/>
        <pc:sldMkLst>
          <pc:docMk/>
          <pc:sldMk cId="2165314808" sldId="326"/>
        </pc:sldMkLst>
      </pc:sldChg>
      <pc:sldChg chg="modSp add mod">
        <pc:chgData name="Atkins, Michelle" userId="ad01f53a-7ba8-4c1f-ac18-f0c1591eca03" providerId="ADAL" clId="{1A2597C4-5756-4BBC-B5A7-0974B77DE0F1}" dt="2022-08-23T12:51:55.613" v="2612" actId="20577"/>
        <pc:sldMkLst>
          <pc:docMk/>
          <pc:sldMk cId="1096195530" sldId="327"/>
        </pc:sldMkLst>
        <pc:spChg chg="mod">
          <ac:chgData name="Atkins, Michelle" userId="ad01f53a-7ba8-4c1f-ac18-f0c1591eca03" providerId="ADAL" clId="{1A2597C4-5756-4BBC-B5A7-0974B77DE0F1}" dt="2022-08-23T12:51:55.613" v="2612" actId="20577"/>
          <ac:spMkLst>
            <pc:docMk/>
            <pc:sldMk cId="1096195530" sldId="327"/>
            <ac:spMk id="3" creationId="{0D0C5D71-37D8-4C7A-97E6-D02B75AC47C4}"/>
          </ac:spMkLst>
        </pc:spChg>
      </pc:sldChg>
      <pc:sldMasterChg chg="delSldLayout">
        <pc:chgData name="Atkins, Michelle" userId="ad01f53a-7ba8-4c1f-ac18-f0c1591eca03" providerId="ADAL" clId="{1A2597C4-5756-4BBC-B5A7-0974B77DE0F1}" dt="2022-08-17T12:44:30.151" v="1732" actId="2696"/>
        <pc:sldMasterMkLst>
          <pc:docMk/>
          <pc:sldMasterMk cId="3080574446" sldId="2147483660"/>
        </pc:sldMasterMkLst>
        <pc:sldLayoutChg chg="del">
          <pc:chgData name="Atkins, Michelle" userId="ad01f53a-7ba8-4c1f-ac18-f0c1591eca03" providerId="ADAL" clId="{1A2597C4-5756-4BBC-B5A7-0974B77DE0F1}" dt="2022-08-17T12:44:30.151" v="1732" actId="2696"/>
          <pc:sldLayoutMkLst>
            <pc:docMk/>
            <pc:sldMasterMk cId="3080574446" sldId="2147483660"/>
            <pc:sldLayoutMk cId="3839113168" sldId="2147483678"/>
          </pc:sldLayoutMkLst>
        </pc:sldLayoutChg>
      </pc:sldMasterChg>
      <pc:sldMasterChg chg="addSldLayout delSldLayout">
        <pc:chgData name="Atkins, Michelle" userId="ad01f53a-7ba8-4c1f-ac18-f0c1591eca03" providerId="ADAL" clId="{1A2597C4-5756-4BBC-B5A7-0974B77DE0F1}" dt="2022-08-23T12:50:45.641" v="2497" actId="2696"/>
        <pc:sldMasterMkLst>
          <pc:docMk/>
          <pc:sldMasterMk cId="3080574446" sldId="2147483674"/>
        </pc:sldMasterMkLst>
        <pc:sldLayoutChg chg="del">
          <pc:chgData name="Atkins, Michelle" userId="ad01f53a-7ba8-4c1f-ac18-f0c1591eca03" providerId="ADAL" clId="{1A2597C4-5756-4BBC-B5A7-0974B77DE0F1}" dt="2022-08-17T08:08:06.786" v="10" actId="2696"/>
          <pc:sldLayoutMkLst>
            <pc:docMk/>
            <pc:sldMasterMk cId="3080574446" sldId="2147483674"/>
            <pc:sldLayoutMk cId="2594516609" sldId="2147483696"/>
          </pc:sldLayoutMkLst>
        </pc:sldLayoutChg>
        <pc:sldLayoutChg chg="add">
          <pc:chgData name="Atkins, Michelle" userId="ad01f53a-7ba8-4c1f-ac18-f0c1591eca03" providerId="ADAL" clId="{1A2597C4-5756-4BBC-B5A7-0974B77DE0F1}" dt="2022-08-17T12:44:16.464" v="1730" actId="27028"/>
          <pc:sldLayoutMkLst>
            <pc:docMk/>
            <pc:sldMasterMk cId="3080574446" sldId="2147483674"/>
            <pc:sldLayoutMk cId="4232025838" sldId="2147483705"/>
          </pc:sldLayoutMkLst>
        </pc:sldLayoutChg>
        <pc:sldLayoutChg chg="del">
          <pc:chgData name="Atkins, Michelle" userId="ad01f53a-7ba8-4c1f-ac18-f0c1591eca03" providerId="ADAL" clId="{1A2597C4-5756-4BBC-B5A7-0974B77DE0F1}" dt="2022-08-23T12:50:45.641" v="2497" actId="2696"/>
          <pc:sldLayoutMkLst>
            <pc:docMk/>
            <pc:sldMasterMk cId="3080574446" sldId="2147483674"/>
            <pc:sldLayoutMk cId="3238684870" sldId="2147483707"/>
          </pc:sldLayoutMkLst>
        </pc:sldLayoutChg>
      </pc:sldMasterChg>
      <pc:sldMasterChg chg="add addSldLayout">
        <pc:chgData name="Atkins, Michelle" userId="ad01f53a-7ba8-4c1f-ac18-f0c1591eca03" providerId="ADAL" clId="{1A2597C4-5756-4BBC-B5A7-0974B77DE0F1}" dt="2022-08-17T08:11:16.663" v="53" actId="27028"/>
        <pc:sldMasterMkLst>
          <pc:docMk/>
          <pc:sldMasterMk cId="3817209702" sldId="2147483697"/>
        </pc:sldMasterMkLst>
        <pc:sldLayoutChg chg="add">
          <pc:chgData name="Atkins, Michelle" userId="ad01f53a-7ba8-4c1f-ac18-f0c1591eca03" providerId="ADAL" clId="{1A2597C4-5756-4BBC-B5A7-0974B77DE0F1}" dt="2022-08-17T08:11:16.663" v="53" actId="27028"/>
          <pc:sldLayoutMkLst>
            <pc:docMk/>
            <pc:sldMasterMk cId="3817209702" sldId="2147483697"/>
            <pc:sldLayoutMk cId="2492997023" sldId="2147483704"/>
          </pc:sldLayoutMkLst>
        </pc:sldLayoutChg>
      </pc:sldMasterChg>
    </pc:docChg>
  </pc:docChgLst>
  <pc:docChgLst>
    <pc:chgData name="Atkins, Michelle" userId="ad01f53a-7ba8-4c1f-ac18-f0c1591eca03" providerId="ADAL" clId="{3971927A-CD0E-4795-9B34-E99E05FE1984}"/>
    <pc:docChg chg="undo custSel modSld">
      <pc:chgData name="Atkins, Michelle" userId="ad01f53a-7ba8-4c1f-ac18-f0c1591eca03" providerId="ADAL" clId="{3971927A-CD0E-4795-9B34-E99E05FE1984}" dt="2022-09-06T15:55:12.088" v="328" actId="14861"/>
      <pc:docMkLst>
        <pc:docMk/>
      </pc:docMkLst>
      <pc:sldChg chg="modSp mod">
        <pc:chgData name="Atkins, Michelle" userId="ad01f53a-7ba8-4c1f-ac18-f0c1591eca03" providerId="ADAL" clId="{3971927A-CD0E-4795-9B34-E99E05FE1984}" dt="2022-09-06T15:20:16.944" v="173" actId="20577"/>
        <pc:sldMkLst>
          <pc:docMk/>
          <pc:sldMk cId="3474188317" sldId="289"/>
        </pc:sldMkLst>
        <pc:spChg chg="mod">
          <ac:chgData name="Atkins, Michelle" userId="ad01f53a-7ba8-4c1f-ac18-f0c1591eca03" providerId="ADAL" clId="{3971927A-CD0E-4795-9B34-E99E05FE1984}" dt="2022-09-06T15:20:16.944" v="173" actId="20577"/>
          <ac:spMkLst>
            <pc:docMk/>
            <pc:sldMk cId="3474188317" sldId="289"/>
            <ac:spMk id="4" creationId="{2B120041-AE32-4048-97A9-CB0005086336}"/>
          </ac:spMkLst>
        </pc:spChg>
      </pc:sldChg>
      <pc:sldChg chg="addSp modSp mod">
        <pc:chgData name="Atkins, Michelle" userId="ad01f53a-7ba8-4c1f-ac18-f0c1591eca03" providerId="ADAL" clId="{3971927A-CD0E-4795-9B34-E99E05FE1984}" dt="2022-09-06T15:55:12.088" v="328" actId="14861"/>
        <pc:sldMkLst>
          <pc:docMk/>
          <pc:sldMk cId="3359150639" sldId="317"/>
        </pc:sldMkLst>
        <pc:spChg chg="mod">
          <ac:chgData name="Atkins, Michelle" userId="ad01f53a-7ba8-4c1f-ac18-f0c1591eca03" providerId="ADAL" clId="{3971927A-CD0E-4795-9B34-E99E05FE1984}" dt="2022-09-06T15:46:47.305" v="268" actId="1076"/>
          <ac:spMkLst>
            <pc:docMk/>
            <pc:sldMk cId="3359150639" sldId="317"/>
            <ac:spMk id="3" creationId="{693ED0B9-BE32-4750-B729-9B73A3D04509}"/>
          </ac:spMkLst>
        </pc:spChg>
        <pc:spChg chg="mod">
          <ac:chgData name="Atkins, Michelle" userId="ad01f53a-7ba8-4c1f-ac18-f0c1591eca03" providerId="ADAL" clId="{3971927A-CD0E-4795-9B34-E99E05FE1984}" dt="2022-09-06T15:50:09.449" v="308" actId="1076"/>
          <ac:spMkLst>
            <pc:docMk/>
            <pc:sldMk cId="3359150639" sldId="317"/>
            <ac:spMk id="9" creationId="{EEE8C411-8A8A-4825-BB00-FB8635C25E76}"/>
          </ac:spMkLst>
        </pc:spChg>
        <pc:spChg chg="mod">
          <ac:chgData name="Atkins, Michelle" userId="ad01f53a-7ba8-4c1f-ac18-f0c1591eca03" providerId="ADAL" clId="{3971927A-CD0E-4795-9B34-E99E05FE1984}" dt="2022-09-06T15:47:20.267" v="278" actId="1076"/>
          <ac:spMkLst>
            <pc:docMk/>
            <pc:sldMk cId="3359150639" sldId="317"/>
            <ac:spMk id="31" creationId="{F653F1B7-084E-4640-AEA0-01A371A59AEC}"/>
          </ac:spMkLst>
        </pc:spChg>
        <pc:picChg chg="add mod">
          <ac:chgData name="Atkins, Michelle" userId="ad01f53a-7ba8-4c1f-ac18-f0c1591eca03" providerId="ADAL" clId="{3971927A-CD0E-4795-9B34-E99E05FE1984}" dt="2022-09-06T15:55:04.163" v="322" actId="14861"/>
          <ac:picMkLst>
            <pc:docMk/>
            <pc:sldMk cId="3359150639" sldId="317"/>
            <ac:picMk id="16" creationId="{B65CC534-E559-4B87-98F1-BCFBE682363E}"/>
          </ac:picMkLst>
        </pc:picChg>
        <pc:picChg chg="add mod">
          <ac:chgData name="Atkins, Michelle" userId="ad01f53a-7ba8-4c1f-ac18-f0c1591eca03" providerId="ADAL" clId="{3971927A-CD0E-4795-9B34-E99E05FE1984}" dt="2022-09-06T15:55:05.701" v="323" actId="14861"/>
          <ac:picMkLst>
            <pc:docMk/>
            <pc:sldMk cId="3359150639" sldId="317"/>
            <ac:picMk id="17" creationId="{66D94BB3-C0CB-4127-9AFB-BB8B427F93C5}"/>
          </ac:picMkLst>
        </pc:picChg>
        <pc:picChg chg="add mod">
          <ac:chgData name="Atkins, Michelle" userId="ad01f53a-7ba8-4c1f-ac18-f0c1591eca03" providerId="ADAL" clId="{3971927A-CD0E-4795-9B34-E99E05FE1984}" dt="2022-09-06T15:55:06.874" v="324" actId="14861"/>
          <ac:picMkLst>
            <pc:docMk/>
            <pc:sldMk cId="3359150639" sldId="317"/>
            <ac:picMk id="18" creationId="{3DB53097-D518-42E8-9212-AF07E2FF4A27}"/>
          </ac:picMkLst>
        </pc:picChg>
        <pc:picChg chg="add mod">
          <ac:chgData name="Atkins, Michelle" userId="ad01f53a-7ba8-4c1f-ac18-f0c1591eca03" providerId="ADAL" clId="{3971927A-CD0E-4795-9B34-E99E05FE1984}" dt="2022-09-06T15:55:08.014" v="325" actId="14861"/>
          <ac:picMkLst>
            <pc:docMk/>
            <pc:sldMk cId="3359150639" sldId="317"/>
            <ac:picMk id="19" creationId="{E21B13EB-A7C7-4914-8CF1-4D10720AEAC1}"/>
          </ac:picMkLst>
        </pc:picChg>
        <pc:picChg chg="add mod">
          <ac:chgData name="Atkins, Michelle" userId="ad01f53a-7ba8-4c1f-ac18-f0c1591eca03" providerId="ADAL" clId="{3971927A-CD0E-4795-9B34-E99E05FE1984}" dt="2022-09-06T15:55:09.216" v="326" actId="14861"/>
          <ac:picMkLst>
            <pc:docMk/>
            <pc:sldMk cId="3359150639" sldId="317"/>
            <ac:picMk id="20" creationId="{AB4BA566-3CFB-49B8-8780-5FF3AC688A8B}"/>
          </ac:picMkLst>
        </pc:picChg>
        <pc:picChg chg="add mod">
          <ac:chgData name="Atkins, Michelle" userId="ad01f53a-7ba8-4c1f-ac18-f0c1591eca03" providerId="ADAL" clId="{3971927A-CD0E-4795-9B34-E99E05FE1984}" dt="2022-09-06T15:55:10.453" v="327" actId="14861"/>
          <ac:picMkLst>
            <pc:docMk/>
            <pc:sldMk cId="3359150639" sldId="317"/>
            <ac:picMk id="21" creationId="{C62E8D0F-C9E8-4589-B269-477192605E7F}"/>
          </ac:picMkLst>
        </pc:picChg>
        <pc:picChg chg="add mod">
          <ac:chgData name="Atkins, Michelle" userId="ad01f53a-7ba8-4c1f-ac18-f0c1591eca03" providerId="ADAL" clId="{3971927A-CD0E-4795-9B34-E99E05FE1984}" dt="2022-09-06T15:55:12.088" v="328" actId="14861"/>
          <ac:picMkLst>
            <pc:docMk/>
            <pc:sldMk cId="3359150639" sldId="317"/>
            <ac:picMk id="22" creationId="{82849867-28A2-4A40-91B3-6BB3962E8D08}"/>
          </ac:picMkLst>
        </pc:picChg>
        <pc:picChg chg="add mod">
          <ac:chgData name="Atkins, Michelle" userId="ad01f53a-7ba8-4c1f-ac18-f0c1591eca03" providerId="ADAL" clId="{3971927A-CD0E-4795-9B34-E99E05FE1984}" dt="2022-09-06T15:54:55.438" v="321" actId="14861"/>
          <ac:picMkLst>
            <pc:docMk/>
            <pc:sldMk cId="3359150639" sldId="317"/>
            <ac:picMk id="23" creationId="{AF6D0BE0-BB6B-4405-840F-2C7BF73A79C3}"/>
          </ac:picMkLst>
        </pc:picChg>
      </pc:sldChg>
      <pc:sldChg chg="addSp delSp modSp mod">
        <pc:chgData name="Atkins, Michelle" userId="ad01f53a-7ba8-4c1f-ac18-f0c1591eca03" providerId="ADAL" clId="{3971927A-CD0E-4795-9B34-E99E05FE1984}" dt="2022-09-06T15:54:33.367" v="320" actId="14861"/>
        <pc:sldMkLst>
          <pc:docMk/>
          <pc:sldMk cId="2241994898" sldId="319"/>
        </pc:sldMkLst>
        <pc:spChg chg="mod">
          <ac:chgData name="Atkins, Michelle" userId="ad01f53a-7ba8-4c1f-ac18-f0c1591eca03" providerId="ADAL" clId="{3971927A-CD0E-4795-9B34-E99E05FE1984}" dt="2022-09-06T15:44:48.383" v="240" actId="14100"/>
          <ac:spMkLst>
            <pc:docMk/>
            <pc:sldMk cId="2241994898" sldId="319"/>
            <ac:spMk id="14" creationId="{028EC99A-FFEE-42C5-B3B1-F1C2CF2933F8}"/>
          </ac:spMkLst>
        </pc:spChg>
        <pc:picChg chg="add del mod">
          <ac:chgData name="Atkins, Michelle" userId="ad01f53a-7ba8-4c1f-ac18-f0c1591eca03" providerId="ADAL" clId="{3971927A-CD0E-4795-9B34-E99E05FE1984}" dt="2022-09-06T15:36:04.200" v="181" actId="931"/>
          <ac:picMkLst>
            <pc:docMk/>
            <pc:sldMk cId="2241994898" sldId="319"/>
            <ac:picMk id="3" creationId="{DE6C2586-7D84-419C-9829-692AA415F7E3}"/>
          </ac:picMkLst>
        </pc:picChg>
        <pc:picChg chg="add del mod">
          <ac:chgData name="Atkins, Michelle" userId="ad01f53a-7ba8-4c1f-ac18-f0c1591eca03" providerId="ADAL" clId="{3971927A-CD0E-4795-9B34-E99E05FE1984}" dt="2022-09-06T15:36:04.200" v="181" actId="931"/>
          <ac:picMkLst>
            <pc:docMk/>
            <pc:sldMk cId="2241994898" sldId="319"/>
            <ac:picMk id="5" creationId="{AD400AF0-17AF-43C0-964F-AA35112E7F4C}"/>
          </ac:picMkLst>
        </pc:picChg>
        <pc:picChg chg="add del mod">
          <ac:chgData name="Atkins, Michelle" userId="ad01f53a-7ba8-4c1f-ac18-f0c1591eca03" providerId="ADAL" clId="{3971927A-CD0E-4795-9B34-E99E05FE1984}" dt="2022-09-06T15:40:15.518" v="191" actId="21"/>
          <ac:picMkLst>
            <pc:docMk/>
            <pc:sldMk cId="2241994898" sldId="319"/>
            <ac:picMk id="9" creationId="{66D663F7-1534-406C-9719-6DA0A69ED9DE}"/>
          </ac:picMkLst>
        </pc:picChg>
        <pc:picChg chg="add del mod">
          <ac:chgData name="Atkins, Michelle" userId="ad01f53a-7ba8-4c1f-ac18-f0c1591eca03" providerId="ADAL" clId="{3971927A-CD0E-4795-9B34-E99E05FE1984}" dt="2022-09-06T15:41:56.436" v="211" actId="21"/>
          <ac:picMkLst>
            <pc:docMk/>
            <pc:sldMk cId="2241994898" sldId="319"/>
            <ac:picMk id="16" creationId="{6D33F294-A9DD-45EF-AC4D-436FC17E0DAF}"/>
          </ac:picMkLst>
        </pc:picChg>
        <pc:picChg chg="add mod">
          <ac:chgData name="Atkins, Michelle" userId="ad01f53a-7ba8-4c1f-ac18-f0c1591eca03" providerId="ADAL" clId="{3971927A-CD0E-4795-9B34-E99E05FE1984}" dt="2022-09-06T15:54:25.420" v="314" actId="14861"/>
          <ac:picMkLst>
            <pc:docMk/>
            <pc:sldMk cId="2241994898" sldId="319"/>
            <ac:picMk id="20" creationId="{BBBF0644-B78A-4270-A50A-674CBA4F7531}"/>
          </ac:picMkLst>
        </pc:picChg>
        <pc:picChg chg="add mod">
          <ac:chgData name="Atkins, Michelle" userId="ad01f53a-7ba8-4c1f-ac18-f0c1591eca03" providerId="ADAL" clId="{3971927A-CD0E-4795-9B34-E99E05FE1984}" dt="2022-09-06T15:54:33.367" v="320" actId="14861"/>
          <ac:picMkLst>
            <pc:docMk/>
            <pc:sldMk cId="2241994898" sldId="319"/>
            <ac:picMk id="26" creationId="{09E2B445-9B7F-4006-912E-1F9E0C30769E}"/>
          </ac:picMkLst>
        </pc:picChg>
        <pc:picChg chg="add mod">
          <ac:chgData name="Atkins, Michelle" userId="ad01f53a-7ba8-4c1f-ac18-f0c1591eca03" providerId="ADAL" clId="{3971927A-CD0E-4795-9B34-E99E05FE1984}" dt="2022-09-06T15:54:28.194" v="315" actId="14861"/>
          <ac:picMkLst>
            <pc:docMk/>
            <pc:sldMk cId="2241994898" sldId="319"/>
            <ac:picMk id="27" creationId="{DD733EF1-8D17-4DEE-A83E-844D3EEF6F36}"/>
          </ac:picMkLst>
        </pc:picChg>
        <pc:picChg chg="add mod">
          <ac:chgData name="Atkins, Michelle" userId="ad01f53a-7ba8-4c1f-ac18-f0c1591eca03" providerId="ADAL" clId="{3971927A-CD0E-4795-9B34-E99E05FE1984}" dt="2022-09-06T15:54:29.515" v="316" actId="14861"/>
          <ac:picMkLst>
            <pc:docMk/>
            <pc:sldMk cId="2241994898" sldId="319"/>
            <ac:picMk id="30" creationId="{DA77A1D1-1495-4B0B-8AF8-513771011780}"/>
          </ac:picMkLst>
        </pc:picChg>
        <pc:picChg chg="add mod">
          <ac:chgData name="Atkins, Michelle" userId="ad01f53a-7ba8-4c1f-ac18-f0c1591eca03" providerId="ADAL" clId="{3971927A-CD0E-4795-9B34-E99E05FE1984}" dt="2022-09-06T15:54:32.400" v="319" actId="14861"/>
          <ac:picMkLst>
            <pc:docMk/>
            <pc:sldMk cId="2241994898" sldId="319"/>
            <ac:picMk id="32" creationId="{567A426C-8381-4535-8D01-9AAF562D5EB8}"/>
          </ac:picMkLst>
        </pc:picChg>
        <pc:picChg chg="add mod">
          <ac:chgData name="Atkins, Michelle" userId="ad01f53a-7ba8-4c1f-ac18-f0c1591eca03" providerId="ADAL" clId="{3971927A-CD0E-4795-9B34-E99E05FE1984}" dt="2022-09-06T15:54:31.278" v="318" actId="14861"/>
          <ac:picMkLst>
            <pc:docMk/>
            <pc:sldMk cId="2241994898" sldId="319"/>
            <ac:picMk id="33" creationId="{8B4EC9B0-54DC-450F-9554-8AC50760F9D0}"/>
          </ac:picMkLst>
        </pc:picChg>
        <pc:picChg chg="add mod">
          <ac:chgData name="Atkins, Michelle" userId="ad01f53a-7ba8-4c1f-ac18-f0c1591eca03" providerId="ADAL" clId="{3971927A-CD0E-4795-9B34-E99E05FE1984}" dt="2022-09-06T15:54:30.414" v="317" actId="14861"/>
          <ac:picMkLst>
            <pc:docMk/>
            <pc:sldMk cId="2241994898" sldId="319"/>
            <ac:picMk id="34" creationId="{0DCB71AD-E896-4581-99B2-941D3236DAC1}"/>
          </ac:picMkLst>
        </pc:picChg>
      </pc:sldChg>
      <pc:sldChg chg="modSp mod">
        <pc:chgData name="Atkins, Michelle" userId="ad01f53a-7ba8-4c1f-ac18-f0c1591eca03" providerId="ADAL" clId="{3971927A-CD0E-4795-9B34-E99E05FE1984}" dt="2022-09-06T12:10:09.750" v="79"/>
        <pc:sldMkLst>
          <pc:docMk/>
          <pc:sldMk cId="733433541" sldId="320"/>
        </pc:sldMkLst>
        <pc:spChg chg="mod">
          <ac:chgData name="Atkins, Michelle" userId="ad01f53a-7ba8-4c1f-ac18-f0c1591eca03" providerId="ADAL" clId="{3971927A-CD0E-4795-9B34-E99E05FE1984}" dt="2022-09-06T12:09:59.491" v="76" actId="1076"/>
          <ac:spMkLst>
            <pc:docMk/>
            <pc:sldMk cId="733433541" sldId="320"/>
            <ac:spMk id="8" creationId="{8A1A15C8-BEF5-4DEF-A1F0-34AF4A0C9EDC}"/>
          </ac:spMkLst>
        </pc:spChg>
        <pc:graphicFrameChg chg="mod modGraphic">
          <ac:chgData name="Atkins, Michelle" userId="ad01f53a-7ba8-4c1f-ac18-f0c1591eca03" providerId="ADAL" clId="{3971927A-CD0E-4795-9B34-E99E05FE1984}" dt="2022-09-06T12:10:09.750" v="79"/>
          <ac:graphicFrameMkLst>
            <pc:docMk/>
            <pc:sldMk cId="733433541" sldId="320"/>
            <ac:graphicFrameMk id="3" creationId="{86FF7879-CE47-924B-905B-BB3FA7146E41}"/>
          </ac:graphicFrameMkLst>
        </pc:graphicFrameChg>
      </pc:sldChg>
      <pc:sldChg chg="modSp mod">
        <pc:chgData name="Atkins, Michelle" userId="ad01f53a-7ba8-4c1f-ac18-f0c1591eca03" providerId="ADAL" clId="{3971927A-CD0E-4795-9B34-E99E05FE1984}" dt="2022-09-06T15:20:06.168" v="171" actId="207"/>
        <pc:sldMkLst>
          <pc:docMk/>
          <pc:sldMk cId="1096195530" sldId="327"/>
        </pc:sldMkLst>
        <pc:spChg chg="mod">
          <ac:chgData name="Atkins, Michelle" userId="ad01f53a-7ba8-4c1f-ac18-f0c1591eca03" providerId="ADAL" clId="{3971927A-CD0E-4795-9B34-E99E05FE1984}" dt="2022-09-06T15:20:06.168" v="171" actId="207"/>
          <ac:spMkLst>
            <pc:docMk/>
            <pc:sldMk cId="1096195530" sldId="327"/>
            <ac:spMk id="3" creationId="{0D0C5D71-37D8-4C7A-97E6-D02B75AC47C4}"/>
          </ac:spMkLst>
        </pc:spChg>
      </pc:sldChg>
    </pc:docChg>
  </pc:docChgLst>
  <pc:docChgLst>
    <pc:chgData name="Atkins, Michelle" userId="S::michelle.atkins@norfolk.gov.uk::ad01f53a-7ba8-4c1f-ac18-f0c1591eca03" providerId="AD" clId="Web-{3058E568-FD6E-483E-BFE3-14B0CE98D5F4}"/>
    <pc:docChg chg="modSld">
      <pc:chgData name="Atkins, Michelle" userId="S::michelle.atkins@norfolk.gov.uk::ad01f53a-7ba8-4c1f-ac18-f0c1591eca03" providerId="AD" clId="Web-{3058E568-FD6E-483E-BFE3-14B0CE98D5F4}" dt="2022-08-30T09:53:21.814" v="11" actId="20577"/>
      <pc:docMkLst>
        <pc:docMk/>
      </pc:docMkLst>
      <pc:sldChg chg="modSp">
        <pc:chgData name="Atkins, Michelle" userId="S::michelle.atkins@norfolk.gov.uk::ad01f53a-7ba8-4c1f-ac18-f0c1591eca03" providerId="AD" clId="Web-{3058E568-FD6E-483E-BFE3-14B0CE98D5F4}" dt="2022-08-30T09:53:13.033" v="8" actId="20577"/>
        <pc:sldMkLst>
          <pc:docMk/>
          <pc:sldMk cId="1797780462" sldId="304"/>
        </pc:sldMkLst>
        <pc:spChg chg="mod">
          <ac:chgData name="Atkins, Michelle" userId="S::michelle.atkins@norfolk.gov.uk::ad01f53a-7ba8-4c1f-ac18-f0c1591eca03" providerId="AD" clId="Web-{3058E568-FD6E-483E-BFE3-14B0CE98D5F4}" dt="2022-08-30T09:53:13.033" v="8" actId="20577"/>
          <ac:spMkLst>
            <pc:docMk/>
            <pc:sldMk cId="1797780462" sldId="304"/>
            <ac:spMk id="3" creationId="{0D0C5D71-37D8-4C7A-97E6-D02B75AC47C4}"/>
          </ac:spMkLst>
        </pc:spChg>
      </pc:sldChg>
      <pc:sldChg chg="modSp">
        <pc:chgData name="Atkins, Michelle" userId="S::michelle.atkins@norfolk.gov.uk::ad01f53a-7ba8-4c1f-ac18-f0c1591eca03" providerId="AD" clId="Web-{3058E568-FD6E-483E-BFE3-14B0CE98D5F4}" dt="2022-08-30T09:53:21.814" v="11" actId="20577"/>
        <pc:sldMkLst>
          <pc:docMk/>
          <pc:sldMk cId="2002894179" sldId="323"/>
        </pc:sldMkLst>
        <pc:spChg chg="mod">
          <ac:chgData name="Atkins, Michelle" userId="S::michelle.atkins@norfolk.gov.uk::ad01f53a-7ba8-4c1f-ac18-f0c1591eca03" providerId="AD" clId="Web-{3058E568-FD6E-483E-BFE3-14B0CE98D5F4}" dt="2022-08-30T09:53:21.814" v="11" actId="20577"/>
          <ac:spMkLst>
            <pc:docMk/>
            <pc:sldMk cId="2002894179" sldId="323"/>
            <ac:spMk id="33" creationId="{A7F3C7B9-9B27-477F-BBC0-9556239B3E1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9B1E5C"/>
              </a:solidFill>
              <a:ln w="19050">
                <a:solidFill>
                  <a:schemeClr val="lt1"/>
                </a:solidFill>
              </a:ln>
              <a:effectLst/>
            </c:spPr>
            <c:extLst>
              <c:ext xmlns:c16="http://schemas.microsoft.com/office/drawing/2014/chart" uri="{C3380CC4-5D6E-409C-BE32-E72D297353CC}">
                <c16:uniqueId val="{00000001-F462-0B41-8F63-C0DE3E0E5F07}"/>
              </c:ext>
            </c:extLst>
          </c:dPt>
          <c:dPt>
            <c:idx val="1"/>
            <c:bubble3D val="0"/>
            <c:spPr>
              <a:solidFill>
                <a:srgbClr val="F26631"/>
              </a:solidFill>
              <a:ln w="19050">
                <a:solidFill>
                  <a:schemeClr val="lt1"/>
                </a:solidFill>
              </a:ln>
              <a:effectLst/>
            </c:spPr>
            <c:extLst>
              <c:ext xmlns:c16="http://schemas.microsoft.com/office/drawing/2014/chart" uri="{C3380CC4-5D6E-409C-BE32-E72D297353CC}">
                <c16:uniqueId val="{00000003-F462-0B41-8F63-C0DE3E0E5F07}"/>
              </c:ext>
            </c:extLst>
          </c:dPt>
          <c:dPt>
            <c:idx val="2"/>
            <c:bubble3D val="0"/>
            <c:spPr>
              <a:solidFill>
                <a:srgbClr val="009290"/>
              </a:solidFill>
              <a:ln w="19050">
                <a:solidFill>
                  <a:schemeClr val="lt1"/>
                </a:solidFill>
              </a:ln>
              <a:effectLst/>
            </c:spPr>
            <c:extLst>
              <c:ext xmlns:c16="http://schemas.microsoft.com/office/drawing/2014/chart" uri="{C3380CC4-5D6E-409C-BE32-E72D297353CC}">
                <c16:uniqueId val="{00000005-F462-0B41-8F63-C0DE3E0E5F0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62-0B41-8F63-C0DE3E0E5F0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462-0B41-8F63-C0DE3E0E5F07}"/>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9B1E5C"/>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03E-A14E-9CB0-3C5889EE19FA}"/>
            </c:ext>
          </c:extLst>
        </c:ser>
        <c:ser>
          <c:idx val="1"/>
          <c:order val="1"/>
          <c:tx>
            <c:strRef>
              <c:f>Sheet1!$C$1</c:f>
              <c:strCache>
                <c:ptCount val="1"/>
                <c:pt idx="0">
                  <c:v>Series 2</c:v>
                </c:pt>
              </c:strCache>
            </c:strRef>
          </c:tx>
          <c:spPr>
            <a:solidFill>
              <a:srgbClr val="F2663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03E-A14E-9CB0-3C5889EE19FA}"/>
            </c:ext>
          </c:extLst>
        </c:ser>
        <c:ser>
          <c:idx val="2"/>
          <c:order val="2"/>
          <c:tx>
            <c:strRef>
              <c:f>Sheet1!$D$1</c:f>
              <c:strCache>
                <c:ptCount val="1"/>
                <c:pt idx="0">
                  <c:v>Series 3</c:v>
                </c:pt>
              </c:strCache>
            </c:strRef>
          </c:tx>
          <c:spPr>
            <a:solidFill>
              <a:srgbClr val="009290"/>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03E-A14E-9CB0-3C5889EE19FA}"/>
            </c:ext>
          </c:extLst>
        </c:ser>
        <c:dLbls>
          <c:showLegendKey val="0"/>
          <c:showVal val="0"/>
          <c:showCatName val="0"/>
          <c:showSerName val="0"/>
          <c:showPercent val="0"/>
          <c:showBubbleSize val="0"/>
        </c:dLbls>
        <c:gapWidth val="219"/>
        <c:overlap val="-27"/>
        <c:axId val="515113440"/>
        <c:axId val="515111472"/>
      </c:barChart>
      <c:catAx>
        <c:axId val="51511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1472"/>
        <c:crosses val="autoZero"/>
        <c:auto val="1"/>
        <c:lblAlgn val="ctr"/>
        <c:lblOffset val="100"/>
        <c:noMultiLvlLbl val="0"/>
      </c:catAx>
      <c:valAx>
        <c:axId val="51511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511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22-08-17T16:11:57.671" idx="5">
    <p:pos x="10" y="10"/>
    <p:text>Also add in our one page profiles? 'Meet the team?'</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447EA9-B19E-4098-AFFE-081EA427DDBF}" type="datetimeFigureOut">
              <a:rPr lang="en-GB" smtClean="0"/>
              <a:t>06/09/2022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F9BBF-171B-4F7A-B4FB-DE7FEB65F818}" type="slidenum">
              <a:rPr lang="en-GB" smtClean="0"/>
              <a:t>‹#›</a:t>
            </a:fld>
            <a:endParaRPr lang="en-GB"/>
          </a:p>
        </p:txBody>
      </p:sp>
    </p:spTree>
    <p:extLst>
      <p:ext uri="{BB962C8B-B14F-4D97-AF65-F5344CB8AC3E}">
        <p14:creationId xmlns:p14="http://schemas.microsoft.com/office/powerpoint/2010/main" val="486288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CF9BBF-171B-4F7A-B4FB-DE7FEB65F818}" type="slidenum">
              <a:rPr lang="en-GB" smtClean="0"/>
              <a:t>8</a:t>
            </a:fld>
            <a:endParaRPr lang="en-GB"/>
          </a:p>
        </p:txBody>
      </p:sp>
    </p:spTree>
    <p:extLst>
      <p:ext uri="{BB962C8B-B14F-4D97-AF65-F5344CB8AC3E}">
        <p14:creationId xmlns:p14="http://schemas.microsoft.com/office/powerpoint/2010/main" val="202919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359843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9F8F5078-F39A-524C-A02D-CD2E2B4C669A}"/>
              </a:ext>
            </a:extLst>
          </p:cNvPr>
          <p:cNvGraphicFramePr/>
          <p:nvPr userDrawn="1">
            <p:extLst>
              <p:ext uri="{D42A27DB-BD31-4B8C-83A1-F6EECF244321}">
                <p14:modId xmlns:p14="http://schemas.microsoft.com/office/powerpoint/2010/main" val="1563217352"/>
              </p:ext>
            </p:extLst>
          </p:nvPr>
        </p:nvGraphicFramePr>
        <p:xfrm>
          <a:off x="2443069" y="1357390"/>
          <a:ext cx="7353623" cy="490241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32105E56-9D3C-4546-8FA0-C7E8F5698F9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A47B1B8-9F87-0246-9CF0-AA0B16DCA1E5}"/>
              </a:ext>
              <a:ext uri="{C183D7F6-B498-43B3-948B-1728B52AA6E4}">
                <adec:decorative xmlns:adec="http://schemas.microsoft.com/office/drawing/2017/decorative" val="1"/>
              </a:ext>
            </a:extLst>
          </p:cNvPr>
          <p:cNvSpPr/>
          <p:nvPr userDrawn="1"/>
        </p:nvSpPr>
        <p:spPr>
          <a:xfrm>
            <a:off x="8919152" y="-3885928"/>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Text Placeholder 2">
            <a:extLst>
              <a:ext uri="{FF2B5EF4-FFF2-40B4-BE49-F238E27FC236}">
                <a16:creationId xmlns:a16="http://schemas.microsoft.com/office/drawing/2014/main" id="{E308285D-5B1F-1740-85E0-449B6833EA69}"/>
              </a:ext>
            </a:extLst>
          </p:cNvPr>
          <p:cNvSpPr>
            <a:spLocks noGrp="1"/>
          </p:cNvSpPr>
          <p:nvPr>
            <p:ph type="body" sz="quarter" idx="10" hasCustomPrompt="1"/>
          </p:nvPr>
        </p:nvSpPr>
        <p:spPr>
          <a:xfrm>
            <a:off x="593196" y="584729"/>
            <a:ext cx="8449204"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178489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94516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8382669" y="-4683724"/>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423202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1245165" y="2035030"/>
            <a:ext cx="3286882" cy="3339371"/>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5391213" y="736028"/>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4767687" y="3524660"/>
            <a:ext cx="3011089" cy="2996806"/>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8637942" y="1795616"/>
            <a:ext cx="2405461" cy="2394051"/>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2">
            <a:extLst>
              <a:ext uri="{FF2B5EF4-FFF2-40B4-BE49-F238E27FC236}">
                <a16:creationId xmlns:a16="http://schemas.microsoft.com/office/drawing/2014/main" id="{4D58686B-F3EA-2A40-A762-65743704202F}"/>
              </a:ext>
            </a:extLst>
          </p:cNvPr>
          <p:cNvSpPr>
            <a:spLocks noGrp="1"/>
          </p:cNvSpPr>
          <p:nvPr>
            <p:ph type="body" sz="quarter" idx="10" hasCustomPrompt="1"/>
          </p:nvPr>
        </p:nvSpPr>
        <p:spPr>
          <a:xfrm>
            <a:off x="593196" y="584729"/>
            <a:ext cx="47980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1245166" y="2035030"/>
            <a:ext cx="3286882" cy="333937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4767686" y="3524660"/>
            <a:ext cx="3011090" cy="2996806"/>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5391212" y="736028"/>
            <a:ext cx="2580966" cy="2568722"/>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8600512" y="1795616"/>
            <a:ext cx="2442891" cy="239405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1088773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93C320"/>
        </a:solidFill>
        <a:effectLst/>
      </p:bgPr>
    </p:bg>
    <p:spTree>
      <p:nvGrpSpPr>
        <p:cNvPr id="1" name=""/>
        <p:cNvGrpSpPr/>
        <p:nvPr/>
      </p:nvGrpSpPr>
      <p:grpSpPr>
        <a:xfrm>
          <a:off x="0" y="0"/>
          <a:ext cx="0" cy="0"/>
          <a:chOff x="0" y="0"/>
          <a:chExt cx="0" cy="0"/>
        </a:xfrm>
      </p:grpSpPr>
      <p:sp>
        <p:nvSpPr>
          <p:cNvPr id="4" name="Picture Placeholder 25">
            <a:extLst>
              <a:ext uri="{FF2B5EF4-FFF2-40B4-BE49-F238E27FC236}">
                <a16:creationId xmlns:a16="http://schemas.microsoft.com/office/drawing/2014/main" id="{7E5C2347-4666-5946-9594-EAE37C74A7CE}"/>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
        <p:nvSpPr>
          <p:cNvPr id="5" name="Title Placeholder 1">
            <a:extLst>
              <a:ext uri="{FF2B5EF4-FFF2-40B4-BE49-F238E27FC236}">
                <a16:creationId xmlns:a16="http://schemas.microsoft.com/office/drawing/2014/main" id="{91AFFEFE-AC3C-164A-A261-A8A5351F292D}"/>
              </a:ext>
            </a:extLst>
          </p:cNvPr>
          <p:cNvSpPr>
            <a:spLocks noGrp="1"/>
          </p:cNvSpPr>
          <p:nvPr>
            <p:ph type="title" hasCustomPrompt="1"/>
          </p:nvPr>
        </p:nvSpPr>
        <p:spPr>
          <a:xfrm>
            <a:off x="616959" y="750493"/>
            <a:ext cx="5438857"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7" name="Text Placeholder 6">
            <a:extLst>
              <a:ext uri="{FF2B5EF4-FFF2-40B4-BE49-F238E27FC236}">
                <a16:creationId xmlns:a16="http://schemas.microsoft.com/office/drawing/2014/main" id="{C948E4D7-CA8B-F34E-AD87-74E5A642FF3A}"/>
              </a:ext>
            </a:extLst>
          </p:cNvPr>
          <p:cNvSpPr>
            <a:spLocks noGrp="1"/>
          </p:cNvSpPr>
          <p:nvPr>
            <p:ph type="body" sz="quarter" idx="10" hasCustomPrompt="1"/>
          </p:nvPr>
        </p:nvSpPr>
        <p:spPr>
          <a:xfrm>
            <a:off x="616959" y="3394604"/>
            <a:ext cx="5438775"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3598431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B6E47-3B36-4796-B69C-A08125542203}" type="datetimeFigureOut">
              <a:rPr lang="en-GB" smtClean="0"/>
              <a:t>06/09/2022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EBF9E4-BB17-4B43-8936-84F30525DF08}" type="slidenum">
              <a:rPr lang="en-GB" smtClean="0"/>
              <a:t>‹#›</a:t>
            </a:fld>
            <a:endParaRPr lang="en-GB"/>
          </a:p>
        </p:txBody>
      </p:sp>
    </p:spTree>
    <p:extLst>
      <p:ext uri="{BB962C8B-B14F-4D97-AF65-F5344CB8AC3E}">
        <p14:creationId xmlns:p14="http://schemas.microsoft.com/office/powerpoint/2010/main" val="2346395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8382669" y="-4683724"/>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107364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4CCB4-80CC-4EB9-82A2-63E0361C1D0C}"/>
              </a:ext>
            </a:extLst>
          </p:cNvPr>
          <p:cNvSpPr>
            <a:spLocks noGrp="1"/>
          </p:cNvSpPr>
          <p:nvPr>
            <p:ph type="dt" sz="half" idx="10"/>
          </p:nvPr>
        </p:nvSpPr>
        <p:spPr/>
        <p:txBody>
          <a:bodyPr/>
          <a:lstStyle/>
          <a:p>
            <a:fld id="{6C73D00D-F300-42E9-B87E-90B737F65422}" type="datetimeFigureOut">
              <a:rPr lang="en-GB" smtClean="0"/>
              <a:t>06/09/2022</a:t>
            </a:fld>
            <a:endParaRPr lang="en-GB"/>
          </a:p>
        </p:txBody>
      </p:sp>
      <p:sp>
        <p:nvSpPr>
          <p:cNvPr id="3" name="Footer Placeholder 2">
            <a:extLst>
              <a:ext uri="{FF2B5EF4-FFF2-40B4-BE49-F238E27FC236}">
                <a16:creationId xmlns:a16="http://schemas.microsoft.com/office/drawing/2014/main" id="{27D4E30C-099B-4B19-8FFC-D887627F7B9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1EA2E5D-E55F-4A85-9361-B46452849320}"/>
              </a:ext>
            </a:extLst>
          </p:cNvPr>
          <p:cNvSpPr>
            <a:spLocks noGrp="1"/>
          </p:cNvSpPr>
          <p:nvPr>
            <p:ph type="sldNum" sz="quarter" idx="12"/>
          </p:nvPr>
        </p:nvSpPr>
        <p:spPr/>
        <p:txBody>
          <a:bodyPr/>
          <a:lstStyle/>
          <a:p>
            <a:fld id="{8078E4C1-E173-4A83-B768-F4A463207D8C}" type="slidenum">
              <a:rPr lang="en-GB" smtClean="0"/>
              <a:t>‹#›</a:t>
            </a:fld>
            <a:endParaRPr lang="en-GB"/>
          </a:p>
        </p:txBody>
      </p:sp>
    </p:spTree>
    <p:extLst>
      <p:ext uri="{BB962C8B-B14F-4D97-AF65-F5344CB8AC3E}">
        <p14:creationId xmlns:p14="http://schemas.microsoft.com/office/powerpoint/2010/main" val="249299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D2A5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2B01F2-4660-6842-AADA-25706914EFB4}"/>
              </a:ext>
            </a:extLst>
          </p:cNvPr>
          <p:cNvSpPr txBox="1"/>
          <p:nvPr userDrawn="1"/>
        </p:nvSpPr>
        <p:spPr>
          <a:xfrm>
            <a:off x="616959" y="572549"/>
            <a:ext cx="5057795" cy="3139321"/>
          </a:xfrm>
          <a:prstGeom prst="rect">
            <a:avLst/>
          </a:prstGeom>
          <a:noFill/>
        </p:spPr>
        <p:txBody>
          <a:bodyPr wrap="square" rtlCol="0">
            <a:normAutofit/>
          </a:bodyPr>
          <a:lstStyle/>
          <a:p>
            <a:endParaRPr lang="en-US"/>
          </a:p>
        </p:txBody>
      </p:sp>
      <p:sp>
        <p:nvSpPr>
          <p:cNvPr id="4" name="Title Placeholder 1">
            <a:extLst>
              <a:ext uri="{FF2B5EF4-FFF2-40B4-BE49-F238E27FC236}">
                <a16:creationId xmlns:a16="http://schemas.microsoft.com/office/drawing/2014/main" id="{DE5B43DA-4C27-C24C-B28C-259AF2185C05}"/>
              </a:ext>
            </a:extLst>
          </p:cNvPr>
          <p:cNvSpPr>
            <a:spLocks noGrp="1"/>
          </p:cNvSpPr>
          <p:nvPr>
            <p:ph type="title" hasCustomPrompt="1"/>
          </p:nvPr>
        </p:nvSpPr>
        <p:spPr>
          <a:xfrm>
            <a:off x="616959" y="750493"/>
            <a:ext cx="5182708"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5" name="Text Placeholder 6">
            <a:extLst>
              <a:ext uri="{FF2B5EF4-FFF2-40B4-BE49-F238E27FC236}">
                <a16:creationId xmlns:a16="http://schemas.microsoft.com/office/drawing/2014/main" id="{77F0D6D6-5918-F349-B8B3-FE16E45BCFF5}"/>
              </a:ext>
            </a:extLst>
          </p:cNvPr>
          <p:cNvSpPr>
            <a:spLocks noGrp="1"/>
          </p:cNvSpPr>
          <p:nvPr>
            <p:ph type="body" sz="quarter" idx="10" hasCustomPrompt="1"/>
          </p:nvPr>
        </p:nvSpPr>
        <p:spPr>
          <a:xfrm>
            <a:off x="616959" y="3394604"/>
            <a:ext cx="5218227"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6" name="Picture Placeholder 25">
            <a:extLst>
              <a:ext uri="{FF2B5EF4-FFF2-40B4-BE49-F238E27FC236}">
                <a16:creationId xmlns:a16="http://schemas.microsoft.com/office/drawing/2014/main" id="{E4A23AF9-77FC-9F4E-B60B-3A5A951BD743}"/>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Tree>
    <p:extLst>
      <p:ext uri="{BB962C8B-B14F-4D97-AF65-F5344CB8AC3E}">
        <p14:creationId xmlns:p14="http://schemas.microsoft.com/office/powerpoint/2010/main" val="825349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7819B1-B41E-7D4A-961E-A0B84C5E46BA}"/>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813149-95A4-7043-8E05-D88A6479980F}"/>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1" name="TextBox 10">
            <a:extLst>
              <a:ext uri="{FF2B5EF4-FFF2-40B4-BE49-F238E27FC236}">
                <a16:creationId xmlns:a16="http://schemas.microsoft.com/office/drawing/2014/main" id="{79E823E2-FC61-4743-B16C-3CAE0D43D05D}"/>
              </a:ext>
            </a:extLst>
          </p:cNvPr>
          <p:cNvSpPr txBox="1"/>
          <p:nvPr userDrawn="1"/>
        </p:nvSpPr>
        <p:spPr>
          <a:xfrm>
            <a:off x="5561317" y="479535"/>
            <a:ext cx="3096395" cy="3081708"/>
          </a:xfrm>
          <a:prstGeom prst="ellipse">
            <a:avLst/>
          </a:prstGeom>
          <a:solidFill>
            <a:srgbClr val="1E2A5A"/>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29C4F5E3-82E5-B648-9785-748B6600EE1B}"/>
              </a:ext>
            </a:extLst>
          </p:cNvPr>
          <p:cNvSpPr txBox="1"/>
          <p:nvPr userDrawn="1"/>
        </p:nvSpPr>
        <p:spPr>
          <a:xfrm>
            <a:off x="9100572" y="2475141"/>
            <a:ext cx="2443989" cy="2483018"/>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3" name="TextBox 12">
            <a:extLst>
              <a:ext uri="{FF2B5EF4-FFF2-40B4-BE49-F238E27FC236}">
                <a16:creationId xmlns:a16="http://schemas.microsoft.com/office/drawing/2014/main" id="{98AAF668-82BE-4641-A5EC-2F298E95D3FC}"/>
              </a:ext>
            </a:extLst>
          </p:cNvPr>
          <p:cNvSpPr txBox="1"/>
          <p:nvPr userDrawn="1"/>
        </p:nvSpPr>
        <p:spPr>
          <a:xfrm>
            <a:off x="6572182" y="3662959"/>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4" name="Oval 13">
            <a:extLst>
              <a:ext uri="{FF2B5EF4-FFF2-40B4-BE49-F238E27FC236}">
                <a16:creationId xmlns:a16="http://schemas.microsoft.com/office/drawing/2014/main" id="{6BB6209F-11EE-7C4A-A3DE-CC77F153FD92}"/>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6">
            <a:extLst>
              <a:ext uri="{FF2B5EF4-FFF2-40B4-BE49-F238E27FC236}">
                <a16:creationId xmlns:a16="http://schemas.microsoft.com/office/drawing/2014/main" id="{25BB4167-7948-C14B-9E3A-B6D02CB84DA7}"/>
              </a:ext>
            </a:extLst>
          </p:cNvPr>
          <p:cNvSpPr>
            <a:spLocks noGrp="1"/>
          </p:cNvSpPr>
          <p:nvPr>
            <p:ph type="body" sz="quarter" idx="14" hasCustomPrompt="1"/>
          </p:nvPr>
        </p:nvSpPr>
        <p:spPr>
          <a:xfrm>
            <a:off x="9100572" y="2475141"/>
            <a:ext cx="2443989" cy="2483018"/>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6" name="Text Placeholder 6">
            <a:extLst>
              <a:ext uri="{FF2B5EF4-FFF2-40B4-BE49-F238E27FC236}">
                <a16:creationId xmlns:a16="http://schemas.microsoft.com/office/drawing/2014/main" id="{8F3C573A-A337-2148-86DF-9737B45C9B15}"/>
              </a:ext>
            </a:extLst>
          </p:cNvPr>
          <p:cNvSpPr>
            <a:spLocks noGrp="1"/>
          </p:cNvSpPr>
          <p:nvPr>
            <p:ph type="body" sz="quarter" idx="15" hasCustomPrompt="1"/>
          </p:nvPr>
        </p:nvSpPr>
        <p:spPr>
          <a:xfrm>
            <a:off x="6572182" y="3659723"/>
            <a:ext cx="2580965" cy="2571957"/>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7" name="Text Placeholder 6">
            <a:extLst>
              <a:ext uri="{FF2B5EF4-FFF2-40B4-BE49-F238E27FC236}">
                <a16:creationId xmlns:a16="http://schemas.microsoft.com/office/drawing/2014/main" id="{BFF650BD-F57E-E34D-B81A-206F86F5F7EB}"/>
              </a:ext>
            </a:extLst>
          </p:cNvPr>
          <p:cNvSpPr>
            <a:spLocks noGrp="1"/>
          </p:cNvSpPr>
          <p:nvPr>
            <p:ph type="body" sz="quarter" idx="16" hasCustomPrompt="1"/>
          </p:nvPr>
        </p:nvSpPr>
        <p:spPr>
          <a:xfrm>
            <a:off x="5574013" y="479533"/>
            <a:ext cx="3083699" cy="3081709"/>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2">
            <a:extLst>
              <a:ext uri="{FF2B5EF4-FFF2-40B4-BE49-F238E27FC236}">
                <a16:creationId xmlns:a16="http://schemas.microsoft.com/office/drawing/2014/main" id="{478EF3A3-1957-0243-AEF2-9F5C3EE7CA53}"/>
              </a:ext>
            </a:extLst>
          </p:cNvPr>
          <p:cNvSpPr>
            <a:spLocks noGrp="1"/>
          </p:cNvSpPr>
          <p:nvPr>
            <p:ph type="body" sz="quarter" idx="10" hasCustomPrompt="1"/>
          </p:nvPr>
        </p:nvSpPr>
        <p:spPr>
          <a:xfrm>
            <a:off x="593196" y="584729"/>
            <a:ext cx="48144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9" name="Text Placeholder 4">
            <a:extLst>
              <a:ext uri="{FF2B5EF4-FFF2-40B4-BE49-F238E27FC236}">
                <a16:creationId xmlns:a16="http://schemas.microsoft.com/office/drawing/2014/main" id="{69EFA5F3-6697-1B45-B220-17966282D61F}"/>
              </a:ext>
            </a:extLst>
          </p:cNvPr>
          <p:cNvSpPr>
            <a:spLocks noGrp="1"/>
          </p:cNvSpPr>
          <p:nvPr>
            <p:ph type="body" sz="quarter" idx="11" hasCustomPrompt="1"/>
          </p:nvPr>
        </p:nvSpPr>
        <p:spPr>
          <a:xfrm>
            <a:off x="593725" y="1925950"/>
            <a:ext cx="4813888" cy="3111717"/>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331970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2CBE7F09-DD08-5E42-A613-FAF0EAE2B82C}"/>
              </a:ext>
              <a:ext uri="{C183D7F6-B498-43B3-948B-1728B52AA6E4}">
                <adec:decorative xmlns:adec="http://schemas.microsoft.com/office/drawing/2017/decorative" val="1"/>
              </a:ext>
            </a:extLst>
          </p:cNvPr>
          <p:cNvSpPr/>
          <p:nvPr userDrawn="1"/>
        </p:nvSpPr>
        <p:spPr>
          <a:xfrm>
            <a:off x="6527383" y="-1382230"/>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9" name="TextBox 8">
            <a:extLst>
              <a:ext uri="{FF2B5EF4-FFF2-40B4-BE49-F238E27FC236}">
                <a16:creationId xmlns:a16="http://schemas.microsoft.com/office/drawing/2014/main" id="{65D4238A-A6FF-BD44-BF75-178052AEBDC5}"/>
              </a:ext>
            </a:extLst>
          </p:cNvPr>
          <p:cNvSpPr txBox="1"/>
          <p:nvPr userDrawn="1"/>
        </p:nvSpPr>
        <p:spPr>
          <a:xfrm>
            <a:off x="1245165" y="2035030"/>
            <a:ext cx="3286882" cy="3339371"/>
          </a:xfrm>
          <a:prstGeom prst="ellipse">
            <a:avLst/>
          </a:prstGeom>
          <a:solidFill>
            <a:srgbClr val="9B1E5C"/>
          </a:solidFill>
          <a:effectLst>
            <a:outerShdw dist="114300" dir="2700000" sx="101000" sy="101000" algn="tl" rotWithShape="0">
              <a:prstClr val="black">
                <a:alpha val="10000"/>
              </a:prstClr>
            </a:outerShdw>
          </a:effectLst>
        </p:spPr>
        <p:txBody>
          <a:bodyPr wrap="square" rtlCol="0" anchor="ctr" anchorCtr="0">
            <a:normAutofit/>
          </a:bodyPr>
          <a:lstStyle/>
          <a:p>
            <a:pPr algn="ctr"/>
            <a:endParaRPr lang="en-US" b="1">
              <a:solidFill>
                <a:schemeClr val="bg1"/>
              </a:solidFill>
            </a:endParaRPr>
          </a:p>
        </p:txBody>
      </p:sp>
      <p:sp>
        <p:nvSpPr>
          <p:cNvPr id="10" name="TextBox 9">
            <a:extLst>
              <a:ext uri="{FF2B5EF4-FFF2-40B4-BE49-F238E27FC236}">
                <a16:creationId xmlns:a16="http://schemas.microsoft.com/office/drawing/2014/main" id="{13B1A1FE-E1B4-F144-9731-2A46DEF07764}"/>
              </a:ext>
            </a:extLst>
          </p:cNvPr>
          <p:cNvSpPr txBox="1"/>
          <p:nvPr userDrawn="1"/>
        </p:nvSpPr>
        <p:spPr>
          <a:xfrm>
            <a:off x="5391213" y="736028"/>
            <a:ext cx="2580965" cy="2568722"/>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1" name="TextBox 10">
            <a:extLst>
              <a:ext uri="{FF2B5EF4-FFF2-40B4-BE49-F238E27FC236}">
                <a16:creationId xmlns:a16="http://schemas.microsoft.com/office/drawing/2014/main" id="{F8DD5F75-649D-7C43-B1AB-FA2C5244873A}"/>
              </a:ext>
            </a:extLst>
          </p:cNvPr>
          <p:cNvSpPr txBox="1"/>
          <p:nvPr userDrawn="1"/>
        </p:nvSpPr>
        <p:spPr>
          <a:xfrm>
            <a:off x="4767687" y="3524660"/>
            <a:ext cx="3011089" cy="2996806"/>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a:bodyPr>
          <a:lstStyle/>
          <a:p>
            <a:pPr algn="ctr"/>
            <a:endParaRPr lang="en-US" b="1">
              <a:solidFill>
                <a:schemeClr val="bg1"/>
              </a:solidFill>
            </a:endParaRPr>
          </a:p>
        </p:txBody>
      </p:sp>
      <p:sp>
        <p:nvSpPr>
          <p:cNvPr id="12" name="TextBox 11">
            <a:extLst>
              <a:ext uri="{FF2B5EF4-FFF2-40B4-BE49-F238E27FC236}">
                <a16:creationId xmlns:a16="http://schemas.microsoft.com/office/drawing/2014/main" id="{B36B3EDA-9C03-1246-A402-90938CF5BAF1}"/>
              </a:ext>
            </a:extLst>
          </p:cNvPr>
          <p:cNvSpPr txBox="1"/>
          <p:nvPr userDrawn="1"/>
        </p:nvSpPr>
        <p:spPr>
          <a:xfrm>
            <a:off x="8637942" y="1795616"/>
            <a:ext cx="2405461" cy="2394051"/>
          </a:xfrm>
          <a:prstGeom prst="ellipse">
            <a:avLst/>
          </a:prstGeom>
          <a:solidFill>
            <a:srgbClr val="9B1E5C"/>
          </a:solidFill>
          <a:effectLst>
            <a:outerShdw dist="101600" dir="2700000" sx="101000" sy="101000" algn="tl" rotWithShape="0">
              <a:prstClr val="black">
                <a:alpha val="14000"/>
              </a:prstClr>
            </a:outerShdw>
          </a:effectLst>
        </p:spPr>
        <p:txBody>
          <a:bodyPr wrap="square" rtlCol="0" anchor="ctr" anchorCtr="0">
            <a:normAutofit/>
          </a:bodyPr>
          <a:lstStyle/>
          <a:p>
            <a:pPr algn="ctr"/>
            <a:endParaRPr lang="en-US" b="1">
              <a:solidFill>
                <a:schemeClr val="bg1"/>
              </a:solidFill>
            </a:endParaRPr>
          </a:p>
        </p:txBody>
      </p:sp>
      <p:sp>
        <p:nvSpPr>
          <p:cNvPr id="13" name="Rectangle 12">
            <a:extLst>
              <a:ext uri="{FF2B5EF4-FFF2-40B4-BE49-F238E27FC236}">
                <a16:creationId xmlns:a16="http://schemas.microsoft.com/office/drawing/2014/main" id="{9C26D848-1E2F-E34C-A524-1BC649EE891E}"/>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695EFB-2E86-CB4D-B83E-8DA0BCB72E7C}"/>
              </a:ext>
              <a:ext uri="{C183D7F6-B498-43B3-948B-1728B52AA6E4}">
                <adec:decorative xmlns:adec="http://schemas.microsoft.com/office/drawing/2017/decorative" val="1"/>
              </a:ext>
            </a:extLst>
          </p:cNvPr>
          <p:cNvSpPr/>
          <p:nvPr userDrawn="1"/>
        </p:nvSpPr>
        <p:spPr>
          <a:xfrm>
            <a:off x="10051349" y="5725332"/>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5" name="Text Placeholder 2">
            <a:extLst>
              <a:ext uri="{FF2B5EF4-FFF2-40B4-BE49-F238E27FC236}">
                <a16:creationId xmlns:a16="http://schemas.microsoft.com/office/drawing/2014/main" id="{4D58686B-F3EA-2A40-A762-65743704202F}"/>
              </a:ext>
            </a:extLst>
          </p:cNvPr>
          <p:cNvSpPr>
            <a:spLocks noGrp="1"/>
          </p:cNvSpPr>
          <p:nvPr>
            <p:ph type="body" sz="quarter" idx="10" hasCustomPrompt="1"/>
          </p:nvPr>
        </p:nvSpPr>
        <p:spPr>
          <a:xfrm>
            <a:off x="593196" y="584729"/>
            <a:ext cx="479801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7" name="Text Placeholder 6">
            <a:extLst>
              <a:ext uri="{FF2B5EF4-FFF2-40B4-BE49-F238E27FC236}">
                <a16:creationId xmlns:a16="http://schemas.microsoft.com/office/drawing/2014/main" id="{9DDACD1A-56A2-624A-A478-89BD61B62585}"/>
              </a:ext>
            </a:extLst>
          </p:cNvPr>
          <p:cNvSpPr>
            <a:spLocks noGrp="1"/>
          </p:cNvSpPr>
          <p:nvPr>
            <p:ph type="body" sz="quarter" idx="11" hasCustomPrompt="1"/>
          </p:nvPr>
        </p:nvSpPr>
        <p:spPr>
          <a:xfrm>
            <a:off x="1245166" y="2035030"/>
            <a:ext cx="3286882" cy="333937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8" name="Text Placeholder 6">
            <a:extLst>
              <a:ext uri="{FF2B5EF4-FFF2-40B4-BE49-F238E27FC236}">
                <a16:creationId xmlns:a16="http://schemas.microsoft.com/office/drawing/2014/main" id="{B8A91CF1-1644-5B4E-8FD7-DFA4CF5E3F60}"/>
              </a:ext>
            </a:extLst>
          </p:cNvPr>
          <p:cNvSpPr>
            <a:spLocks noGrp="1"/>
          </p:cNvSpPr>
          <p:nvPr>
            <p:ph type="body" sz="quarter" idx="12" hasCustomPrompt="1"/>
          </p:nvPr>
        </p:nvSpPr>
        <p:spPr>
          <a:xfrm>
            <a:off x="4767686" y="3524660"/>
            <a:ext cx="3011090" cy="2996806"/>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19" name="Text Placeholder 6">
            <a:extLst>
              <a:ext uri="{FF2B5EF4-FFF2-40B4-BE49-F238E27FC236}">
                <a16:creationId xmlns:a16="http://schemas.microsoft.com/office/drawing/2014/main" id="{D936796C-7C16-5647-A9A3-427B5AF2239F}"/>
              </a:ext>
            </a:extLst>
          </p:cNvPr>
          <p:cNvSpPr>
            <a:spLocks noGrp="1"/>
          </p:cNvSpPr>
          <p:nvPr>
            <p:ph type="body" sz="quarter" idx="13" hasCustomPrompt="1"/>
          </p:nvPr>
        </p:nvSpPr>
        <p:spPr>
          <a:xfrm>
            <a:off x="5391212" y="736028"/>
            <a:ext cx="2580966" cy="2568722"/>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20" name="Text Placeholder 6">
            <a:extLst>
              <a:ext uri="{FF2B5EF4-FFF2-40B4-BE49-F238E27FC236}">
                <a16:creationId xmlns:a16="http://schemas.microsoft.com/office/drawing/2014/main" id="{F89C444A-1FC0-A343-96C7-9B5586BAAA1B}"/>
              </a:ext>
            </a:extLst>
          </p:cNvPr>
          <p:cNvSpPr>
            <a:spLocks noGrp="1"/>
          </p:cNvSpPr>
          <p:nvPr>
            <p:ph type="body" sz="quarter" idx="14" hasCustomPrompt="1"/>
          </p:nvPr>
        </p:nvSpPr>
        <p:spPr>
          <a:xfrm>
            <a:off x="8600512" y="1795616"/>
            <a:ext cx="2442891" cy="2394051"/>
          </a:xfrm>
        </p:spPr>
        <p:txBody>
          <a:bodyPr anchor="ctr">
            <a:normAutofit/>
          </a:bodyPr>
          <a:lstStyle>
            <a:lvl1pPr marL="0" indent="0" algn="ctr">
              <a:buNone/>
              <a:defRPr sz="2000"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Tree>
    <p:extLst>
      <p:ext uri="{BB962C8B-B14F-4D97-AF65-F5344CB8AC3E}">
        <p14:creationId xmlns:p14="http://schemas.microsoft.com/office/powerpoint/2010/main" val="108877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167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020CC3D1-9F23-0E4D-919B-76CC32E31DC6}"/>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Rectangle 7">
            <a:extLst>
              <a:ext uri="{FF2B5EF4-FFF2-40B4-BE49-F238E27FC236}">
                <a16:creationId xmlns:a16="http://schemas.microsoft.com/office/drawing/2014/main" id="{DC4E18C9-0BEF-4542-9929-FFFD3C6F78E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2">
            <a:extLst>
              <a:ext uri="{FF2B5EF4-FFF2-40B4-BE49-F238E27FC236}">
                <a16:creationId xmlns:a16="http://schemas.microsoft.com/office/drawing/2014/main" id="{9A4B5CEB-B1E0-1D46-BFE0-D561A27DA0FE}"/>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1" name="Text Placeholder 4">
            <a:extLst>
              <a:ext uri="{FF2B5EF4-FFF2-40B4-BE49-F238E27FC236}">
                <a16:creationId xmlns:a16="http://schemas.microsoft.com/office/drawing/2014/main" id="{CEB57D79-4702-4648-911E-0FA0A82B78C5}"/>
              </a:ext>
            </a:extLst>
          </p:cNvPr>
          <p:cNvSpPr>
            <a:spLocks noGrp="1"/>
          </p:cNvSpPr>
          <p:nvPr>
            <p:ph type="body" sz="quarter" idx="11" hasCustomPrompt="1"/>
          </p:nvPr>
        </p:nvSpPr>
        <p:spPr>
          <a:xfrm>
            <a:off x="593725" y="1651000"/>
            <a:ext cx="10312400" cy="3581400"/>
          </a:xfrm>
        </p:spPr>
        <p:txBody>
          <a:bodyPr>
            <a:normAutofit/>
          </a:bodyPr>
          <a:lstStyle>
            <a:lvl1pPr marL="342900" indent="-342900">
              <a:buClr>
                <a:srgbClr val="93C320"/>
              </a:buClr>
              <a:buFont typeface="Wingdings" pitchFamily="2" charset="2"/>
              <a:buChar char="ü"/>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96591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10" name="Media Placeholder 3">
            <a:extLst>
              <a:ext uri="{FF2B5EF4-FFF2-40B4-BE49-F238E27FC236}">
                <a16:creationId xmlns:a16="http://schemas.microsoft.com/office/drawing/2014/main" id="{09FDA4F8-ABB1-3041-89EB-B04EC797DAFF}"/>
              </a:ext>
            </a:extLst>
          </p:cNvPr>
          <p:cNvSpPr>
            <a:spLocks noGrp="1" noChangeAspect="1"/>
          </p:cNvSpPr>
          <p:nvPr>
            <p:ph type="media" sz="quarter" idx="10"/>
          </p:nvPr>
        </p:nvSpPr>
        <p:spPr>
          <a:xfrm>
            <a:off x="593196" y="1675526"/>
            <a:ext cx="7595541" cy="3458704"/>
          </a:xfrm>
          <a:prstGeom prst="rect">
            <a:avLst/>
          </a:prstGeom>
          <a:solidFill>
            <a:schemeClr val="bg1">
              <a:lumMod val="85000"/>
            </a:schemeClr>
          </a:solidFill>
        </p:spPr>
        <p:txBody>
          <a:bodyPr/>
          <a:lstStyle/>
          <a:p>
            <a:r>
              <a:rPr lang="en-US"/>
              <a:t>Click icon to add media</a:t>
            </a:r>
          </a:p>
        </p:txBody>
      </p:sp>
      <p:sp>
        <p:nvSpPr>
          <p:cNvPr id="11" name="Oval 10">
            <a:extLst>
              <a:ext uri="{FF2B5EF4-FFF2-40B4-BE49-F238E27FC236}">
                <a16:creationId xmlns:a16="http://schemas.microsoft.com/office/drawing/2014/main" id="{369FD3CF-D26D-DE48-B216-6F5CDBF3E456}"/>
              </a:ext>
              <a:ext uri="{C183D7F6-B498-43B3-948B-1728B52AA6E4}">
                <adec:decorative xmlns:adec="http://schemas.microsoft.com/office/drawing/2017/decorative" val="1"/>
              </a:ext>
            </a:extLst>
          </p:cNvPr>
          <p:cNvSpPr/>
          <p:nvPr userDrawn="1"/>
        </p:nvSpPr>
        <p:spPr>
          <a:xfrm>
            <a:off x="9154886" y="-2496469"/>
            <a:ext cx="4947941" cy="4989298"/>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12" name="Rectangle 11">
            <a:extLst>
              <a:ext uri="{FF2B5EF4-FFF2-40B4-BE49-F238E27FC236}">
                <a16:creationId xmlns:a16="http://schemas.microsoft.com/office/drawing/2014/main" id="{8577A35E-C17E-3347-95FB-0DBDC50F0E3F}"/>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F3F9D71-FF75-6747-B98F-0768AEE6685E}"/>
              </a:ext>
            </a:extLst>
          </p:cNvPr>
          <p:cNvSpPr>
            <a:spLocks noGrp="1"/>
          </p:cNvSpPr>
          <p:nvPr>
            <p:ph type="body" sz="quarter" idx="11"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729498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ABF20E-674B-4443-98FB-658A4A738FA8}"/>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77698E1-F1BE-2A46-9FDB-D6AFDF26EDF9}"/>
              </a:ext>
              <a:ext uri="{C183D7F6-B498-43B3-948B-1728B52AA6E4}">
                <adec:decorative xmlns:adec="http://schemas.microsoft.com/office/drawing/2017/decorative" val="1"/>
              </a:ext>
            </a:extLst>
          </p:cNvPr>
          <p:cNvSpPr/>
          <p:nvPr userDrawn="1"/>
        </p:nvSpPr>
        <p:spPr>
          <a:xfrm>
            <a:off x="8382669" y="-4683724"/>
            <a:ext cx="6181747" cy="6181747"/>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5382746B-DD9A-7E45-8AA4-6881844B9A13}"/>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Tree>
    <p:extLst>
      <p:ext uri="{BB962C8B-B14F-4D97-AF65-F5344CB8AC3E}">
        <p14:creationId xmlns:p14="http://schemas.microsoft.com/office/powerpoint/2010/main" val="423202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4153E-43D4-E04A-B389-5661BA0FDF6C}"/>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Chart 10">
            <a:extLst>
              <a:ext uri="{FF2B5EF4-FFF2-40B4-BE49-F238E27FC236}">
                <a16:creationId xmlns:a16="http://schemas.microsoft.com/office/drawing/2014/main" id="{6F7265DC-CEEB-894E-B27E-1232069239D3}"/>
              </a:ext>
            </a:extLst>
          </p:cNvPr>
          <p:cNvGraphicFramePr/>
          <p:nvPr userDrawn="1">
            <p:extLst>
              <p:ext uri="{D42A27DB-BD31-4B8C-83A1-F6EECF244321}">
                <p14:modId xmlns:p14="http://schemas.microsoft.com/office/powerpoint/2010/main" val="1847748935"/>
              </p:ext>
            </p:extLst>
          </p:nvPr>
        </p:nvGraphicFramePr>
        <p:xfrm>
          <a:off x="5336253" y="580169"/>
          <a:ext cx="7791919" cy="5194612"/>
        </p:xfrm>
        <a:graphic>
          <a:graphicData uri="http://schemas.openxmlformats.org/drawingml/2006/chart">
            <c:chart xmlns:c="http://schemas.openxmlformats.org/drawingml/2006/chart" xmlns:r="http://schemas.openxmlformats.org/officeDocument/2006/relationships" r:id="rId2"/>
          </a:graphicData>
        </a:graphic>
      </p:graphicFrame>
      <p:sp>
        <p:nvSpPr>
          <p:cNvPr id="12" name="Oval 11">
            <a:extLst>
              <a:ext uri="{FF2B5EF4-FFF2-40B4-BE49-F238E27FC236}">
                <a16:creationId xmlns:a16="http://schemas.microsoft.com/office/drawing/2014/main" id="{05AC240B-4B06-9042-B665-A857F4156A1D}"/>
              </a:ext>
              <a:ext uri="{C183D7F6-B498-43B3-948B-1728B52AA6E4}">
                <adec:decorative xmlns:adec="http://schemas.microsoft.com/office/drawing/2017/decorative" val="1"/>
              </a:ext>
            </a:extLst>
          </p:cNvPr>
          <p:cNvSpPr/>
          <p:nvPr userDrawn="1"/>
        </p:nvSpPr>
        <p:spPr>
          <a:xfrm>
            <a:off x="4094353"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7" name="Text Placeholder 2">
            <a:extLst>
              <a:ext uri="{FF2B5EF4-FFF2-40B4-BE49-F238E27FC236}">
                <a16:creationId xmlns:a16="http://schemas.microsoft.com/office/drawing/2014/main" id="{AD3C8431-A7CA-0942-ABEC-4890CFA7473A}"/>
              </a:ext>
            </a:extLst>
          </p:cNvPr>
          <p:cNvSpPr>
            <a:spLocks noGrp="1"/>
          </p:cNvSpPr>
          <p:nvPr>
            <p:ph type="body" sz="quarter" idx="10" hasCustomPrompt="1"/>
          </p:nvPr>
        </p:nvSpPr>
        <p:spPr>
          <a:xfrm>
            <a:off x="593196" y="584729"/>
            <a:ext cx="6078537"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13" name="Text Placeholder 4">
            <a:extLst>
              <a:ext uri="{FF2B5EF4-FFF2-40B4-BE49-F238E27FC236}">
                <a16:creationId xmlns:a16="http://schemas.microsoft.com/office/drawing/2014/main" id="{EF8B8E52-7E4E-634C-9D4E-808E1D797E09}"/>
              </a:ext>
            </a:extLst>
          </p:cNvPr>
          <p:cNvSpPr>
            <a:spLocks noGrp="1"/>
          </p:cNvSpPr>
          <p:nvPr>
            <p:ph type="body" sz="quarter" idx="11" hasCustomPrompt="1"/>
          </p:nvPr>
        </p:nvSpPr>
        <p:spPr>
          <a:xfrm>
            <a:off x="593725" y="1651000"/>
            <a:ext cx="6078008"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208540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9/6/2022</a:t>
            </a:fld>
            <a:endParaRPr lang="en-US"/>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3080574446"/>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9/6/2022</a:t>
            </a:fld>
            <a:endParaRPr lang="en-US"/>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3080574446"/>
      </p:ext>
    </p:extLst>
  </p:cSld>
  <p:clrMap bg1="lt1" tx1="dk1" bg2="lt2" tx2="dk2" accent1="accent1" accent2="accent2" accent3="accent3" accent4="accent4" accent5="accent5" accent6="accent6" hlink="hlink" folHlink="folHlink"/>
  <p:sldLayoutIdLst>
    <p:sldLayoutId id="2147483705" r:id="rId1"/>
    <p:sldLayoutId id="2147483676"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FB6E47-3B36-4796-B69C-A08125542203}" type="datetimeFigureOut">
              <a:rPr lang="en-GB" smtClean="0"/>
              <a:t>06/09/2022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EBF9E4-BB17-4B43-8936-84F30525DF08}" type="slidenum">
              <a:rPr lang="en-GB" smtClean="0"/>
              <a:t>‹#›</a:t>
            </a:fld>
            <a:endParaRPr lang="en-GB"/>
          </a:p>
        </p:txBody>
      </p:sp>
    </p:spTree>
    <p:extLst>
      <p:ext uri="{BB962C8B-B14F-4D97-AF65-F5344CB8AC3E}">
        <p14:creationId xmlns:p14="http://schemas.microsoft.com/office/powerpoint/2010/main" val="483220205"/>
      </p:ext>
    </p:extLst>
  </p:cSld>
  <p:clrMap bg1="lt1" tx1="dk1" bg2="lt2" tx2="dk2" accent1="accent1" accent2="accent2" accent3="accent3" accent4="accent4" accent5="accent5" accent6="accent6" hlink="hlink" folHlink="folHlink"/>
  <p:sldLayoutIdLst>
    <p:sldLayoutId id="2147483667" r:id="rId1"/>
    <p:sldLayoutId id="2147483706"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C5D27D-E026-4A03-9BB7-9C0A16A7A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49B5C7-C291-456F-ADA4-CB5B7B1CF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8DCA7F-83C5-4C81-9161-C4D5B2BAC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73D00D-F300-42E9-B87E-90B737F65422}" type="datetimeFigureOut">
              <a:rPr lang="en-GB" smtClean="0"/>
              <a:t>06/09/2022</a:t>
            </a:fld>
            <a:endParaRPr lang="en-GB"/>
          </a:p>
        </p:txBody>
      </p:sp>
      <p:sp>
        <p:nvSpPr>
          <p:cNvPr id="5" name="Footer Placeholder 4">
            <a:extLst>
              <a:ext uri="{FF2B5EF4-FFF2-40B4-BE49-F238E27FC236}">
                <a16:creationId xmlns:a16="http://schemas.microsoft.com/office/drawing/2014/main" id="{4C6B1C02-42A7-40E1-805B-39B5E382CC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54222E-0524-4E23-90AB-95D4C04EA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8E4C1-E173-4A83-B768-F4A463207D8C}" type="slidenum">
              <a:rPr lang="en-GB" smtClean="0"/>
              <a:t>‹#›</a:t>
            </a:fld>
            <a:endParaRPr lang="en-GB"/>
          </a:p>
        </p:txBody>
      </p:sp>
    </p:spTree>
    <p:extLst>
      <p:ext uri="{BB962C8B-B14F-4D97-AF65-F5344CB8AC3E}">
        <p14:creationId xmlns:p14="http://schemas.microsoft.com/office/powerpoint/2010/main" val="3817209702"/>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teams.microsoft.com/l/meetup-join/19%3ameeting_NjQzMjhhYTktMDRhYS00ZmY3LTg5ZjQtYzE0OGMyYTRkM2Jh%40thread.v2/0?context=%7b%22Tid%22%3a%221419177e-57e0-4f0f-aff0-fd61b549d10e%22%2c%22Oid%22%3a%22ad01f53a-7ba8-4c1f-ac18-f0c1591eca03%22%7d"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hyperlink" Target="mailto:work.experience@norfolk.gov.uk" TargetMode="External"/><Relationship Id="rId7" Type="http://schemas.openxmlformats.org/officeDocument/2006/relationships/image" Target="../media/image31.jpg"/><Relationship Id="rId2" Type="http://schemas.openxmlformats.org/officeDocument/2006/relationships/hyperlink" Target="https://www.careersandenterprise.co.uk/careers-leaders/tools-resources/" TargetMode="External"/><Relationship Id="rId1" Type="http://schemas.openxmlformats.org/officeDocument/2006/relationships/slideLayout" Target="../slideLayouts/slideLayout13.xml"/><Relationship Id="rId6" Type="http://schemas.openxmlformats.org/officeDocument/2006/relationships/hyperlink" Target="https://helpyouchoose.org/content/advisers/work-experience/" TargetMode="External"/><Relationship Id="rId5" Type="http://schemas.openxmlformats.org/officeDocument/2006/relationships/hyperlink" Target="https://www.linkedin.com/in/wexnorfolk/" TargetMode="External"/><Relationship Id="rId4" Type="http://schemas.openxmlformats.org/officeDocument/2006/relationships/hyperlink" Target="https://twitter.com/WEXNorfolkC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sv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1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7.svg"/><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image" Target="../media/image22.sv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svg"/><Relationship Id="rId4" Type="http://schemas.openxmlformats.org/officeDocument/2006/relationships/image" Target="../media/image2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27.sv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s://s4s.norfolk.gov.uk/Services/2114" TargetMode="External"/><Relationship Id="rId5" Type="http://schemas.openxmlformats.org/officeDocument/2006/relationships/hyperlink" Target="mailto:work.experience@norfolk.gov.uk" TargetMode="Externa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eur02.safelinks.protection.outlook.com/ap/t-59584e83/?url=https%3A%2F%2Fteams.microsoft.com%2Fl%2Fmeetup-join%2F19%253ameeting_Yzk0ZjdhNWQtZDg2OS00OWNmLWFjZDUtOGYzYmZmNjU5Mzc5%2540thread.v2%2F0%3Fcontext%3D%257b%2522Tid%2522%253a%25221419177e-57e0-4f0f-aff0-fd61b549d10e%2522%252c%2522Oid%2522%253a%2522967f0346-62d5-4e85-bb63-b41343cfd541%2522%257d&amp;data=05%7C01%7Cmichelle.atkins%40norfolk.gov.uk%7C2a2aeffaf9ea45b9132708da900ff4ef%7C1419177e57e04f0faff0fd61b549d10e%7C0%7C0%7C637980695513420367%7CUnknown%7CTWFpbGZsb3d8eyJWIjoiMC4wLjAwMDAiLCJQIjoiV2luMzIiLCJBTiI6Ik1haWwiLCJXVCI6Mn0%3D%7C3000%7C%7C%7C&amp;sdata=o4JkyRvnT%2FDS8GDwthr14oIgllhNDn548FmvBu2pWrs%3D&amp;reserved=0" TargetMode="External"/><Relationship Id="rId7" Type="http://schemas.openxmlformats.org/officeDocument/2006/relationships/hyperlink" Target="https://teams.microsoft.com/l/meetup-join/19%3ameeting_YTY2MTM4YWYtN2I2Mi00ODdkLThkNTktN2M0YzY2YTg3YThj%40thread.v2/0?context=%7b%22Tid%22%3a%221419177e-57e0-4f0f-aff0-fd61b549d10e%22%2c%22Oid%22%3a%22ad01f53a-7ba8-4c1f-ac18-f0c1591eca03%22%7d" TargetMode="External"/><Relationship Id="rId2" Type="http://schemas.openxmlformats.org/officeDocument/2006/relationships/hyperlink" Target="https://eur02.safelinks.protection.outlook.com/ap/t-59584e83/?url=https%3A%2F%2Fteams.microsoft.com%2Fl%2Fmeetup-join%2F19%253ameeting_Mzg3YjQ5ZjktMzllYS00ODU3LThhOTQtNjgzZTliY2RmODIw%2540thread.v2%2F0%3Fcontext%3D%257b%2522Tid%2522%253a%25221419177e-57e0-4f0f-aff0-fd61b549d10e%2522%252c%2522Oid%2522%253a%2522967f0346-62d5-4e85-bb63-b41343cfd541%2522%257d&amp;data=05%7C01%7Cmichelle.atkins%40norfolk.gov.uk%7C86051fdd62ad44a9390708da8057a7f0%7C1419177e57e04f0faff0fd61b549d10e%7C0%7C0%7C637963411201500795%7CUnknown%7CTWFpbGZsb3d8eyJWIjoiMC4wLjAwMDAiLCJQIjoiV2luMzIiLCJBTiI6Ik1haWwiLCJXVCI6Mn0%3D%7C3000%7C%7C%7C&amp;sdata=1opjMDQfvmGAvLVw9hwGEI6TEiSjqknvAhRAfVdgmag%3D&amp;reserved=0" TargetMode="External"/><Relationship Id="rId1" Type="http://schemas.openxmlformats.org/officeDocument/2006/relationships/slideLayout" Target="../slideLayouts/slideLayout12.xml"/><Relationship Id="rId6" Type="http://schemas.openxmlformats.org/officeDocument/2006/relationships/hyperlink" Target="Click%20here%20to%20join%20the%20meeting" TargetMode="External"/><Relationship Id="rId5" Type="http://schemas.openxmlformats.org/officeDocument/2006/relationships/hyperlink" Target="https://eur02.safelinks.protection.outlook.com/ap/t-59584e83/?url=https%3A%2F%2Fteams.microsoft.com%2Fl%2Fmeetup-join%2F19%253ameeting_ZGRjZGEyODYtNzZmMi00OTdiLWJhNWMtMTQ2MzE2OTk3NmQz%2540thread.v2%2F0%3Fcontext%3D%257b%2522Tid%2522%253a%25221419177e-57e0-4f0f-aff0-fd61b549d10e%2522%252c%2522Oid%2522%253a%25225b3e101c-a821-4795-84a6-dfbe49cb15db%2522%257d&amp;data=05%7C01%7Cmichelle.atkins%40norfolk.gov.uk%7C33f09231e6c04c27d85908da80550c9b%7C1419177e57e04f0faff0fd61b549d10e%7C0%7C0%7C637963400005594227%7CUnknown%7CTWFpbGZsb3d8eyJWIjoiMC4wLjAwMDAiLCJQIjoiV2luMzIiLCJBTiI6Ik1haWwiLCJXVCI6Mn0%3D%7C3000%7C%7C%7C&amp;sdata=AFlszjC74CPrP%2BKJRFNzGvOC5KC%2BiRBVJmADPIos7Kk%3D&amp;reserved=0" TargetMode="External"/><Relationship Id="rId4" Type="http://schemas.openxmlformats.org/officeDocument/2006/relationships/hyperlink" Target="https://eur02.safelinks.protection.outlook.com/ap/t-59584e83/?url=https%3A%2F%2Fteams.microsoft.com%2Fl%2Fmeetup-join%2F19%253ameeting_MzkxZjYwOGUtM2E5MC00NTQ1LTkxZWQtZTg5NzI1YTdiZTRh%2540thread.v2%2F0%3Fcontext%3D%257b%2522Tid%2522%253a%25221419177e-57e0-4f0f-aff0-fd61b549d10e%2522%252c%2522Oid%2522%253a%25225b3e101c-a821-4795-84a6-dfbe49cb15db%2522%257d&amp;data=05%7C01%7Cmichelle.atkins%40norfolk.gov.uk%7C69c8df129af747c2ca8b08da8054ecce%7C1419177e57e04f0faff0fd61b549d10e%7C0%7C0%7C637963399473786502%7CUnknown%7CTWFpbGZsb3d8eyJWIjoiMC4wLjAwMDAiLCJQIjoiV2luMzIiLCJBTiI6Ik1haWwiLCJXVCI6Mn0%3D%7C3000%7C%7C%7C&amp;sdata=EZaCZ50nwhk4NGqEb61MNCdM40ADKICjr9Y1kQyB2N0%3D&amp;reserved=0" TargetMode="External"/><Relationship Id="rId9" Type="http://schemas.openxmlformats.org/officeDocument/2006/relationships/hyperlink" Target="https://eur02.safelinks.protection.outlook.com/ap/t-59584e83/?url=https%3A%2F%2Fteams.microsoft.com%2Fl%2Fmeetup-join%2F19%253ameeting_MWRmOGY4ZDMtZWZlOC00MTYwLTk2MzItZjQxMTJhYTExOTE0%2540thread.v2%2F0%3Fcontext%3D%257b%2522Tid%2522%253a%25221419177e-57e0-4f0f-aff0-fd61b549d10e%2522%252c%2522Oid%2522%253a%2522967f0346-62d5-4e85-bb63-b41343cfd541%2522%257d&amp;data=05%7C01%7Cmichelle.atkins%40norfolk.gov.uk%7Ced5f1c4c7d744b1c7f4808da805a190d%7C1419177e57e04f0faff0fd61b549d10e%7C0%7C0%7C637963421688590593%7CUnknown%7CTWFpbGZsb3d8eyJWIjoiMC4wLjAwMDAiLCJQIjoiV2luMzIiLCJBTiI6Ik1haWwiLCJXVCI6Mn0%3D%7C3000%7C%7C%7C&amp;sdata=owRQDq79IR6kg6HD8IVNoxBoE2WUQ6UziMwviBnQcPQ%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8B7FD-F029-F746-9354-F3D6F2D5B29A}"/>
              </a:ext>
            </a:extLst>
          </p:cNvPr>
          <p:cNvSpPr>
            <a:spLocks noGrp="1"/>
          </p:cNvSpPr>
          <p:nvPr>
            <p:ph type="title"/>
          </p:nvPr>
        </p:nvSpPr>
        <p:spPr>
          <a:effectLst>
            <a:outerShdw blurRad="50800" dist="38100" dir="2700000" algn="tl" rotWithShape="0">
              <a:prstClr val="black">
                <a:alpha val="40000"/>
              </a:prstClr>
            </a:outerShdw>
          </a:effectLst>
        </p:spPr>
        <p:txBody>
          <a:bodyPr/>
          <a:lstStyle/>
          <a:p>
            <a:br>
              <a:rPr lang="en-US" dirty="0"/>
            </a:br>
            <a:r>
              <a:rPr lang="en-US" dirty="0"/>
              <a:t>WEX Norfolk</a:t>
            </a:r>
          </a:p>
        </p:txBody>
      </p:sp>
      <p:sp>
        <p:nvSpPr>
          <p:cNvPr id="4" name="Text Placeholder 3">
            <a:extLst>
              <a:ext uri="{FF2B5EF4-FFF2-40B4-BE49-F238E27FC236}">
                <a16:creationId xmlns:a16="http://schemas.microsoft.com/office/drawing/2014/main" id="{2B120041-AE32-4048-97A9-CB0005086336}"/>
              </a:ext>
            </a:extLst>
          </p:cNvPr>
          <p:cNvSpPr>
            <a:spLocks noGrp="1"/>
          </p:cNvSpPr>
          <p:nvPr>
            <p:ph type="body" sz="quarter" idx="10"/>
          </p:nvPr>
        </p:nvSpPr>
        <p:spPr>
          <a:effectLst>
            <a:outerShdw blurRad="50800" dist="38100" dir="2700000" algn="tl" rotWithShape="0">
              <a:prstClr val="black">
                <a:alpha val="40000"/>
              </a:prstClr>
            </a:outerShdw>
          </a:effectLst>
        </p:spPr>
        <p:txBody>
          <a:bodyPr/>
          <a:lstStyle/>
          <a:p>
            <a:r>
              <a:rPr lang="en-US" dirty="0"/>
              <a:t>Your guide to our services for SEND schools &amp; students</a:t>
            </a:r>
          </a:p>
          <a:p>
            <a:r>
              <a:rPr lang="en-US" dirty="0"/>
              <a:t>2022-23</a:t>
            </a:r>
          </a:p>
        </p:txBody>
      </p:sp>
      <p:pic>
        <p:nvPicPr>
          <p:cNvPr id="6" name="Picture 6">
            <a:extLst>
              <a:ext uri="{FF2B5EF4-FFF2-40B4-BE49-F238E27FC236}">
                <a16:creationId xmlns:a16="http://schemas.microsoft.com/office/drawing/2014/main" id="{12A0CDF1-825D-4DE8-810E-0DC90887C665}"/>
              </a:ext>
            </a:extLst>
          </p:cNvPr>
          <p:cNvPicPr>
            <a:picLocks noChangeAspect="1"/>
          </p:cNvPicPr>
          <p:nvPr/>
        </p:nvPicPr>
        <p:blipFill>
          <a:blip r:embed="rId2"/>
          <a:stretch>
            <a:fillRect/>
          </a:stretch>
        </p:blipFill>
        <p:spPr>
          <a:xfrm>
            <a:off x="0" y="0"/>
            <a:ext cx="1528763" cy="1515327"/>
          </a:xfrm>
          <a:prstGeom prst="rect">
            <a:avLst/>
          </a:prstGeom>
          <a:ln>
            <a:noFill/>
          </a:ln>
          <a:effectLst>
            <a:outerShdw blurRad="292100" dist="139700" dir="2700000" algn="tl" rotWithShape="0">
              <a:srgbClr val="333333">
                <a:alpha val="65000"/>
              </a:srgbClr>
            </a:outerShdw>
          </a:effectLst>
        </p:spPr>
      </p:pic>
      <p:pic>
        <p:nvPicPr>
          <p:cNvPr id="11" name="Picture 10" descr="Three smiling people in aprons">
            <a:extLst>
              <a:ext uri="{FF2B5EF4-FFF2-40B4-BE49-F238E27FC236}">
                <a16:creationId xmlns:a16="http://schemas.microsoft.com/office/drawing/2014/main" id="{14C0A6A6-3D83-47D3-B2C5-BB4732447952}"/>
              </a:ext>
            </a:extLst>
          </p:cNvPr>
          <p:cNvPicPr>
            <a:picLocks noChangeAspect="1"/>
          </p:cNvPicPr>
          <p:nvPr/>
        </p:nvPicPr>
        <p:blipFill rotWithShape="1">
          <a:blip r:embed="rId3"/>
          <a:srcRect l="32528" r="29386"/>
          <a:stretch/>
        </p:blipFill>
        <p:spPr>
          <a:xfrm>
            <a:off x="8357937" y="0"/>
            <a:ext cx="3834063" cy="6858000"/>
          </a:xfrm>
          <a:prstGeom prst="rect">
            <a:avLst/>
          </a:prstGeom>
          <a:ln>
            <a:noFill/>
          </a:ln>
          <a:effectLst>
            <a:softEdge rad="112500"/>
          </a:effectLst>
        </p:spPr>
      </p:pic>
    </p:spTree>
    <p:extLst>
      <p:ext uri="{BB962C8B-B14F-4D97-AF65-F5344CB8AC3E}">
        <p14:creationId xmlns:p14="http://schemas.microsoft.com/office/powerpoint/2010/main" val="347418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1799241" y="66788"/>
            <a:ext cx="7881756" cy="5893921"/>
          </a:xfrm>
          <a:prstGeom prst="rect">
            <a:avLst/>
          </a:prstGeom>
          <a:noFill/>
        </p:spPr>
        <p:txBody>
          <a:bodyPr wrap="square">
            <a:spAutoFit/>
          </a:bodyPr>
          <a:lstStyle/>
          <a:p>
            <a:pPr>
              <a:lnSpc>
                <a:spcPct val="90000"/>
              </a:lnSpc>
              <a:spcBef>
                <a:spcPts val="1000"/>
              </a:spcBef>
              <a:buClr>
                <a:schemeClr val="accent1"/>
              </a:buClr>
              <a:buSzPct val="80000"/>
            </a:pP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lnSpc>
                <a:spcPct val="90000"/>
              </a:lnSpc>
              <a:spcBef>
                <a:spcPts val="1000"/>
              </a:spcBef>
              <a:buClr>
                <a:schemeClr val="accent1"/>
              </a:buClr>
              <a:buSzPct val="80000"/>
            </a:pPr>
            <a:endParaRPr lang="en-GB" b="1" i="1"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90000"/>
              </a:lnSpc>
              <a:spcBef>
                <a:spcPts val="1000"/>
              </a:spcBef>
              <a:buClr>
                <a:schemeClr val="accent1"/>
              </a:buClr>
              <a:buSzPct val="80000"/>
            </a:pPr>
            <a:r>
              <a:rPr lang="en-GB" b="1" i="1"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rPr>
              <a:t>WEX Norfolk Traded Service Information Session</a:t>
            </a:r>
          </a:p>
          <a:p>
            <a:r>
              <a:rPr lang="en-GB" sz="1600" dirty="0">
                <a:effectLst/>
                <a:latin typeface="Arial" panose="020B0604020202020204" pitchFamily="34" charset="0"/>
                <a:ea typeface="Calibri" panose="020F0502020204030204" pitchFamily="34" charset="0"/>
                <a:cs typeface="Arial" panose="020B0604020202020204" pitchFamily="34" charset="0"/>
              </a:rPr>
              <a:t> </a:t>
            </a:r>
          </a:p>
          <a:p>
            <a:endParaRPr lang="en-US"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Want to know more about the service we provide to SEND students?</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Join us for a live session on Thursday 10</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November, 1pm-1:30 </a:t>
            </a:r>
            <a:r>
              <a:rPr lang="en-GB" b="1" dirty="0">
                <a:latin typeface="Calibri" panose="020F0502020204030204" pitchFamily="34" charset="0"/>
                <a:cs typeface="Calibri" panose="020F0502020204030204" pitchFamily="34" charset="0"/>
              </a:rPr>
              <a:t>for a session tailored to SEND schools.</a:t>
            </a:r>
            <a:r>
              <a:rPr lang="en-GB" dirty="0">
                <a:latin typeface="Calibri" panose="020F0502020204030204" pitchFamily="34" charset="0"/>
                <a:cs typeface="Calibri" panose="020F0502020204030204" pitchFamily="34" charset="0"/>
              </a:rPr>
              <a:t> We’ll cover everything you need to know including:</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An overview of our service</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rPr>
              <a:t>Details of our service offer - all the different options &amp; what they give you </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rPr>
              <a:t>How our team can help &amp; support you</a:t>
            </a: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rPr>
              <a:t>Costs</a:t>
            </a:r>
            <a:endParaRPr lang="en-GB" dirty="0">
              <a:latin typeface="Calibri" panose="020F0502020204030204" pitchFamily="34" charset="0"/>
              <a:ea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sz="1800" dirty="0">
                <a:effectLst/>
                <a:latin typeface="Calibri" panose="020F0502020204030204" pitchFamily="34" charset="0"/>
                <a:ea typeface="Calibri" panose="020F0502020204030204" pitchFamily="34" charset="0"/>
              </a:rPr>
              <a:t>How to sign up to our service</a:t>
            </a:r>
          </a:p>
          <a:p>
            <a:pPr marL="285750" indent="-285750">
              <a:lnSpc>
                <a:spcPct val="90000"/>
              </a:lnSpc>
              <a:spcBef>
                <a:spcPts val="1000"/>
              </a:spcBef>
              <a:buClr>
                <a:schemeClr val="accent1"/>
              </a:buClr>
              <a:buSzPct val="80000"/>
              <a:buFont typeface="Wingdings 3" charset="2"/>
              <a:buChar char=""/>
            </a:pPr>
            <a:r>
              <a:rPr lang="en-GB" b="1" dirty="0">
                <a:solidFill>
                  <a:srgbClr val="0070C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click here</a:t>
            </a:r>
            <a:r>
              <a:rPr lang="en-GB" b="1" dirty="0">
                <a:solidFill>
                  <a:srgbClr val="0070C0"/>
                </a:solidFill>
                <a:latin typeface="Calibri" panose="020F0502020204030204" pitchFamily="34" charset="0"/>
                <a:cs typeface="Calibri" panose="020F0502020204030204" pitchFamily="34" charset="0"/>
              </a:rPr>
              <a:t> to join the session </a:t>
            </a:r>
            <a:endParaRPr lang="en-GB"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A recording will be available on Help You Choose, so join us live or watch on demand when convenient</a:t>
            </a: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3"/>
          <a:stretch>
            <a:fillRect/>
          </a:stretch>
        </p:blipFill>
        <p:spPr>
          <a:xfrm>
            <a:off x="-50661" y="-28478"/>
            <a:ext cx="1849902" cy="6886478"/>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4"/>
          <a:stretch>
            <a:fillRect/>
          </a:stretch>
        </p:blipFill>
        <p:spPr>
          <a:xfrm>
            <a:off x="11314570" y="5985164"/>
            <a:ext cx="877430" cy="872836"/>
          </a:xfrm>
          <a:prstGeom prst="rect">
            <a:avLst/>
          </a:prstGeom>
        </p:spPr>
      </p:pic>
      <p:sp>
        <p:nvSpPr>
          <p:cNvPr id="10" name="TextBox 9">
            <a:extLst>
              <a:ext uri="{FF2B5EF4-FFF2-40B4-BE49-F238E27FC236}">
                <a16:creationId xmlns:a16="http://schemas.microsoft.com/office/drawing/2014/main" id="{38737FB7-413D-4B8A-8FB6-5B5BAF8AD141}"/>
              </a:ext>
            </a:extLst>
          </p:cNvPr>
          <p:cNvSpPr txBox="1"/>
          <p:nvPr/>
        </p:nvSpPr>
        <p:spPr>
          <a:xfrm>
            <a:off x="153887" y="2826613"/>
            <a:ext cx="1440805" cy="1346010"/>
          </a:xfrm>
          <a:prstGeom prst="rect">
            <a:avLst/>
          </a:prstGeom>
          <a:noFill/>
        </p:spPr>
        <p:txBody>
          <a:bodyPr wrap="square">
            <a:spAutoFit/>
          </a:bodyPr>
          <a:lstStyle/>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WEX Norfolk</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Traded Service </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Info session</a:t>
            </a:r>
          </a:p>
        </p:txBody>
      </p:sp>
    </p:spTree>
    <p:extLst>
      <p:ext uri="{BB962C8B-B14F-4D97-AF65-F5344CB8AC3E}">
        <p14:creationId xmlns:p14="http://schemas.microsoft.com/office/powerpoint/2010/main" val="1096195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1799241" y="66788"/>
            <a:ext cx="7881756" cy="6520759"/>
          </a:xfrm>
          <a:prstGeom prst="rect">
            <a:avLst/>
          </a:prstGeom>
          <a:noFill/>
        </p:spPr>
        <p:txBody>
          <a:bodyPr wrap="square">
            <a:spAutoFit/>
          </a:bodyPr>
          <a:lstStyle/>
          <a:p>
            <a:pPr>
              <a:lnSpc>
                <a:spcPct val="90000"/>
              </a:lnSpc>
              <a:spcBef>
                <a:spcPts val="1000"/>
              </a:spcBef>
              <a:buClr>
                <a:schemeClr val="accent1"/>
              </a:buClr>
              <a:buSzPct val="80000"/>
            </a:pP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lnSpc>
                <a:spcPct val="90000"/>
              </a:lnSpc>
              <a:spcBef>
                <a:spcPts val="1000"/>
              </a:spcBef>
              <a:buClr>
                <a:schemeClr val="accent1"/>
              </a:buClr>
              <a:buSzPct val="80000"/>
            </a:pPr>
            <a:endParaRPr lang="en-GB" b="1" i="1" dirty="0">
              <a:solidFill>
                <a:schemeClr val="accent2">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algn="ctr">
              <a:lnSpc>
                <a:spcPct val="90000"/>
              </a:lnSpc>
              <a:spcBef>
                <a:spcPts val="1000"/>
              </a:spcBef>
              <a:buClr>
                <a:schemeClr val="accent1"/>
              </a:buClr>
              <a:buSzPct val="80000"/>
            </a:pPr>
            <a:r>
              <a:rPr lang="en-GB" b="1" i="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NEW for 2022-23 - WEX Norfolk Work &amp; Skills Wednesdays</a:t>
            </a:r>
          </a:p>
          <a:p>
            <a:r>
              <a:rPr lang="en-GB" sz="1600" dirty="0">
                <a:effectLst/>
                <a:latin typeface="Arial" panose="020B0604020202020204" pitchFamily="34" charset="0"/>
                <a:ea typeface="Calibri" panose="020F0502020204030204" pitchFamily="34" charset="0"/>
                <a:cs typeface="Arial" panose="020B0604020202020204" pitchFamily="34" charset="0"/>
              </a:rPr>
              <a:t> </a:t>
            </a:r>
          </a:p>
          <a:p>
            <a:endParaRPr lang="en-US"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Join us for 2 live sessions on the 2</a:t>
            </a:r>
            <a:r>
              <a:rPr lang="en-GB" baseline="30000" dirty="0">
                <a:latin typeface="Calibri" panose="020F0502020204030204" pitchFamily="34" charset="0"/>
                <a:cs typeface="Calibri" panose="020F0502020204030204" pitchFamily="34" charset="0"/>
              </a:rPr>
              <a:t>nd</a:t>
            </a:r>
            <a:r>
              <a:rPr lang="en-GB" dirty="0">
                <a:latin typeface="Calibri" panose="020F0502020204030204" pitchFamily="34" charset="0"/>
                <a:cs typeface="Calibri" panose="020F0502020204030204" pitchFamily="34" charset="0"/>
              </a:rPr>
              <a:t> Wednesday of October, January &amp; February</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 One AM session, one PM session</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Sessions will be 40 minutes, featuring one Norfolk employer per session</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Recordings will be available on Help You Choose, so join us live or watch on demand when convenient</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cs typeface="Calibri" panose="020F0502020204030204" pitchFamily="34" charset="0"/>
              </a:rPr>
              <a:t>Featuring employers from 3 of the following sectors (exact details to be confirmed) Finance/insurance, Law, Transport/logistics, ICT/digital,   Agriculture/ food &amp; drink</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Employers will speak about:</a:t>
            </a:r>
          </a:p>
          <a:p>
            <a:pPr marL="742950" lvl="1"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Roles available within their organisation &amp; the industry as a whole</a:t>
            </a:r>
          </a:p>
          <a:p>
            <a:pPr marL="742950" lvl="1"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The salaries &amp; routes into roles for young people starting out</a:t>
            </a:r>
          </a:p>
          <a:p>
            <a:pPr marL="742950" lvl="1"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The skills &amp; qualities needed for featured roles</a:t>
            </a:r>
          </a:p>
          <a:p>
            <a:pPr marL="742950" lvl="1"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School subjects &amp; college courses related to the industry</a:t>
            </a:r>
            <a:endParaRPr lang="en-US" dirty="0">
              <a:solidFill>
                <a:schemeClr val="tx1"/>
              </a:solidFill>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2"/>
          <a:stretch>
            <a:fillRect/>
          </a:stretch>
        </p:blipFill>
        <p:spPr>
          <a:xfrm>
            <a:off x="-50661" y="-28478"/>
            <a:ext cx="1849902" cy="6886478"/>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3"/>
          <a:stretch>
            <a:fillRect/>
          </a:stretch>
        </p:blipFill>
        <p:spPr>
          <a:xfrm>
            <a:off x="11314570" y="5985164"/>
            <a:ext cx="877430" cy="872836"/>
          </a:xfrm>
          <a:prstGeom prst="rect">
            <a:avLst/>
          </a:prstGeom>
        </p:spPr>
      </p:pic>
      <p:sp>
        <p:nvSpPr>
          <p:cNvPr id="10" name="TextBox 9">
            <a:extLst>
              <a:ext uri="{FF2B5EF4-FFF2-40B4-BE49-F238E27FC236}">
                <a16:creationId xmlns:a16="http://schemas.microsoft.com/office/drawing/2014/main" id="{38737FB7-413D-4B8A-8FB6-5B5BAF8AD141}"/>
              </a:ext>
            </a:extLst>
          </p:cNvPr>
          <p:cNvSpPr txBox="1"/>
          <p:nvPr/>
        </p:nvSpPr>
        <p:spPr>
          <a:xfrm>
            <a:off x="153887" y="2826613"/>
            <a:ext cx="1440805" cy="1096710"/>
          </a:xfrm>
          <a:prstGeom prst="rect">
            <a:avLst/>
          </a:prstGeom>
          <a:noFill/>
        </p:spPr>
        <p:txBody>
          <a:bodyPr wrap="square">
            <a:spAutoFit/>
          </a:bodyPr>
          <a:lstStyle/>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WEX Norfolk</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Work &amp; Skills</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 Wednesdays</a:t>
            </a:r>
          </a:p>
        </p:txBody>
      </p:sp>
    </p:spTree>
    <p:extLst>
      <p:ext uri="{BB962C8B-B14F-4D97-AF65-F5344CB8AC3E}">
        <p14:creationId xmlns:p14="http://schemas.microsoft.com/office/powerpoint/2010/main" val="257258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310F1E1D-7D9A-47B4-9C85-0F7558F2AB1E}"/>
              </a:ext>
            </a:extLst>
          </p:cNvPr>
          <p:cNvSpPr/>
          <p:nvPr/>
        </p:nvSpPr>
        <p:spPr>
          <a:xfrm>
            <a:off x="8896404" y="-512951"/>
            <a:ext cx="3905496" cy="349090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8" name="object 18"/>
          <p:cNvGraphicFramePr>
            <a:graphicFrameLocks noGrp="1"/>
          </p:cNvGraphicFramePr>
          <p:nvPr/>
        </p:nvGraphicFramePr>
        <p:xfrm>
          <a:off x="1397388" y="1505693"/>
          <a:ext cx="2216900" cy="1578402"/>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25486">
                <a:tc gridSpan="7">
                  <a:txBody>
                    <a:bodyPr/>
                    <a:lstStyle/>
                    <a:p>
                      <a:pPr marL="638810">
                        <a:lnSpc>
                          <a:spcPct val="100000"/>
                        </a:lnSpc>
                        <a:spcBef>
                          <a:spcPts val="35"/>
                        </a:spcBef>
                      </a:pPr>
                      <a:r>
                        <a:rPr sz="1100" b="1" dirty="0">
                          <a:latin typeface="Arial"/>
                          <a:cs typeface="Arial"/>
                        </a:rPr>
                        <a:t>September</a:t>
                      </a:r>
                      <a:r>
                        <a:rPr sz="1100" b="1" spc="40" dirty="0">
                          <a:latin typeface="Arial"/>
                          <a:cs typeface="Arial"/>
                        </a:rPr>
                        <a:t> </a:t>
                      </a:r>
                      <a:r>
                        <a:rPr sz="1100" b="1" spc="-20" dirty="0">
                          <a:latin typeface="Arial"/>
                          <a:cs typeface="Arial"/>
                        </a:rPr>
                        <a:t>2022</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5486">
                <a:tc>
                  <a:txBody>
                    <a:bodyPr/>
                    <a:lstStyle/>
                    <a:p>
                      <a:pPr marL="1333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5875"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206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6839"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6839" algn="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6525">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6525">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5486">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6364" algn="r">
                        <a:lnSpc>
                          <a:spcPct val="100000"/>
                        </a:lnSpc>
                        <a:spcBef>
                          <a:spcPts val="204"/>
                        </a:spcBef>
                      </a:pPr>
                      <a:r>
                        <a:rPr sz="1000" dirty="0">
                          <a:latin typeface="Arial"/>
                          <a:cs typeface="Arial"/>
                        </a:rPr>
                        <a:t>1</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126364" algn="r">
                        <a:lnSpc>
                          <a:spcPct val="100000"/>
                        </a:lnSpc>
                        <a:spcBef>
                          <a:spcPts val="204"/>
                        </a:spcBef>
                      </a:pPr>
                      <a:r>
                        <a:rPr sz="1000" dirty="0">
                          <a:latin typeface="Arial"/>
                          <a:cs typeface="Arial"/>
                        </a:rPr>
                        <a:t>2</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38430">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38430">
                        <a:lnSpc>
                          <a:spcPct val="100000"/>
                        </a:lnSpc>
                        <a:spcBef>
                          <a:spcPts val="204"/>
                        </a:spcBef>
                      </a:pPr>
                      <a:r>
                        <a:rPr sz="1000" dirty="0">
                          <a:latin typeface="Arial"/>
                          <a:cs typeface="Arial"/>
                        </a:rPr>
                        <a:t>4</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5486">
                <a:tc>
                  <a:txBody>
                    <a:bodyPr/>
                    <a:lstStyle/>
                    <a:p>
                      <a:pPr marL="4445" algn="ctr">
                        <a:lnSpc>
                          <a:spcPct val="100000"/>
                        </a:lnSpc>
                        <a:spcBef>
                          <a:spcPts val="204"/>
                        </a:spcBef>
                      </a:pPr>
                      <a:r>
                        <a:rPr sz="1000" dirty="0">
                          <a:latin typeface="Arial"/>
                          <a:cs typeface="Arial"/>
                        </a:rPr>
                        <a:t>5</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3810"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810" algn="ct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00" algn="r">
                        <a:lnSpc>
                          <a:spcPct val="100000"/>
                        </a:lnSpc>
                        <a:spcBef>
                          <a:spcPts val="204"/>
                        </a:spcBef>
                      </a:pPr>
                      <a:r>
                        <a:rPr sz="1000" dirty="0">
                          <a:latin typeface="Arial"/>
                          <a:cs typeface="Arial"/>
                        </a:rPr>
                        <a:t>8</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00" algn="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9060">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9060">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5486">
                <a:tc>
                  <a:txBody>
                    <a:bodyPr/>
                    <a:lstStyle/>
                    <a:p>
                      <a:pPr marL="1905" algn="ct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14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0170" algn="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8425">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8425">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5486">
                <a:tc>
                  <a:txBody>
                    <a:bodyPr/>
                    <a:lstStyle/>
                    <a:p>
                      <a:pPr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lang="en-GB" sz="1000" spc="-25" dirty="0">
                          <a:latin typeface="Arial"/>
                          <a:cs typeface="Arial"/>
                        </a:rPr>
                        <a:t>2</a:t>
                      </a:r>
                      <a:r>
                        <a:rPr sz="1000" spc="-25" dirty="0">
                          <a:latin typeface="Arial"/>
                          <a:cs typeface="Arial"/>
                        </a:rPr>
                        <a:t>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1440" algn="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1440" algn="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7790">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7155">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5486">
                <a:tc>
                  <a:txBody>
                    <a:bodyPr/>
                    <a:lstStyle/>
                    <a:p>
                      <a:pPr algn="ctr">
                        <a:lnSpc>
                          <a:spcPct val="100000"/>
                        </a:lnSpc>
                        <a:spcBef>
                          <a:spcPts val="204"/>
                        </a:spcBef>
                      </a:pPr>
                      <a:r>
                        <a:rPr sz="1000" spc="-25" dirty="0">
                          <a:latin typeface="Arial"/>
                          <a:cs typeface="Arial"/>
                        </a:rPr>
                        <a:t>26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algn="ctr">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2710" algn="r">
                        <a:lnSpc>
                          <a:spcPct val="100000"/>
                        </a:lnSpc>
                        <a:spcBef>
                          <a:spcPts val="204"/>
                        </a:spcBef>
                      </a:pPr>
                      <a:r>
                        <a:rPr sz="1000" spc="-25" dirty="0">
                          <a:latin typeface="Arial"/>
                          <a:cs typeface="Arial"/>
                        </a:rPr>
                        <a:t>29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R="92710" algn="r">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19" name="object 19"/>
          <p:cNvGraphicFramePr>
            <a:graphicFrameLocks noGrp="1"/>
          </p:cNvGraphicFramePr>
          <p:nvPr/>
        </p:nvGraphicFramePr>
        <p:xfrm>
          <a:off x="3760329" y="1492326"/>
          <a:ext cx="2216900" cy="1612296"/>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01537">
                <a:tc gridSpan="7">
                  <a:txBody>
                    <a:bodyPr/>
                    <a:lstStyle/>
                    <a:p>
                      <a:pPr marL="748665">
                        <a:lnSpc>
                          <a:spcPct val="100000"/>
                        </a:lnSpc>
                        <a:spcBef>
                          <a:spcPts val="40"/>
                        </a:spcBef>
                      </a:pPr>
                      <a:r>
                        <a:rPr sz="1100" b="1" dirty="0">
                          <a:latin typeface="Arial"/>
                          <a:cs typeface="Arial"/>
                        </a:rPr>
                        <a:t>October</a:t>
                      </a:r>
                      <a:r>
                        <a:rPr sz="1100" b="1" spc="-5" dirty="0">
                          <a:latin typeface="Arial"/>
                          <a:cs typeface="Arial"/>
                        </a:rPr>
                        <a:t> </a:t>
                      </a:r>
                      <a:r>
                        <a:rPr sz="1100" b="1" spc="-20" dirty="0">
                          <a:latin typeface="Arial"/>
                          <a:cs typeface="Arial"/>
                        </a:rPr>
                        <a:t>2022</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1537">
                <a:tc>
                  <a:txBody>
                    <a:bodyPr/>
                    <a:lstStyle/>
                    <a:p>
                      <a:pPr marL="123825">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0335">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206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524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5240"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589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01537">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510"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44780">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01537">
                <a:tc>
                  <a:txBody>
                    <a:bodyPr/>
                    <a:lstStyle/>
                    <a:p>
                      <a:pPr marL="144145">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43510">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970" algn="ct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970"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335" algn="ct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335" algn="ct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42875">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01537">
                <a:tc>
                  <a:txBody>
                    <a:bodyPr/>
                    <a:lstStyle/>
                    <a:p>
                      <a:pPr marL="104775">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4139">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1430" algn="ctr">
                        <a:lnSpc>
                          <a:spcPct val="100000"/>
                        </a:lnSpc>
                        <a:spcBef>
                          <a:spcPts val="204"/>
                        </a:spcBef>
                      </a:pPr>
                      <a:r>
                        <a:rPr sz="1000" spc="-25" dirty="0">
                          <a:latin typeface="Arial"/>
                          <a:cs typeface="Arial"/>
                        </a:rPr>
                        <a:t>12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2">
                        <a:lumMod val="40000"/>
                        <a:lumOff val="60000"/>
                      </a:schemeClr>
                    </a:solidFill>
                  </a:tcPr>
                </a:tc>
                <a:tc>
                  <a:txBody>
                    <a:bodyPr/>
                    <a:lstStyle/>
                    <a:p>
                      <a:pPr marL="10795"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795" algn="ctr">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160" algn="ct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03505">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01537">
                <a:tc>
                  <a:txBody>
                    <a:bodyPr/>
                    <a:lstStyle/>
                    <a:p>
                      <a:pPr marL="103505">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L="103505">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890"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255" algn="ctr">
                        <a:lnSpc>
                          <a:spcPct val="100000"/>
                        </a:lnSpc>
                        <a:spcBef>
                          <a:spcPts val="204"/>
                        </a:spcBef>
                      </a:pPr>
                      <a:r>
                        <a:rPr sz="1000" spc="-25" dirty="0">
                          <a:latin typeface="Arial"/>
                          <a:cs typeface="Arial"/>
                        </a:rPr>
                        <a:t>20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L="8255" algn="ct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255" algn="ct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02235">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01537">
                <a:tc>
                  <a:txBody>
                    <a:bodyPr/>
                    <a:lstStyle/>
                    <a:p>
                      <a:pPr marL="102870">
                        <a:lnSpc>
                          <a:spcPct val="100000"/>
                        </a:lnSpc>
                        <a:spcBef>
                          <a:spcPts val="204"/>
                        </a:spcBef>
                      </a:pPr>
                      <a:r>
                        <a:rPr sz="1000" spc="-25" dirty="0">
                          <a:latin typeface="Arial"/>
                          <a:cs typeface="Arial"/>
                        </a:rPr>
                        <a:t>24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02870">
                        <a:lnSpc>
                          <a:spcPct val="100000"/>
                        </a:lnSpc>
                        <a:spcBef>
                          <a:spcPts val="204"/>
                        </a:spcBef>
                      </a:pPr>
                      <a:r>
                        <a:rPr sz="1000" spc="-25" dirty="0">
                          <a:latin typeface="Arial"/>
                          <a:cs typeface="Arial"/>
                        </a:rPr>
                        <a:t>25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8255" algn="ctr">
                        <a:lnSpc>
                          <a:spcPct val="100000"/>
                        </a:lnSpc>
                        <a:spcBef>
                          <a:spcPts val="204"/>
                        </a:spcBef>
                      </a:pPr>
                      <a:r>
                        <a:rPr sz="1000" spc="-25" dirty="0">
                          <a:latin typeface="Arial"/>
                          <a:cs typeface="Arial"/>
                        </a:rPr>
                        <a:t>26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8255" algn="ctr">
                        <a:lnSpc>
                          <a:spcPct val="100000"/>
                        </a:lnSpc>
                        <a:spcBef>
                          <a:spcPts val="204"/>
                        </a:spcBef>
                      </a:pPr>
                      <a:r>
                        <a:rPr sz="1000" spc="-25" dirty="0">
                          <a:latin typeface="Arial"/>
                          <a:cs typeface="Arial"/>
                        </a:rPr>
                        <a:t>27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8255" algn="ctr">
                        <a:lnSpc>
                          <a:spcPct val="100000"/>
                        </a:lnSpc>
                        <a:spcBef>
                          <a:spcPts val="204"/>
                        </a:spcBef>
                      </a:pPr>
                      <a:r>
                        <a:rPr sz="1000" spc="-25" dirty="0">
                          <a:latin typeface="Arial"/>
                          <a:cs typeface="Arial"/>
                        </a:rPr>
                        <a:t>28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8255" algn="ct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02870">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6"/>
                  </a:ext>
                </a:extLst>
              </a:tr>
              <a:tr h="201537">
                <a:tc>
                  <a:txBody>
                    <a:bodyPr/>
                    <a:lstStyle/>
                    <a:p>
                      <a:pPr marL="102870">
                        <a:lnSpc>
                          <a:spcPct val="100000"/>
                        </a:lnSpc>
                        <a:spcBef>
                          <a:spcPts val="204"/>
                        </a:spcBef>
                      </a:pPr>
                      <a:r>
                        <a:rPr sz="1000" spc="-25" dirty="0">
                          <a:latin typeface="Arial"/>
                          <a:cs typeface="Arial"/>
                        </a:rPr>
                        <a:t>31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graphicFrame>
        <p:nvGraphicFramePr>
          <p:cNvPr id="20" name="object 20"/>
          <p:cNvGraphicFramePr>
            <a:graphicFrameLocks noGrp="1"/>
          </p:cNvGraphicFramePr>
          <p:nvPr>
            <p:extLst>
              <p:ext uri="{D42A27DB-BD31-4B8C-83A1-F6EECF244321}">
                <p14:modId xmlns:p14="http://schemas.microsoft.com/office/powerpoint/2010/main" val="2871869828"/>
              </p:ext>
            </p:extLst>
          </p:nvPr>
        </p:nvGraphicFramePr>
        <p:xfrm>
          <a:off x="6111553" y="1519309"/>
          <a:ext cx="2216900" cy="1564785"/>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197139">
                <a:tc gridSpan="7">
                  <a:txBody>
                    <a:bodyPr/>
                    <a:lstStyle/>
                    <a:p>
                      <a:pPr marL="666750">
                        <a:lnSpc>
                          <a:spcPct val="100000"/>
                        </a:lnSpc>
                        <a:spcBef>
                          <a:spcPts val="40"/>
                        </a:spcBef>
                      </a:pPr>
                      <a:r>
                        <a:rPr sz="1100" b="1" dirty="0">
                          <a:latin typeface="Arial"/>
                          <a:cs typeface="Arial"/>
                        </a:rPr>
                        <a:t>November</a:t>
                      </a:r>
                      <a:r>
                        <a:rPr sz="1100" b="1" spc="-20" dirty="0">
                          <a:latin typeface="Arial"/>
                          <a:cs typeface="Arial"/>
                        </a:rPr>
                        <a:t> 2022</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7941">
                <a:tc>
                  <a:txBody>
                    <a:bodyPr/>
                    <a:lstStyle/>
                    <a:p>
                      <a:pPr marL="12700"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15570">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7941">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6364" algn="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8430">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810"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6364"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6510" algn="ct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6510"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7941">
                <a:tc>
                  <a:txBody>
                    <a:bodyPr/>
                    <a:lstStyle/>
                    <a:p>
                      <a:pPr marL="13335" algn="ctr">
                        <a:lnSpc>
                          <a:spcPct val="100000"/>
                        </a:lnSpc>
                        <a:spcBef>
                          <a:spcPts val="204"/>
                        </a:spcBef>
                      </a:pPr>
                      <a:r>
                        <a:rPr sz="1000" dirty="0">
                          <a:latin typeface="Arial"/>
                          <a:cs typeface="Arial"/>
                        </a:rPr>
                        <a:t>7</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121920" algn="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42875">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160" algn="ctr">
                        <a:lnSpc>
                          <a:spcPct val="100000"/>
                        </a:lnSpc>
                        <a:spcBef>
                          <a:spcPts val="204"/>
                        </a:spcBef>
                      </a:pPr>
                      <a:r>
                        <a:rPr sz="1000" spc="-25" dirty="0">
                          <a:latin typeface="Arial"/>
                          <a:cs typeface="Arial"/>
                        </a:rPr>
                        <a:t>10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B0F0"/>
                    </a:solidFill>
                  </a:tcPr>
                </a:tc>
                <a:tc>
                  <a:txBody>
                    <a:bodyPr/>
                    <a:lstStyle/>
                    <a:p>
                      <a:pPr marR="85725"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25" algn="ct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525"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7941">
                <a:tc>
                  <a:txBody>
                    <a:bodyPr/>
                    <a:lstStyle/>
                    <a:p>
                      <a:pPr marL="9525" algn="ctr">
                        <a:lnSpc>
                          <a:spcPct val="100000"/>
                        </a:lnSpc>
                        <a:spcBef>
                          <a:spcPts val="204"/>
                        </a:spcBef>
                      </a:pPr>
                      <a:r>
                        <a:rPr sz="1000" spc="-25" dirty="0">
                          <a:latin typeface="Arial"/>
                          <a:cs typeface="Arial"/>
                        </a:rPr>
                        <a:t>14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R="85725" algn="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3505">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890" algn="ctr">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R="86360" algn="r">
                        <a:lnSpc>
                          <a:spcPct val="100000"/>
                        </a:lnSpc>
                        <a:spcBef>
                          <a:spcPts val="204"/>
                        </a:spcBef>
                      </a:pPr>
                      <a:r>
                        <a:rPr sz="1000" spc="-25" dirty="0">
                          <a:latin typeface="Arial"/>
                          <a:cs typeface="Arial"/>
                        </a:rPr>
                        <a:t>18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8255"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8255" algn="ct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7941">
                <a:tc>
                  <a:txBody>
                    <a:bodyPr/>
                    <a:lstStyle/>
                    <a:p>
                      <a:pPr marL="7620" algn="ct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6995" algn="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2235">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6350"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7630" algn="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5715" algn="ct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5715" algn="ctr">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7941">
                <a:tc>
                  <a:txBody>
                    <a:bodyPr/>
                    <a:lstStyle/>
                    <a:p>
                      <a:pPr marL="7620" algn="ctr">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86995" algn="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02870">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1" name="object 21"/>
          <p:cNvGraphicFramePr>
            <a:graphicFrameLocks noGrp="1"/>
          </p:cNvGraphicFramePr>
          <p:nvPr>
            <p:extLst>
              <p:ext uri="{D42A27DB-BD31-4B8C-83A1-F6EECF244321}">
                <p14:modId xmlns:p14="http://schemas.microsoft.com/office/powerpoint/2010/main" val="3019019548"/>
              </p:ext>
            </p:extLst>
          </p:nvPr>
        </p:nvGraphicFramePr>
        <p:xfrm>
          <a:off x="8486211" y="1505694"/>
          <a:ext cx="2216900" cy="1578400"/>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192178">
                <a:tc gridSpan="7">
                  <a:txBody>
                    <a:bodyPr/>
                    <a:lstStyle/>
                    <a:p>
                      <a:pPr marL="669925">
                        <a:lnSpc>
                          <a:spcPct val="100000"/>
                        </a:lnSpc>
                        <a:spcBef>
                          <a:spcPts val="40"/>
                        </a:spcBef>
                      </a:pPr>
                      <a:r>
                        <a:rPr sz="1100" b="1" dirty="0">
                          <a:latin typeface="Arial"/>
                          <a:cs typeface="Arial"/>
                        </a:rPr>
                        <a:t>December</a:t>
                      </a:r>
                      <a:r>
                        <a:rPr sz="1100" b="1" spc="-5" dirty="0">
                          <a:latin typeface="Arial"/>
                          <a:cs typeface="Arial"/>
                        </a:rPr>
                        <a:t> </a:t>
                      </a:r>
                      <a:r>
                        <a:rPr sz="1100" b="1" spc="-20" dirty="0">
                          <a:latin typeface="Arial"/>
                          <a:cs typeface="Arial"/>
                        </a:rPr>
                        <a:t>2022</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31037">
                <a:tc>
                  <a:txBody>
                    <a:bodyPr/>
                    <a:lstStyle/>
                    <a:p>
                      <a:pPr marL="1206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15570">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0">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589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4300"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31037">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6364" algn="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8430">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8430">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6364"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31037">
                <a:tc>
                  <a:txBody>
                    <a:bodyPr/>
                    <a:lstStyle/>
                    <a:p>
                      <a:pPr algn="ct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5255">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9539" algn="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5255">
                        <a:lnSpc>
                          <a:spcPct val="100000"/>
                        </a:lnSpc>
                        <a:spcBef>
                          <a:spcPts val="204"/>
                        </a:spcBef>
                      </a:pPr>
                      <a:r>
                        <a:rPr sz="1000" dirty="0">
                          <a:latin typeface="Arial"/>
                          <a:cs typeface="Arial"/>
                        </a:rPr>
                        <a:t>9</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6520">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2710"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31037">
                <a:tc>
                  <a:txBody>
                    <a:bodyPr/>
                    <a:lstStyle/>
                    <a:p>
                      <a:pPr algn="ct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885">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3345" algn="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885">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885">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3980" algn="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31037">
                <a:tc>
                  <a:txBody>
                    <a:bodyPr/>
                    <a:lstStyle/>
                    <a:p>
                      <a:pPr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4615">
                        <a:lnSpc>
                          <a:spcPct val="100000"/>
                        </a:lnSpc>
                        <a:spcBef>
                          <a:spcPts val="204"/>
                        </a:spcBef>
                      </a:pPr>
                      <a:r>
                        <a:rPr sz="1000" spc="-25" dirty="0">
                          <a:latin typeface="Arial"/>
                          <a:cs typeface="Arial"/>
                        </a:rPr>
                        <a:t>21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4615" algn="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4615">
                        <a:lnSpc>
                          <a:spcPct val="100000"/>
                        </a:lnSpc>
                        <a:spcBef>
                          <a:spcPts val="204"/>
                        </a:spcBef>
                      </a:pPr>
                      <a:r>
                        <a:rPr sz="1000" spc="-25" dirty="0">
                          <a:latin typeface="Arial"/>
                          <a:cs typeface="Arial"/>
                        </a:rPr>
                        <a:t>23</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4615">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5250" algn="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31037">
                <a:tc>
                  <a:txBody>
                    <a:bodyPr/>
                    <a:lstStyle/>
                    <a:p>
                      <a:pPr algn="ct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algn="ctr">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marL="96520">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3345" algn="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6520">
                        <a:lnSpc>
                          <a:spcPct val="100000"/>
                        </a:lnSpc>
                        <a:spcBef>
                          <a:spcPts val="204"/>
                        </a:spcBef>
                      </a:pPr>
                      <a:r>
                        <a:rPr sz="1000" spc="-25" dirty="0">
                          <a:latin typeface="Arial"/>
                          <a:cs typeface="Arial"/>
                        </a:rPr>
                        <a:t>30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6520">
                        <a:lnSpc>
                          <a:spcPct val="100000"/>
                        </a:lnSpc>
                        <a:spcBef>
                          <a:spcPts val="204"/>
                        </a:spcBef>
                      </a:pPr>
                      <a:r>
                        <a:rPr sz="1000" spc="-25" dirty="0">
                          <a:latin typeface="Arial"/>
                          <a:cs typeface="Arial"/>
                        </a:rPr>
                        <a:t>31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extLst>
                  <a:ext uri="{0D108BD9-81ED-4DB2-BD59-A6C34878D82A}">
                    <a16:rowId xmlns:a16="http://schemas.microsoft.com/office/drawing/2014/main" val="10006"/>
                  </a:ext>
                </a:extLst>
              </a:tr>
            </a:tbl>
          </a:graphicData>
        </a:graphic>
      </p:graphicFrame>
      <p:graphicFrame>
        <p:nvGraphicFramePr>
          <p:cNvPr id="22" name="object 22"/>
          <p:cNvGraphicFramePr>
            <a:graphicFrameLocks noGrp="1"/>
          </p:cNvGraphicFramePr>
          <p:nvPr/>
        </p:nvGraphicFramePr>
        <p:xfrm>
          <a:off x="1397388" y="3195917"/>
          <a:ext cx="2216900" cy="1578399"/>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0">
                <a:tc gridSpan="7">
                  <a:txBody>
                    <a:bodyPr/>
                    <a:lstStyle/>
                    <a:p>
                      <a:pPr marL="747395">
                        <a:lnSpc>
                          <a:spcPct val="100000"/>
                        </a:lnSpc>
                        <a:spcBef>
                          <a:spcPts val="35"/>
                        </a:spcBef>
                      </a:pPr>
                      <a:r>
                        <a:rPr sz="1100" b="1" dirty="0">
                          <a:latin typeface="Arial"/>
                          <a:cs typeface="Arial"/>
                        </a:rPr>
                        <a:t>January</a:t>
                      </a:r>
                      <a:r>
                        <a:rPr sz="1100" b="1" spc="-60" dirty="0">
                          <a:latin typeface="Arial"/>
                          <a:cs typeface="Arial"/>
                        </a:rPr>
                        <a:t> </a:t>
                      </a:r>
                      <a:r>
                        <a:rPr sz="1100" b="1" spc="-20" dirty="0">
                          <a:latin typeface="Arial"/>
                          <a:cs typeface="Arial"/>
                        </a:rPr>
                        <a:t>2023</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1537">
                <a:tc>
                  <a:txBody>
                    <a:bodyPr/>
                    <a:lstStyle/>
                    <a:p>
                      <a:pPr marL="698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889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571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014"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014" algn="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335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335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01537">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5255">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01537">
                <a:tc>
                  <a:txBody>
                    <a:bodyPr/>
                    <a:lstStyle/>
                    <a:p>
                      <a:pPr algn="ct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algn="ctr">
                        <a:lnSpc>
                          <a:spcPct val="100000"/>
                        </a:lnSpc>
                        <a:spcBef>
                          <a:spcPts val="204"/>
                        </a:spcBef>
                      </a:pPr>
                      <a:r>
                        <a:rPr sz="1000" dirty="0">
                          <a:latin typeface="Arial"/>
                          <a:cs typeface="Arial"/>
                        </a:rPr>
                        <a:t>3</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0175" algn="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0175" algn="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34620">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34620">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01537">
                <a:tc>
                  <a:txBody>
                    <a:bodyPr/>
                    <a:lstStyle/>
                    <a:p>
                      <a:pPr algn="ct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2">
                        <a:lumMod val="40000"/>
                        <a:lumOff val="60000"/>
                      </a:schemeClr>
                    </a:solidFill>
                  </a:tcPr>
                </a:tc>
                <a:tc>
                  <a:txBody>
                    <a:bodyPr/>
                    <a:lstStyle/>
                    <a:p>
                      <a:pPr marR="93345" algn="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3345" algn="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5885">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5885">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01537">
                <a:tc>
                  <a:txBody>
                    <a:bodyPr/>
                    <a:lstStyle/>
                    <a:p>
                      <a:pPr algn="ctr">
                        <a:lnSpc>
                          <a:spcPct val="100000"/>
                        </a:lnSpc>
                        <a:spcBef>
                          <a:spcPts val="204"/>
                        </a:spcBef>
                      </a:pPr>
                      <a:r>
                        <a:rPr sz="1000" spc="-25" dirty="0">
                          <a:latin typeface="Arial"/>
                          <a:cs typeface="Arial"/>
                        </a:rPr>
                        <a:t>16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algn="ctr">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4615" algn="r">
                        <a:lnSpc>
                          <a:spcPct val="100000"/>
                        </a:lnSpc>
                        <a:spcBef>
                          <a:spcPts val="204"/>
                        </a:spcBef>
                      </a:pPr>
                      <a:r>
                        <a:rPr sz="1000" spc="-25" dirty="0">
                          <a:latin typeface="Arial"/>
                          <a:cs typeface="Arial"/>
                        </a:rPr>
                        <a:t>19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4">
                        <a:lumMod val="60000"/>
                        <a:lumOff val="40000"/>
                      </a:schemeClr>
                    </a:solidFill>
                  </a:tcPr>
                </a:tc>
                <a:tc>
                  <a:txBody>
                    <a:bodyPr/>
                    <a:lstStyle/>
                    <a:p>
                      <a:pPr marR="94615" algn="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4615">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4615">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01537">
                <a:tc>
                  <a:txBody>
                    <a:bodyPr/>
                    <a:lstStyle/>
                    <a:p>
                      <a:pPr marL="1270"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99060">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9060">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6"/>
                  </a:ext>
                </a:extLst>
              </a:tr>
              <a:tr h="201537">
                <a:tc>
                  <a:txBody>
                    <a:bodyPr/>
                    <a:lstStyle/>
                    <a:p>
                      <a:pPr marL="13970" algn="ctr">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31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graphicFrame>
        <p:nvGraphicFramePr>
          <p:cNvPr id="23" name="object 23"/>
          <p:cNvGraphicFramePr>
            <a:graphicFrameLocks noGrp="1"/>
          </p:cNvGraphicFramePr>
          <p:nvPr/>
        </p:nvGraphicFramePr>
        <p:xfrm>
          <a:off x="3736895" y="3195917"/>
          <a:ext cx="2216900" cy="1598212"/>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28316">
                <a:tc gridSpan="7">
                  <a:txBody>
                    <a:bodyPr/>
                    <a:lstStyle/>
                    <a:p>
                      <a:pPr marL="713740">
                        <a:lnSpc>
                          <a:spcPct val="100000"/>
                        </a:lnSpc>
                        <a:spcBef>
                          <a:spcPts val="35"/>
                        </a:spcBef>
                      </a:pPr>
                      <a:r>
                        <a:rPr sz="1100" b="1" dirty="0">
                          <a:latin typeface="Arial"/>
                          <a:cs typeface="Arial"/>
                        </a:rPr>
                        <a:t>February</a:t>
                      </a:r>
                      <a:r>
                        <a:rPr sz="1100" b="1" spc="-65" dirty="0">
                          <a:latin typeface="Arial"/>
                          <a:cs typeface="Arial"/>
                        </a:rPr>
                        <a:t> </a:t>
                      </a:r>
                      <a:r>
                        <a:rPr sz="1100" b="1" spc="-20" dirty="0">
                          <a:latin typeface="Arial"/>
                          <a:cs typeface="Arial"/>
                        </a:rPr>
                        <a:t>2023</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8316">
                <a:tc>
                  <a:txBody>
                    <a:bodyPr/>
                    <a:lstStyle/>
                    <a:p>
                      <a:pPr marL="120650">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650"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5080"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889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8890"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6839"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6839"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8316">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9539"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9539" algn="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8316">
                <a:tc>
                  <a:txBody>
                    <a:bodyPr/>
                    <a:lstStyle/>
                    <a:p>
                      <a:pPr marL="134620">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0175" algn="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3980"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3980" algn="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8316">
                <a:tc>
                  <a:txBody>
                    <a:bodyPr/>
                    <a:lstStyle/>
                    <a:p>
                      <a:pPr marL="95250">
                        <a:lnSpc>
                          <a:spcPct val="100000"/>
                        </a:lnSpc>
                        <a:spcBef>
                          <a:spcPts val="204"/>
                        </a:spcBef>
                      </a:pPr>
                      <a:r>
                        <a:rPr sz="1000" spc="-25" dirty="0">
                          <a:latin typeface="Arial"/>
                          <a:cs typeface="Arial"/>
                        </a:rPr>
                        <a:t>13</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3980" algn="r">
                        <a:lnSpc>
                          <a:spcPct val="100000"/>
                        </a:lnSpc>
                        <a:spcBef>
                          <a:spcPts val="204"/>
                        </a:spcBef>
                      </a:pPr>
                      <a:r>
                        <a:rPr sz="1000" spc="-25" dirty="0">
                          <a:latin typeface="Arial"/>
                          <a:cs typeface="Arial"/>
                        </a:rPr>
                        <a:t>14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204"/>
                        </a:spcBef>
                      </a:pPr>
                      <a:r>
                        <a:rPr sz="1000" spc="-25" dirty="0">
                          <a:latin typeface="Arial"/>
                          <a:cs typeface="Arial"/>
                        </a:rPr>
                        <a:t>15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accent2">
                        <a:lumMod val="40000"/>
                        <a:lumOff val="60000"/>
                      </a:schemeClr>
                    </a:solidFill>
                  </a:tcPr>
                </a:tc>
                <a:tc>
                  <a:txBody>
                    <a:bodyPr/>
                    <a:lstStyle/>
                    <a:p>
                      <a:pPr algn="ctr">
                        <a:lnSpc>
                          <a:spcPct val="100000"/>
                        </a:lnSpc>
                        <a:spcBef>
                          <a:spcPts val="204"/>
                        </a:spcBef>
                      </a:pPr>
                      <a:r>
                        <a:rPr sz="1000" spc="-25" dirty="0">
                          <a:latin typeface="Arial"/>
                          <a:cs typeface="Arial"/>
                        </a:rPr>
                        <a:t>16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algn="ctr">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4615" algn="r">
                        <a:lnSpc>
                          <a:spcPct val="100000"/>
                        </a:lnSpc>
                        <a:spcBef>
                          <a:spcPts val="204"/>
                        </a:spcBef>
                      </a:pPr>
                      <a:r>
                        <a:rPr sz="1000" spc="-25" dirty="0">
                          <a:latin typeface="Arial"/>
                          <a:cs typeface="Arial"/>
                        </a:rPr>
                        <a:t>18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4615" algn="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8316">
                <a:tc>
                  <a:txBody>
                    <a:bodyPr/>
                    <a:lstStyle/>
                    <a:p>
                      <a:pPr marL="94615">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0" algn="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905" algn="ct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885" algn="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5885" algn="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8316">
                <a:tc>
                  <a:txBody>
                    <a:bodyPr/>
                    <a:lstStyle/>
                    <a:p>
                      <a:pPr marL="99060">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4" name="object 24"/>
          <p:cNvGraphicFramePr>
            <a:graphicFrameLocks noGrp="1"/>
          </p:cNvGraphicFramePr>
          <p:nvPr/>
        </p:nvGraphicFramePr>
        <p:xfrm>
          <a:off x="6111553" y="3170206"/>
          <a:ext cx="2216900" cy="1598209"/>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34019">
                <a:tc gridSpan="7">
                  <a:txBody>
                    <a:bodyPr/>
                    <a:lstStyle/>
                    <a:p>
                      <a:pPr marL="811530">
                        <a:lnSpc>
                          <a:spcPct val="100000"/>
                        </a:lnSpc>
                        <a:spcBef>
                          <a:spcPts val="35"/>
                        </a:spcBef>
                      </a:pPr>
                      <a:r>
                        <a:rPr sz="1100" b="1" dirty="0">
                          <a:latin typeface="Arial"/>
                          <a:cs typeface="Arial"/>
                        </a:rPr>
                        <a:t>March </a:t>
                      </a:r>
                      <a:r>
                        <a:rPr sz="1100" b="1" spc="-20" dirty="0">
                          <a:latin typeface="Arial"/>
                          <a:cs typeface="Arial"/>
                        </a:rPr>
                        <a:t>2023</a:t>
                      </a:r>
                      <a:endParaRPr sz="1100" dirty="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7365">
                <a:tc>
                  <a:txBody>
                    <a:bodyPr/>
                    <a:lstStyle/>
                    <a:p>
                      <a:pPr marL="120650">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650"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5080"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650"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8255"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762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762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7365">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9539" algn="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algn="ct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7365">
                <a:tc>
                  <a:txBody>
                    <a:bodyPr/>
                    <a:lstStyle/>
                    <a:p>
                      <a:pPr marL="133985">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1445" algn="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31445" algn="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gn="ct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635" algn="ct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7365">
                <a:tc>
                  <a:txBody>
                    <a:bodyPr/>
                    <a:lstStyle/>
                    <a:p>
                      <a:pPr marL="94615">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0" algn="r">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635" algn="ct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5250" algn="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 algn="ctr">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1270" algn="ct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905" algn="ct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7365">
                <a:tc>
                  <a:txBody>
                    <a:bodyPr/>
                    <a:lstStyle/>
                    <a:p>
                      <a:pPr marL="93345">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7155" algn="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3175" algn="ct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6520" algn="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3810"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3810" algn="ct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4445" algn="ct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7365">
                <a:tc>
                  <a:txBody>
                    <a:bodyPr/>
                    <a:lstStyle/>
                    <a:p>
                      <a:pPr marL="99060">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R="90170" algn="r">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270" algn="ctr">
                        <a:lnSpc>
                          <a:spcPct val="100000"/>
                        </a:lnSpc>
                        <a:spcBef>
                          <a:spcPts val="204"/>
                        </a:spcBef>
                      </a:pPr>
                      <a:r>
                        <a:rPr sz="1000" spc="-25" dirty="0">
                          <a:latin typeface="Arial"/>
                          <a:cs typeface="Arial"/>
                        </a:rPr>
                        <a:t>31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5" name="object 25"/>
          <p:cNvGraphicFramePr>
            <a:graphicFrameLocks noGrp="1"/>
          </p:cNvGraphicFramePr>
          <p:nvPr/>
        </p:nvGraphicFramePr>
        <p:xfrm>
          <a:off x="8486211" y="3176104"/>
          <a:ext cx="2216900" cy="1592311"/>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27473">
                <a:tc gridSpan="7">
                  <a:txBody>
                    <a:bodyPr/>
                    <a:lstStyle/>
                    <a:p>
                      <a:pPr marL="15875" algn="ctr">
                        <a:lnSpc>
                          <a:spcPct val="100000"/>
                        </a:lnSpc>
                        <a:spcBef>
                          <a:spcPts val="35"/>
                        </a:spcBef>
                      </a:pPr>
                      <a:r>
                        <a:rPr sz="1100" b="1" dirty="0">
                          <a:latin typeface="Arial"/>
                          <a:cs typeface="Arial"/>
                        </a:rPr>
                        <a:t>April</a:t>
                      </a:r>
                      <a:r>
                        <a:rPr sz="1100" b="1" spc="-20" dirty="0">
                          <a:latin typeface="Arial"/>
                          <a:cs typeface="Arial"/>
                        </a:rPr>
                        <a:t> 2023</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7473">
                <a:tc>
                  <a:txBody>
                    <a:bodyPr/>
                    <a:lstStyle/>
                    <a:p>
                      <a:pPr marL="571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762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444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20650"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6525">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208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7473">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41605">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3189" algn="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7473">
                <a:tc>
                  <a:txBody>
                    <a:bodyPr/>
                    <a:lstStyle/>
                    <a:p>
                      <a:pPr marL="5080" algn="ctr">
                        <a:lnSpc>
                          <a:spcPct val="100000"/>
                        </a:lnSpc>
                        <a:spcBef>
                          <a:spcPts val="204"/>
                        </a:spcBef>
                      </a:pPr>
                      <a:r>
                        <a:rPr sz="1000" dirty="0">
                          <a:latin typeface="Arial"/>
                          <a:cs typeface="Arial"/>
                        </a:rPr>
                        <a:t>3</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5080" algn="ctr">
                        <a:lnSpc>
                          <a:spcPct val="100000"/>
                        </a:lnSpc>
                        <a:spcBef>
                          <a:spcPts val="204"/>
                        </a:spcBef>
                      </a:pPr>
                      <a:r>
                        <a:rPr sz="1000" dirty="0">
                          <a:latin typeface="Arial"/>
                          <a:cs typeface="Arial"/>
                        </a:rPr>
                        <a:t>4</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4445" algn="ctr">
                        <a:lnSpc>
                          <a:spcPct val="100000"/>
                        </a:lnSpc>
                        <a:spcBef>
                          <a:spcPts val="204"/>
                        </a:spcBef>
                      </a:pPr>
                      <a:r>
                        <a:rPr sz="1000" dirty="0">
                          <a:latin typeface="Arial"/>
                          <a:cs typeface="Arial"/>
                        </a:rPr>
                        <a:t>5</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126364" algn="r">
                        <a:lnSpc>
                          <a:spcPct val="100000"/>
                        </a:lnSpc>
                        <a:spcBef>
                          <a:spcPts val="204"/>
                        </a:spcBef>
                      </a:pPr>
                      <a:r>
                        <a:rPr sz="1000" dirty="0">
                          <a:latin typeface="Arial"/>
                          <a:cs typeface="Arial"/>
                        </a:rPr>
                        <a:t>6</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38430">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marL="138430">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7000" algn="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7473">
                <a:tc>
                  <a:txBody>
                    <a:bodyPr/>
                    <a:lstStyle/>
                    <a:p>
                      <a:pPr marL="1905"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marL="1905" algn="ctr">
                        <a:lnSpc>
                          <a:spcPct val="100000"/>
                        </a:lnSpc>
                        <a:spcBef>
                          <a:spcPts val="204"/>
                        </a:spcBef>
                      </a:pPr>
                      <a:r>
                        <a:rPr sz="1000" spc="-25" dirty="0">
                          <a:latin typeface="Arial"/>
                          <a:cs typeface="Arial"/>
                        </a:rPr>
                        <a:t>11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1270" algn="ctr">
                        <a:lnSpc>
                          <a:spcPct val="100000"/>
                        </a:lnSpc>
                        <a:spcBef>
                          <a:spcPts val="204"/>
                        </a:spcBef>
                      </a:pPr>
                      <a:r>
                        <a:rPr sz="1000" spc="-25" dirty="0">
                          <a:latin typeface="Arial"/>
                          <a:cs typeface="Arial"/>
                        </a:rPr>
                        <a:t>12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R="90170" algn="r">
                        <a:lnSpc>
                          <a:spcPct val="100000"/>
                        </a:lnSpc>
                        <a:spcBef>
                          <a:spcPts val="204"/>
                        </a:spcBef>
                      </a:pPr>
                      <a:r>
                        <a:rPr sz="1000" spc="-25" dirty="0">
                          <a:latin typeface="Arial"/>
                          <a:cs typeface="Arial"/>
                        </a:rPr>
                        <a:t>13</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9060">
                        <a:lnSpc>
                          <a:spcPct val="100000"/>
                        </a:lnSpc>
                        <a:spcBef>
                          <a:spcPts val="204"/>
                        </a:spcBef>
                      </a:pPr>
                      <a:r>
                        <a:rPr sz="1000" spc="-25" dirty="0">
                          <a:latin typeface="Arial"/>
                          <a:cs typeface="Arial"/>
                        </a:rPr>
                        <a:t>14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noFill/>
                  </a:tcPr>
                </a:tc>
                <a:tc>
                  <a:txBody>
                    <a:bodyPr/>
                    <a:lstStyle/>
                    <a:p>
                      <a:pPr marL="99060">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0805" algn="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7473">
                <a:tc>
                  <a:txBody>
                    <a:bodyPr/>
                    <a:lstStyle/>
                    <a:p>
                      <a:pPr algn="ctr">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1440" algn="r">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7790">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7790">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2075" algn="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7473">
                <a:tc>
                  <a:txBody>
                    <a:bodyPr/>
                    <a:lstStyle/>
                    <a:p>
                      <a:pPr marL="13335"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3335" algn="ct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3335" algn="ctr">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83820" algn="r">
                        <a:lnSpc>
                          <a:spcPct val="100000"/>
                        </a:lnSpc>
                        <a:spcBef>
                          <a:spcPts val="204"/>
                        </a:spcBef>
                      </a:pPr>
                      <a:r>
                        <a:rPr sz="1000" spc="-25" dirty="0">
                          <a:latin typeface="Arial"/>
                          <a:cs typeface="Arial"/>
                        </a:rPr>
                        <a:t>27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5410">
                        <a:lnSpc>
                          <a:spcPct val="100000"/>
                        </a:lnSpc>
                        <a:spcBef>
                          <a:spcPts val="204"/>
                        </a:spcBef>
                      </a:pPr>
                      <a:r>
                        <a:rPr sz="1000" spc="-25" dirty="0">
                          <a:latin typeface="Arial"/>
                          <a:cs typeface="Arial"/>
                        </a:rPr>
                        <a:t>28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9695">
                        <a:lnSpc>
                          <a:spcPct val="100000"/>
                        </a:lnSpc>
                        <a:spcBef>
                          <a:spcPts val="204"/>
                        </a:spcBef>
                      </a:pPr>
                      <a:r>
                        <a:rPr sz="1000" spc="-25" dirty="0">
                          <a:latin typeface="Arial"/>
                          <a:cs typeface="Arial"/>
                        </a:rPr>
                        <a:t>29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89535" algn="r">
                        <a:lnSpc>
                          <a:spcPct val="100000"/>
                        </a:lnSpc>
                        <a:spcBef>
                          <a:spcPts val="204"/>
                        </a:spcBef>
                      </a:pPr>
                      <a:r>
                        <a:rPr sz="1000" spc="-25" dirty="0">
                          <a:latin typeface="Arial"/>
                          <a:cs typeface="Arial"/>
                        </a:rPr>
                        <a:t>30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6"/>
                  </a:ext>
                </a:extLst>
              </a:tr>
            </a:tbl>
          </a:graphicData>
        </a:graphic>
      </p:graphicFrame>
      <p:graphicFrame>
        <p:nvGraphicFramePr>
          <p:cNvPr id="26" name="object 26"/>
          <p:cNvGraphicFramePr>
            <a:graphicFrameLocks noGrp="1"/>
          </p:cNvGraphicFramePr>
          <p:nvPr/>
        </p:nvGraphicFramePr>
        <p:xfrm>
          <a:off x="1397388" y="4948820"/>
          <a:ext cx="2216900" cy="1600234"/>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32384">
                <a:tc gridSpan="7">
                  <a:txBody>
                    <a:bodyPr/>
                    <a:lstStyle/>
                    <a:p>
                      <a:pPr marL="19685" algn="ctr">
                        <a:lnSpc>
                          <a:spcPct val="100000"/>
                        </a:lnSpc>
                        <a:spcBef>
                          <a:spcPts val="35"/>
                        </a:spcBef>
                      </a:pPr>
                      <a:r>
                        <a:rPr sz="1100" b="1" dirty="0">
                          <a:latin typeface="Arial"/>
                          <a:cs typeface="Arial"/>
                        </a:rPr>
                        <a:t>May</a:t>
                      </a:r>
                      <a:r>
                        <a:rPr sz="1100" b="1" spc="-60" dirty="0">
                          <a:latin typeface="Arial"/>
                          <a:cs typeface="Arial"/>
                        </a:rPr>
                        <a:t> </a:t>
                      </a:r>
                      <a:r>
                        <a:rPr sz="1100" b="1" spc="-20" dirty="0">
                          <a:latin typeface="Arial"/>
                          <a:cs typeface="Arial"/>
                        </a:rPr>
                        <a:t>2023</a:t>
                      </a:r>
                      <a:endParaRPr sz="1100" dirty="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7975">
                <a:tc>
                  <a:txBody>
                    <a:bodyPr/>
                    <a:lstStyle/>
                    <a:p>
                      <a:pPr marL="12700"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524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1430"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589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5890">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7975">
                <a:tc>
                  <a:txBody>
                    <a:bodyPr/>
                    <a:lstStyle/>
                    <a:p>
                      <a:pPr marL="3810"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marL="3810" algn="ctr">
                        <a:lnSpc>
                          <a:spcPct val="100000"/>
                        </a:lnSpc>
                        <a:spcBef>
                          <a:spcPts val="204"/>
                        </a:spcBef>
                      </a:pPr>
                      <a:r>
                        <a:rPr sz="1000" dirty="0">
                          <a:latin typeface="Arial"/>
                          <a:cs typeface="Arial"/>
                        </a:rPr>
                        <a:t>2</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3810"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126364"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126364" algn="r">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38430">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38430">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7975">
                <a:tc>
                  <a:txBody>
                    <a:bodyPr/>
                    <a:lstStyle/>
                    <a:p>
                      <a:pPr marL="3810" algn="ctr">
                        <a:lnSpc>
                          <a:spcPct val="100000"/>
                        </a:lnSpc>
                        <a:spcBef>
                          <a:spcPts val="204"/>
                        </a:spcBef>
                      </a:pPr>
                      <a:r>
                        <a:rPr sz="1000" dirty="0">
                          <a:latin typeface="Arial"/>
                          <a:cs typeface="Arial"/>
                        </a:rPr>
                        <a:t>8</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3810" algn="ctr">
                        <a:lnSpc>
                          <a:spcPct val="100000"/>
                        </a:lnSpc>
                        <a:spcBef>
                          <a:spcPts val="204"/>
                        </a:spcBef>
                      </a:pPr>
                      <a:r>
                        <a:rPr sz="1000" dirty="0">
                          <a:latin typeface="Arial"/>
                          <a:cs typeface="Arial"/>
                        </a:rPr>
                        <a:t>9</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270" algn="ctr">
                        <a:lnSpc>
                          <a:spcPct val="100000"/>
                        </a:lnSpc>
                        <a:spcBef>
                          <a:spcPts val="204"/>
                        </a:spcBef>
                      </a:pPr>
                      <a:r>
                        <a:rPr sz="1000" spc="-25" dirty="0">
                          <a:latin typeface="Arial"/>
                          <a:cs typeface="Arial"/>
                        </a:rPr>
                        <a:t>10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0170"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0170" algn="r">
                        <a:lnSpc>
                          <a:spcPct val="100000"/>
                        </a:lnSpc>
                        <a:spcBef>
                          <a:spcPts val="204"/>
                        </a:spcBef>
                      </a:pPr>
                      <a:r>
                        <a:rPr sz="1000" spc="-25" dirty="0">
                          <a:latin typeface="Arial"/>
                          <a:cs typeface="Arial"/>
                        </a:rPr>
                        <a:t>12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9060">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9060">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7975">
                <a:tc>
                  <a:txBody>
                    <a:bodyPr/>
                    <a:lstStyle/>
                    <a:p>
                      <a:pPr marL="635" algn="ctr">
                        <a:lnSpc>
                          <a:spcPct val="100000"/>
                        </a:lnSpc>
                        <a:spcBef>
                          <a:spcPts val="204"/>
                        </a:spcBef>
                      </a:pPr>
                      <a:r>
                        <a:rPr sz="1000" spc="-25" dirty="0">
                          <a:latin typeface="Arial"/>
                          <a:cs typeface="Arial"/>
                        </a:rPr>
                        <a:t>15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35" algn="ct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0805" algn="r">
                        <a:lnSpc>
                          <a:spcPct val="100000"/>
                        </a:lnSpc>
                        <a:spcBef>
                          <a:spcPts val="204"/>
                        </a:spcBef>
                      </a:pPr>
                      <a:r>
                        <a:rPr sz="1000" spc="-25" dirty="0">
                          <a:latin typeface="Arial"/>
                          <a:cs typeface="Arial"/>
                        </a:rPr>
                        <a:t>18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0805" algn="r">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8425">
                        <a:lnSpc>
                          <a:spcPct val="100000"/>
                        </a:lnSpc>
                        <a:spcBef>
                          <a:spcPts val="204"/>
                        </a:spcBef>
                      </a:pPr>
                      <a:r>
                        <a:rPr sz="1000" spc="-25" dirty="0">
                          <a:latin typeface="Arial"/>
                          <a:cs typeface="Arial"/>
                        </a:rPr>
                        <a:t>20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7790">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7975">
                <a:tc>
                  <a:txBody>
                    <a:bodyPr/>
                    <a:lstStyle/>
                    <a:p>
                      <a:pPr algn="ctr">
                        <a:lnSpc>
                          <a:spcPct val="100000"/>
                        </a:lnSpc>
                        <a:spcBef>
                          <a:spcPts val="204"/>
                        </a:spcBef>
                      </a:pPr>
                      <a:r>
                        <a:rPr sz="1000" spc="-25" dirty="0">
                          <a:latin typeface="Arial"/>
                          <a:cs typeface="Arial"/>
                        </a:rPr>
                        <a:t>22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2075" algn="r">
                        <a:lnSpc>
                          <a:spcPct val="100000"/>
                        </a:lnSpc>
                        <a:spcBef>
                          <a:spcPts val="204"/>
                        </a:spcBef>
                      </a:pPr>
                      <a:r>
                        <a:rPr sz="1000" spc="-25" dirty="0">
                          <a:latin typeface="Arial"/>
                          <a:cs typeface="Arial"/>
                        </a:rPr>
                        <a:t>25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2075" algn="r">
                        <a:lnSpc>
                          <a:spcPct val="100000"/>
                        </a:lnSpc>
                        <a:spcBef>
                          <a:spcPts val="204"/>
                        </a:spcBef>
                      </a:pPr>
                      <a:r>
                        <a:rPr sz="1000" spc="-25" dirty="0">
                          <a:latin typeface="Arial"/>
                          <a:cs typeface="Arial"/>
                        </a:rPr>
                        <a:t>26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97155">
                        <a:lnSpc>
                          <a:spcPct val="100000"/>
                        </a:lnSpc>
                        <a:spcBef>
                          <a:spcPts val="204"/>
                        </a:spcBef>
                      </a:pPr>
                      <a:r>
                        <a:rPr sz="1000" spc="-25" dirty="0">
                          <a:latin typeface="Arial"/>
                          <a:cs typeface="Arial"/>
                        </a:rPr>
                        <a:t>27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96520">
                        <a:lnSpc>
                          <a:spcPct val="100000"/>
                        </a:lnSpc>
                        <a:spcBef>
                          <a:spcPts val="204"/>
                        </a:spcBef>
                      </a:pPr>
                      <a:r>
                        <a:rPr sz="1000" spc="-25" dirty="0">
                          <a:latin typeface="Arial"/>
                          <a:cs typeface="Arial"/>
                        </a:rPr>
                        <a:t>28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7975">
                <a:tc>
                  <a:txBody>
                    <a:bodyPr/>
                    <a:lstStyle/>
                    <a:p>
                      <a:pPr algn="ctr">
                        <a:lnSpc>
                          <a:spcPct val="100000"/>
                        </a:lnSpc>
                        <a:spcBef>
                          <a:spcPts val="204"/>
                        </a:spcBef>
                      </a:pPr>
                      <a:r>
                        <a:rPr sz="1000" spc="-25" dirty="0">
                          <a:latin typeface="Arial"/>
                          <a:cs typeface="Arial"/>
                        </a:rPr>
                        <a:t>29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0000"/>
                    </a:solidFill>
                  </a:tcPr>
                </a:tc>
                <a:tc>
                  <a:txBody>
                    <a:bodyPr/>
                    <a:lstStyle/>
                    <a:p>
                      <a:pPr algn="ctr">
                        <a:lnSpc>
                          <a:spcPct val="100000"/>
                        </a:lnSpc>
                        <a:spcBef>
                          <a:spcPts val="204"/>
                        </a:spcBef>
                      </a:pPr>
                      <a:r>
                        <a:rPr sz="1000" spc="-25" dirty="0">
                          <a:latin typeface="Arial"/>
                          <a:cs typeface="Arial"/>
                        </a:rPr>
                        <a:t>30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31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7" name="object 27"/>
          <p:cNvGraphicFramePr>
            <a:graphicFrameLocks noGrp="1"/>
          </p:cNvGraphicFramePr>
          <p:nvPr/>
        </p:nvGraphicFramePr>
        <p:xfrm>
          <a:off x="3713654" y="4960880"/>
          <a:ext cx="2216900" cy="1600235"/>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28605">
                <a:tc gridSpan="7">
                  <a:txBody>
                    <a:bodyPr/>
                    <a:lstStyle/>
                    <a:p>
                      <a:pPr marL="19685" algn="ctr">
                        <a:lnSpc>
                          <a:spcPct val="100000"/>
                        </a:lnSpc>
                        <a:spcBef>
                          <a:spcPts val="35"/>
                        </a:spcBef>
                      </a:pPr>
                      <a:r>
                        <a:rPr sz="1100" b="1" dirty="0">
                          <a:latin typeface="Arial"/>
                          <a:cs typeface="Arial"/>
                        </a:rPr>
                        <a:t>June</a:t>
                      </a:r>
                      <a:r>
                        <a:rPr sz="1100" b="1" spc="5" dirty="0">
                          <a:latin typeface="Arial"/>
                          <a:cs typeface="Arial"/>
                        </a:rPr>
                        <a:t> </a:t>
                      </a:r>
                      <a:r>
                        <a:rPr sz="1100" b="1" spc="-20" dirty="0">
                          <a:latin typeface="Arial"/>
                          <a:cs typeface="Arial"/>
                        </a:rPr>
                        <a:t>2023</a:t>
                      </a:r>
                      <a:endParaRPr sz="1100" dirty="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28605">
                <a:tc>
                  <a:txBody>
                    <a:bodyPr/>
                    <a:lstStyle/>
                    <a:p>
                      <a:pPr marL="123825">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0795" algn="ctr">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4604"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3664" algn="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28605">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3810" algn="ctr">
                        <a:lnSpc>
                          <a:spcPct val="100000"/>
                        </a:lnSpc>
                        <a:spcBef>
                          <a:spcPts val="204"/>
                        </a:spcBef>
                      </a:pPr>
                      <a:r>
                        <a:rPr sz="1000" dirty="0">
                          <a:latin typeface="Arial"/>
                          <a:cs typeface="Arial"/>
                        </a:rPr>
                        <a:t>1</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3810" algn="ctr">
                        <a:lnSpc>
                          <a:spcPct val="100000"/>
                        </a:lnSpc>
                        <a:spcBef>
                          <a:spcPts val="204"/>
                        </a:spcBef>
                      </a:pPr>
                      <a:r>
                        <a:rPr sz="1000" dirty="0">
                          <a:latin typeface="Arial"/>
                          <a:cs typeface="Arial"/>
                        </a:rPr>
                        <a:t>2</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3810" algn="ctr">
                        <a:lnSpc>
                          <a:spcPct val="100000"/>
                        </a:lnSpc>
                        <a:spcBef>
                          <a:spcPts val="204"/>
                        </a:spcBef>
                      </a:pPr>
                      <a:r>
                        <a:rPr sz="1000" dirty="0">
                          <a:latin typeface="Arial"/>
                          <a:cs typeface="Arial"/>
                        </a:rPr>
                        <a:t>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126364" algn="r">
                        <a:lnSpc>
                          <a:spcPct val="100000"/>
                        </a:lnSpc>
                        <a:spcBef>
                          <a:spcPts val="204"/>
                        </a:spcBef>
                      </a:pPr>
                      <a:r>
                        <a:rPr sz="1000" dirty="0">
                          <a:latin typeface="Arial"/>
                          <a:cs typeface="Arial"/>
                        </a:rPr>
                        <a:t>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28605">
                <a:tc>
                  <a:txBody>
                    <a:bodyPr/>
                    <a:lstStyle/>
                    <a:p>
                      <a:pPr marL="137160">
                        <a:lnSpc>
                          <a:spcPct val="100000"/>
                        </a:lnSpc>
                        <a:spcBef>
                          <a:spcPts val="204"/>
                        </a:spcBef>
                      </a:pPr>
                      <a:r>
                        <a:rPr sz="1000" dirty="0">
                          <a:latin typeface="Arial"/>
                          <a:cs typeface="Arial"/>
                        </a:rPr>
                        <a:t>5</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127635" algn="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270" algn="ct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270" algn="ctr">
                        <a:lnSpc>
                          <a:spcPct val="100000"/>
                        </a:lnSpc>
                        <a:spcBef>
                          <a:spcPts val="204"/>
                        </a:spcBef>
                      </a:pPr>
                      <a:r>
                        <a:rPr sz="1000" dirty="0">
                          <a:latin typeface="Arial"/>
                          <a:cs typeface="Arial"/>
                        </a:rPr>
                        <a:t>8</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35" algn="ct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1440" algn="r">
                        <a:lnSpc>
                          <a:spcPct val="100000"/>
                        </a:lnSpc>
                        <a:spcBef>
                          <a:spcPts val="204"/>
                        </a:spcBef>
                      </a:pPr>
                      <a:r>
                        <a:rPr sz="1000" spc="-25" dirty="0">
                          <a:latin typeface="Arial"/>
                          <a:cs typeface="Arial"/>
                        </a:rPr>
                        <a:t>11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28605">
                <a:tc>
                  <a:txBody>
                    <a:bodyPr/>
                    <a:lstStyle/>
                    <a:p>
                      <a:pPr marL="97790">
                        <a:lnSpc>
                          <a:spcPct val="100000"/>
                        </a:lnSpc>
                        <a:spcBef>
                          <a:spcPts val="204"/>
                        </a:spcBef>
                      </a:pPr>
                      <a:r>
                        <a:rPr sz="1000" spc="-25" dirty="0">
                          <a:latin typeface="Arial"/>
                          <a:cs typeface="Arial"/>
                        </a:rPr>
                        <a:t>12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1440" algn="r">
                        <a:lnSpc>
                          <a:spcPct val="100000"/>
                        </a:lnSpc>
                        <a:spcBef>
                          <a:spcPts val="204"/>
                        </a:spcBef>
                      </a:pPr>
                      <a:r>
                        <a:rPr sz="1000" spc="-25" dirty="0">
                          <a:latin typeface="Arial"/>
                          <a:cs typeface="Arial"/>
                        </a:rPr>
                        <a:t>13</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2075" algn="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28605">
                <a:tc>
                  <a:txBody>
                    <a:bodyPr/>
                    <a:lstStyle/>
                    <a:p>
                      <a:pPr marL="96520">
                        <a:lnSpc>
                          <a:spcPct val="100000"/>
                        </a:lnSpc>
                        <a:spcBef>
                          <a:spcPts val="204"/>
                        </a:spcBef>
                      </a:pPr>
                      <a:r>
                        <a:rPr sz="1000" spc="-25" dirty="0">
                          <a:latin typeface="Arial"/>
                          <a:cs typeface="Arial"/>
                        </a:rPr>
                        <a:t>19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2710" algn="r">
                        <a:lnSpc>
                          <a:spcPct val="100000"/>
                        </a:lnSpc>
                        <a:spcBef>
                          <a:spcPts val="204"/>
                        </a:spcBef>
                      </a:pPr>
                      <a:r>
                        <a:rPr sz="1000" spc="-25" dirty="0">
                          <a:latin typeface="Arial"/>
                          <a:cs typeface="Arial"/>
                        </a:rPr>
                        <a:t>20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R="93345" algn="r">
                        <a:lnSpc>
                          <a:spcPct val="100000"/>
                        </a:lnSpc>
                        <a:spcBef>
                          <a:spcPts val="204"/>
                        </a:spcBef>
                      </a:pPr>
                      <a:r>
                        <a:rPr sz="1000" spc="-25" dirty="0">
                          <a:latin typeface="Arial"/>
                          <a:cs typeface="Arial"/>
                        </a:rPr>
                        <a:t>25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28605">
                <a:tc>
                  <a:txBody>
                    <a:bodyPr/>
                    <a:lstStyle/>
                    <a:p>
                      <a:pPr marL="95885">
                        <a:lnSpc>
                          <a:spcPct val="100000"/>
                        </a:lnSpc>
                        <a:spcBef>
                          <a:spcPts val="204"/>
                        </a:spcBef>
                      </a:pPr>
                      <a:r>
                        <a:rPr sz="1000" spc="-25" dirty="0">
                          <a:latin typeface="Arial"/>
                          <a:cs typeface="Arial"/>
                        </a:rPr>
                        <a:t>26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93345" algn="r">
                        <a:lnSpc>
                          <a:spcPct val="100000"/>
                        </a:lnSpc>
                        <a:spcBef>
                          <a:spcPts val="204"/>
                        </a:spcBef>
                      </a:pPr>
                      <a:r>
                        <a:rPr sz="1000" spc="-25" dirty="0">
                          <a:latin typeface="Arial"/>
                          <a:cs typeface="Arial"/>
                        </a:rPr>
                        <a:t>27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29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gn="ctr">
                        <a:lnSpc>
                          <a:spcPct val="100000"/>
                        </a:lnSpc>
                        <a:spcBef>
                          <a:spcPts val="204"/>
                        </a:spcBef>
                      </a:pPr>
                      <a:r>
                        <a:rPr sz="1000" spc="-25" dirty="0">
                          <a:latin typeface="Arial"/>
                          <a:cs typeface="Arial"/>
                        </a:rPr>
                        <a:t>30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graphicFrame>
        <p:nvGraphicFramePr>
          <p:cNvPr id="28" name="object 28"/>
          <p:cNvGraphicFramePr>
            <a:graphicFrameLocks noGrp="1"/>
          </p:cNvGraphicFramePr>
          <p:nvPr/>
        </p:nvGraphicFramePr>
        <p:xfrm>
          <a:off x="6096000" y="4948820"/>
          <a:ext cx="2216900" cy="1612296"/>
        </p:xfrm>
        <a:graphic>
          <a:graphicData uri="http://schemas.openxmlformats.org/drawingml/2006/table">
            <a:tbl>
              <a:tblPr firstRow="1" bandRow="1">
                <a:tableStyleId>{2D5ABB26-0587-4C30-8999-92F81FD0307C}</a:tableStyleId>
              </a:tblPr>
              <a:tblGrid>
                <a:gridCol w="316700">
                  <a:extLst>
                    <a:ext uri="{9D8B030D-6E8A-4147-A177-3AD203B41FA5}">
                      <a16:colId xmlns:a16="http://schemas.microsoft.com/office/drawing/2014/main" val="20000"/>
                    </a:ext>
                  </a:extLst>
                </a:gridCol>
                <a:gridCol w="316700">
                  <a:extLst>
                    <a:ext uri="{9D8B030D-6E8A-4147-A177-3AD203B41FA5}">
                      <a16:colId xmlns:a16="http://schemas.microsoft.com/office/drawing/2014/main" val="20001"/>
                    </a:ext>
                  </a:extLst>
                </a:gridCol>
                <a:gridCol w="316700">
                  <a:extLst>
                    <a:ext uri="{9D8B030D-6E8A-4147-A177-3AD203B41FA5}">
                      <a16:colId xmlns:a16="http://schemas.microsoft.com/office/drawing/2014/main" val="20002"/>
                    </a:ext>
                  </a:extLst>
                </a:gridCol>
                <a:gridCol w="316700">
                  <a:extLst>
                    <a:ext uri="{9D8B030D-6E8A-4147-A177-3AD203B41FA5}">
                      <a16:colId xmlns:a16="http://schemas.microsoft.com/office/drawing/2014/main" val="20003"/>
                    </a:ext>
                  </a:extLst>
                </a:gridCol>
                <a:gridCol w="316700">
                  <a:extLst>
                    <a:ext uri="{9D8B030D-6E8A-4147-A177-3AD203B41FA5}">
                      <a16:colId xmlns:a16="http://schemas.microsoft.com/office/drawing/2014/main" val="20004"/>
                    </a:ext>
                  </a:extLst>
                </a:gridCol>
                <a:gridCol w="316700">
                  <a:extLst>
                    <a:ext uri="{9D8B030D-6E8A-4147-A177-3AD203B41FA5}">
                      <a16:colId xmlns:a16="http://schemas.microsoft.com/office/drawing/2014/main" val="20005"/>
                    </a:ext>
                  </a:extLst>
                </a:gridCol>
                <a:gridCol w="316700">
                  <a:extLst>
                    <a:ext uri="{9D8B030D-6E8A-4147-A177-3AD203B41FA5}">
                      <a16:colId xmlns:a16="http://schemas.microsoft.com/office/drawing/2014/main" val="20006"/>
                    </a:ext>
                  </a:extLst>
                </a:gridCol>
              </a:tblGrid>
              <a:tr h="201537">
                <a:tc gridSpan="7">
                  <a:txBody>
                    <a:bodyPr/>
                    <a:lstStyle/>
                    <a:p>
                      <a:pPr marL="17145" algn="ctr">
                        <a:lnSpc>
                          <a:spcPct val="100000"/>
                        </a:lnSpc>
                        <a:spcBef>
                          <a:spcPts val="35"/>
                        </a:spcBef>
                      </a:pPr>
                      <a:r>
                        <a:rPr sz="1100" b="1" dirty="0">
                          <a:latin typeface="Arial"/>
                          <a:cs typeface="Arial"/>
                        </a:rPr>
                        <a:t>July</a:t>
                      </a:r>
                      <a:r>
                        <a:rPr sz="1100" b="1" spc="-55" dirty="0">
                          <a:latin typeface="Arial"/>
                          <a:cs typeface="Arial"/>
                        </a:rPr>
                        <a:t> </a:t>
                      </a:r>
                      <a:r>
                        <a:rPr sz="1100" b="1" spc="-20" dirty="0">
                          <a:latin typeface="Arial"/>
                          <a:cs typeface="Arial"/>
                        </a:rPr>
                        <a:t>2023</a:t>
                      </a:r>
                      <a:endParaRPr sz="11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1537">
                <a:tc>
                  <a:txBody>
                    <a:bodyPr/>
                    <a:lstStyle/>
                    <a:p>
                      <a:pPr marL="12065" algn="ctr">
                        <a:lnSpc>
                          <a:spcPct val="100000"/>
                        </a:lnSpc>
                        <a:spcBef>
                          <a:spcPts val="204"/>
                        </a:spcBef>
                      </a:pPr>
                      <a:r>
                        <a:rPr sz="1000" b="1" dirty="0">
                          <a:solidFill>
                            <a:srgbClr val="FFFFFF"/>
                          </a:solidFill>
                          <a:latin typeface="Arial"/>
                          <a:cs typeface="Arial"/>
                        </a:rPr>
                        <a:t>M</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R="117475" algn="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14935">
                        <a:lnSpc>
                          <a:spcPct val="100000"/>
                        </a:lnSpc>
                        <a:spcBef>
                          <a:spcPts val="204"/>
                        </a:spcBef>
                      </a:pPr>
                      <a:r>
                        <a:rPr sz="1000" b="1" dirty="0">
                          <a:solidFill>
                            <a:srgbClr val="FFFFFF"/>
                          </a:solidFill>
                          <a:latin typeface="Arial"/>
                          <a:cs typeface="Arial"/>
                        </a:rPr>
                        <a:t>W</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T</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970" algn="ctr">
                        <a:lnSpc>
                          <a:spcPct val="100000"/>
                        </a:lnSpc>
                        <a:spcBef>
                          <a:spcPts val="204"/>
                        </a:spcBef>
                      </a:pPr>
                      <a:r>
                        <a:rPr sz="1000" b="1" dirty="0">
                          <a:solidFill>
                            <a:srgbClr val="FFFFFF"/>
                          </a:solidFill>
                          <a:latin typeface="Arial"/>
                          <a:cs typeface="Arial"/>
                        </a:rPr>
                        <a:t>F</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335"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tc>
                  <a:txBody>
                    <a:bodyPr/>
                    <a:lstStyle/>
                    <a:p>
                      <a:pPr marL="13335" algn="ctr">
                        <a:lnSpc>
                          <a:spcPct val="100000"/>
                        </a:lnSpc>
                        <a:spcBef>
                          <a:spcPts val="204"/>
                        </a:spcBef>
                      </a:pPr>
                      <a:r>
                        <a:rPr sz="1000" b="1" dirty="0">
                          <a:solidFill>
                            <a:srgbClr val="FFFFFF"/>
                          </a:solidFill>
                          <a:latin typeface="Arial"/>
                          <a:cs typeface="Arial"/>
                        </a:rPr>
                        <a:t>S</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009A33"/>
                    </a:solidFill>
                  </a:tcPr>
                </a:tc>
                <a:extLst>
                  <a:ext uri="{0D108BD9-81ED-4DB2-BD59-A6C34878D82A}">
                    <a16:rowId xmlns:a16="http://schemas.microsoft.com/office/drawing/2014/main" val="10001"/>
                  </a:ext>
                </a:extLst>
              </a:tr>
              <a:tr h="201537">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marL="15875" algn="ctr">
                        <a:lnSpc>
                          <a:spcPct val="100000"/>
                        </a:lnSpc>
                        <a:spcBef>
                          <a:spcPts val="204"/>
                        </a:spcBef>
                      </a:pPr>
                      <a:r>
                        <a:rPr sz="1000" dirty="0">
                          <a:latin typeface="Arial"/>
                          <a:cs typeface="Arial"/>
                        </a:rPr>
                        <a:t>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5875" algn="ctr">
                        <a:lnSpc>
                          <a:spcPct val="100000"/>
                        </a:lnSpc>
                        <a:spcBef>
                          <a:spcPts val="204"/>
                        </a:spcBef>
                      </a:pPr>
                      <a:r>
                        <a:rPr sz="1000" dirty="0">
                          <a:latin typeface="Arial"/>
                          <a:cs typeface="Arial"/>
                        </a:rPr>
                        <a:t>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2"/>
                  </a:ext>
                </a:extLst>
              </a:tr>
              <a:tr h="201537">
                <a:tc>
                  <a:txBody>
                    <a:bodyPr/>
                    <a:lstStyle/>
                    <a:p>
                      <a:pPr marL="12700" algn="ctr">
                        <a:lnSpc>
                          <a:spcPct val="100000"/>
                        </a:lnSpc>
                        <a:spcBef>
                          <a:spcPts val="204"/>
                        </a:spcBef>
                      </a:pPr>
                      <a:r>
                        <a:rPr sz="1000" dirty="0">
                          <a:latin typeface="Arial"/>
                          <a:cs typeface="Arial"/>
                        </a:rPr>
                        <a:t>3</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122555" algn="r">
                        <a:lnSpc>
                          <a:spcPct val="100000"/>
                        </a:lnSpc>
                        <a:spcBef>
                          <a:spcPts val="204"/>
                        </a:spcBef>
                      </a:pPr>
                      <a:r>
                        <a:rPr sz="1000" dirty="0">
                          <a:latin typeface="Arial"/>
                          <a:cs typeface="Arial"/>
                        </a:rPr>
                        <a:t>4</a:t>
                      </a: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42240">
                        <a:lnSpc>
                          <a:spcPct val="100000"/>
                        </a:lnSpc>
                        <a:spcBef>
                          <a:spcPts val="204"/>
                        </a:spcBef>
                      </a:pPr>
                      <a:r>
                        <a:rPr sz="1000" dirty="0">
                          <a:latin typeface="Arial"/>
                          <a:cs typeface="Arial"/>
                        </a:rPr>
                        <a:t>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1430" algn="ctr">
                        <a:lnSpc>
                          <a:spcPct val="100000"/>
                        </a:lnSpc>
                        <a:spcBef>
                          <a:spcPts val="204"/>
                        </a:spcBef>
                      </a:pPr>
                      <a:r>
                        <a:rPr sz="1000" dirty="0">
                          <a:latin typeface="Arial"/>
                          <a:cs typeface="Arial"/>
                        </a:rPr>
                        <a:t>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1430" algn="ctr">
                        <a:lnSpc>
                          <a:spcPct val="100000"/>
                        </a:lnSpc>
                        <a:spcBef>
                          <a:spcPts val="204"/>
                        </a:spcBef>
                      </a:pPr>
                      <a:r>
                        <a:rPr sz="1000" dirty="0">
                          <a:latin typeface="Arial"/>
                          <a:cs typeface="Arial"/>
                        </a:rPr>
                        <a:t>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795" algn="ctr">
                        <a:lnSpc>
                          <a:spcPct val="100000"/>
                        </a:lnSpc>
                        <a:spcBef>
                          <a:spcPts val="204"/>
                        </a:spcBef>
                      </a:pPr>
                      <a:r>
                        <a:rPr sz="1000" dirty="0">
                          <a:latin typeface="Arial"/>
                          <a:cs typeface="Arial"/>
                        </a:rPr>
                        <a:t>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10795" algn="ctr">
                        <a:lnSpc>
                          <a:spcPct val="100000"/>
                        </a:lnSpc>
                        <a:spcBef>
                          <a:spcPts val="204"/>
                        </a:spcBef>
                      </a:pPr>
                      <a:r>
                        <a:rPr sz="1000" dirty="0">
                          <a:latin typeface="Arial"/>
                          <a:cs typeface="Arial"/>
                        </a:rPr>
                        <a:t>9</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3"/>
                  </a:ext>
                </a:extLst>
              </a:tr>
              <a:tr h="201537">
                <a:tc>
                  <a:txBody>
                    <a:bodyPr/>
                    <a:lstStyle/>
                    <a:p>
                      <a:pPr marL="8890" algn="ctr">
                        <a:lnSpc>
                          <a:spcPct val="100000"/>
                        </a:lnSpc>
                        <a:spcBef>
                          <a:spcPts val="204"/>
                        </a:spcBef>
                      </a:pPr>
                      <a:r>
                        <a:rPr sz="1000" spc="-25" dirty="0">
                          <a:latin typeface="Arial"/>
                          <a:cs typeface="Arial"/>
                        </a:rPr>
                        <a:t>10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86360" algn="r">
                        <a:lnSpc>
                          <a:spcPct val="100000"/>
                        </a:lnSpc>
                        <a:spcBef>
                          <a:spcPts val="204"/>
                        </a:spcBef>
                      </a:pPr>
                      <a:r>
                        <a:rPr sz="1000" spc="-25" dirty="0">
                          <a:latin typeface="Arial"/>
                          <a:cs typeface="Arial"/>
                        </a:rPr>
                        <a:t>11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2870">
                        <a:lnSpc>
                          <a:spcPct val="100000"/>
                        </a:lnSpc>
                        <a:spcBef>
                          <a:spcPts val="204"/>
                        </a:spcBef>
                      </a:pPr>
                      <a:r>
                        <a:rPr sz="1000" spc="-25" dirty="0">
                          <a:latin typeface="Arial"/>
                          <a:cs typeface="Arial"/>
                        </a:rPr>
                        <a:t>12</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7620" algn="ctr">
                        <a:lnSpc>
                          <a:spcPct val="100000"/>
                        </a:lnSpc>
                        <a:spcBef>
                          <a:spcPts val="204"/>
                        </a:spcBef>
                      </a:pPr>
                      <a:r>
                        <a:rPr sz="1000" spc="-25" dirty="0">
                          <a:latin typeface="Arial"/>
                          <a:cs typeface="Arial"/>
                        </a:rPr>
                        <a:t>13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7620" algn="ctr">
                        <a:lnSpc>
                          <a:spcPct val="100000"/>
                        </a:lnSpc>
                        <a:spcBef>
                          <a:spcPts val="204"/>
                        </a:spcBef>
                      </a:pPr>
                      <a:r>
                        <a:rPr sz="1000" spc="-25" dirty="0">
                          <a:latin typeface="Arial"/>
                          <a:cs typeface="Arial"/>
                        </a:rPr>
                        <a:t>14</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985" algn="ctr">
                        <a:lnSpc>
                          <a:spcPct val="100000"/>
                        </a:lnSpc>
                        <a:spcBef>
                          <a:spcPts val="204"/>
                        </a:spcBef>
                      </a:pPr>
                      <a:r>
                        <a:rPr sz="1000" spc="-25" dirty="0">
                          <a:latin typeface="Arial"/>
                          <a:cs typeface="Arial"/>
                        </a:rPr>
                        <a:t>15</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6985" algn="ctr">
                        <a:lnSpc>
                          <a:spcPct val="100000"/>
                        </a:lnSpc>
                        <a:spcBef>
                          <a:spcPts val="204"/>
                        </a:spcBef>
                      </a:pPr>
                      <a:r>
                        <a:rPr sz="1000" spc="-25" dirty="0">
                          <a:latin typeface="Arial"/>
                          <a:cs typeface="Arial"/>
                        </a:rPr>
                        <a:t>16</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4"/>
                  </a:ext>
                </a:extLst>
              </a:tr>
              <a:tr h="201537">
                <a:tc>
                  <a:txBody>
                    <a:bodyPr/>
                    <a:lstStyle/>
                    <a:p>
                      <a:pPr marL="6350" algn="ctr">
                        <a:lnSpc>
                          <a:spcPct val="100000"/>
                        </a:lnSpc>
                        <a:spcBef>
                          <a:spcPts val="204"/>
                        </a:spcBef>
                      </a:pPr>
                      <a:r>
                        <a:rPr sz="1000" spc="-25" dirty="0">
                          <a:latin typeface="Arial"/>
                          <a:cs typeface="Arial"/>
                        </a:rPr>
                        <a:t>17</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87630" algn="r">
                        <a:lnSpc>
                          <a:spcPct val="100000"/>
                        </a:lnSpc>
                        <a:spcBef>
                          <a:spcPts val="204"/>
                        </a:spcBef>
                      </a:pPr>
                      <a:r>
                        <a:rPr sz="1000" spc="-25" dirty="0">
                          <a:latin typeface="Arial"/>
                          <a:cs typeface="Arial"/>
                        </a:rPr>
                        <a:t>18</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1600">
                        <a:lnSpc>
                          <a:spcPct val="100000"/>
                        </a:lnSpc>
                        <a:spcBef>
                          <a:spcPts val="204"/>
                        </a:spcBef>
                      </a:pPr>
                      <a:r>
                        <a:rPr sz="1000" spc="-25" dirty="0">
                          <a:latin typeface="Arial"/>
                          <a:cs typeface="Arial"/>
                        </a:rPr>
                        <a:t>19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5715" algn="ctr">
                        <a:lnSpc>
                          <a:spcPct val="100000"/>
                        </a:lnSpc>
                        <a:spcBef>
                          <a:spcPts val="204"/>
                        </a:spcBef>
                      </a:pPr>
                      <a:r>
                        <a:rPr sz="1000" spc="-25" dirty="0">
                          <a:latin typeface="Arial"/>
                          <a:cs typeface="Arial"/>
                        </a:rPr>
                        <a:t>20</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5080" algn="ctr">
                        <a:lnSpc>
                          <a:spcPct val="100000"/>
                        </a:lnSpc>
                        <a:spcBef>
                          <a:spcPts val="204"/>
                        </a:spcBef>
                      </a:pPr>
                      <a:r>
                        <a:rPr sz="1000" spc="-25" dirty="0">
                          <a:latin typeface="Arial"/>
                          <a:cs typeface="Arial"/>
                        </a:rPr>
                        <a:t>21</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5080" algn="ctr">
                        <a:lnSpc>
                          <a:spcPct val="100000"/>
                        </a:lnSpc>
                        <a:spcBef>
                          <a:spcPts val="204"/>
                        </a:spcBef>
                      </a:pPr>
                      <a:r>
                        <a:rPr sz="1000" spc="-25" dirty="0">
                          <a:latin typeface="Arial"/>
                          <a:cs typeface="Arial"/>
                        </a:rPr>
                        <a:t>22</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4445" algn="ctr">
                        <a:lnSpc>
                          <a:spcPct val="100000"/>
                        </a:lnSpc>
                        <a:spcBef>
                          <a:spcPts val="204"/>
                        </a:spcBef>
                      </a:pPr>
                      <a:r>
                        <a:rPr sz="1000" spc="-25" dirty="0">
                          <a:latin typeface="Arial"/>
                          <a:cs typeface="Arial"/>
                        </a:rPr>
                        <a:t>23</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5"/>
                  </a:ext>
                </a:extLst>
              </a:tr>
              <a:tr h="201537">
                <a:tc>
                  <a:txBody>
                    <a:bodyPr/>
                    <a:lstStyle/>
                    <a:p>
                      <a:pPr marL="6985" algn="ctr">
                        <a:lnSpc>
                          <a:spcPct val="100000"/>
                        </a:lnSpc>
                        <a:spcBef>
                          <a:spcPts val="204"/>
                        </a:spcBef>
                      </a:pPr>
                      <a:r>
                        <a:rPr sz="1000" spc="-25" dirty="0">
                          <a:latin typeface="Arial"/>
                          <a:cs typeface="Arial"/>
                        </a:rPr>
                        <a:t>24</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R="86995" algn="r">
                        <a:lnSpc>
                          <a:spcPct val="100000"/>
                        </a:lnSpc>
                        <a:spcBef>
                          <a:spcPts val="204"/>
                        </a:spcBef>
                      </a:pPr>
                      <a:r>
                        <a:rPr sz="1000" spc="-25" dirty="0">
                          <a:latin typeface="Arial"/>
                          <a:cs typeface="Arial"/>
                        </a:rPr>
                        <a:t>25</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102235">
                        <a:lnSpc>
                          <a:spcPct val="100000"/>
                        </a:lnSpc>
                        <a:spcBef>
                          <a:spcPts val="204"/>
                        </a:spcBef>
                      </a:pPr>
                      <a:r>
                        <a:rPr sz="1000" spc="-25" dirty="0">
                          <a:latin typeface="Arial"/>
                          <a:cs typeface="Arial"/>
                        </a:rPr>
                        <a:t>26</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985" algn="ctr">
                        <a:lnSpc>
                          <a:spcPct val="100000"/>
                        </a:lnSpc>
                        <a:spcBef>
                          <a:spcPts val="204"/>
                        </a:spcBef>
                      </a:pPr>
                      <a:r>
                        <a:rPr sz="1000" spc="-25" dirty="0">
                          <a:latin typeface="Arial"/>
                          <a:cs typeface="Arial"/>
                        </a:rPr>
                        <a:t>27</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985" algn="ctr">
                        <a:lnSpc>
                          <a:spcPct val="100000"/>
                        </a:lnSpc>
                        <a:spcBef>
                          <a:spcPts val="204"/>
                        </a:spcBef>
                      </a:pPr>
                      <a:r>
                        <a:rPr sz="1000" spc="-25" dirty="0">
                          <a:latin typeface="Arial"/>
                          <a:cs typeface="Arial"/>
                        </a:rPr>
                        <a:t>28</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marL="6985" algn="ctr">
                        <a:lnSpc>
                          <a:spcPct val="100000"/>
                        </a:lnSpc>
                        <a:spcBef>
                          <a:spcPts val="204"/>
                        </a:spcBef>
                      </a:pPr>
                      <a:r>
                        <a:rPr sz="1000" spc="-25" dirty="0">
                          <a:latin typeface="Arial"/>
                          <a:cs typeface="Arial"/>
                        </a:rPr>
                        <a:t>29</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tc>
                  <a:txBody>
                    <a:bodyPr/>
                    <a:lstStyle/>
                    <a:p>
                      <a:pPr marL="6985" algn="ctr">
                        <a:lnSpc>
                          <a:spcPct val="100000"/>
                        </a:lnSpc>
                        <a:spcBef>
                          <a:spcPts val="204"/>
                        </a:spcBef>
                      </a:pPr>
                      <a:r>
                        <a:rPr sz="1000" spc="-25" dirty="0">
                          <a:latin typeface="Arial"/>
                          <a:cs typeface="Arial"/>
                        </a:rPr>
                        <a:t>30</a:t>
                      </a:r>
                      <a:endParaRPr sz="100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B1DFD1"/>
                    </a:solidFill>
                  </a:tcPr>
                </a:tc>
                <a:extLst>
                  <a:ext uri="{0D108BD9-81ED-4DB2-BD59-A6C34878D82A}">
                    <a16:rowId xmlns:a16="http://schemas.microsoft.com/office/drawing/2014/main" val="10006"/>
                  </a:ext>
                </a:extLst>
              </a:tr>
              <a:tr h="201537">
                <a:tc>
                  <a:txBody>
                    <a:bodyPr/>
                    <a:lstStyle/>
                    <a:p>
                      <a:pPr marL="6985" algn="ctr">
                        <a:lnSpc>
                          <a:spcPct val="100000"/>
                        </a:lnSpc>
                        <a:spcBef>
                          <a:spcPts val="204"/>
                        </a:spcBef>
                      </a:pPr>
                      <a:r>
                        <a:rPr sz="1000" spc="-25" dirty="0">
                          <a:latin typeface="Arial"/>
                          <a:cs typeface="Arial"/>
                        </a:rPr>
                        <a:t>31</a:t>
                      </a:r>
                      <a:endParaRPr sz="1000" dirty="0">
                        <a:latin typeface="Arial"/>
                        <a:cs typeface="Arial"/>
                      </a:endParaRPr>
                    </a:p>
                  </a:txBody>
                  <a:tcPr marL="0" marR="0" marT="23608"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99FF"/>
                    </a:solidFill>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7"/>
                  </a:ext>
                </a:extLst>
              </a:tr>
            </a:tbl>
          </a:graphicData>
        </a:graphic>
      </p:graphicFrame>
      <p:pic>
        <p:nvPicPr>
          <p:cNvPr id="14" name="Picture 13">
            <a:extLst>
              <a:ext uri="{FF2B5EF4-FFF2-40B4-BE49-F238E27FC236}">
                <a16:creationId xmlns:a16="http://schemas.microsoft.com/office/drawing/2014/main" id="{8B47A6A8-02FD-41D3-B79C-F71AF578CB45}"/>
              </a:ext>
            </a:extLst>
          </p:cNvPr>
          <p:cNvPicPr>
            <a:picLocks noChangeAspect="1"/>
          </p:cNvPicPr>
          <p:nvPr/>
        </p:nvPicPr>
        <p:blipFill>
          <a:blip r:embed="rId2"/>
          <a:stretch>
            <a:fillRect/>
          </a:stretch>
        </p:blipFill>
        <p:spPr>
          <a:xfrm>
            <a:off x="11225489" y="5963171"/>
            <a:ext cx="823031" cy="816935"/>
          </a:xfrm>
          <a:prstGeom prst="rect">
            <a:avLst/>
          </a:prstGeom>
        </p:spPr>
      </p:pic>
      <p:sp>
        <p:nvSpPr>
          <p:cNvPr id="29" name="object 3">
            <a:extLst>
              <a:ext uri="{FF2B5EF4-FFF2-40B4-BE49-F238E27FC236}">
                <a16:creationId xmlns:a16="http://schemas.microsoft.com/office/drawing/2014/main" id="{80AC4DC0-52C1-4DB8-BB59-16D17E82791B}"/>
              </a:ext>
            </a:extLst>
          </p:cNvPr>
          <p:cNvSpPr txBox="1">
            <a:spLocks/>
          </p:cNvSpPr>
          <p:nvPr/>
        </p:nvSpPr>
        <p:spPr>
          <a:xfrm>
            <a:off x="1429927" y="232780"/>
            <a:ext cx="9386685" cy="380960"/>
          </a:xfrm>
          <a:prstGeom prst="rect">
            <a:avLst/>
          </a:prstGeom>
        </p:spPr>
        <p:txBody>
          <a:bodyPr vert="horz" wrap="square" lIns="0" tIns="11516" rIns="0" bIns="0" rtlCol="0" anchor="ctr">
            <a:spAutoFit/>
          </a:bodyPr>
          <a:lstStyle>
            <a:lvl1pPr>
              <a:defRPr sz="4897" b="1" i="0">
                <a:solidFill>
                  <a:srgbClr val="CC0066"/>
                </a:solidFill>
                <a:latin typeface="Arial"/>
                <a:ea typeface="+mj-ea"/>
                <a:cs typeface="Arial"/>
              </a:defRPr>
            </a:lvl1pPr>
          </a:lstStyle>
          <a:p>
            <a:pPr marL="121285" algn="ctr">
              <a:spcBef>
                <a:spcPts val="91"/>
              </a:spcBef>
            </a:pPr>
            <a:r>
              <a:rPr kumimoji="0" lang="en-US" sz="2400" b="1" i="1" u="none" strike="noStrike" kern="1200" cap="none" spc="0" normalizeH="0" baseline="0" noProof="0" dirty="0">
                <a:ln>
                  <a:noFill/>
                </a:ln>
                <a:solidFill>
                  <a:srgbClr val="70AD47">
                    <a:lumMod val="75000"/>
                  </a:srgbClr>
                </a:solidFill>
                <a:effectLst/>
                <a:uLnTx/>
                <a:uFillTx/>
                <a:latin typeface="Arial"/>
                <a:ea typeface="+mn-ea"/>
                <a:cs typeface="Arial"/>
              </a:rPr>
              <a:t>WEX Norfolk Schedule of events 2022-23</a:t>
            </a:r>
            <a:endParaRPr lang="en-GB" sz="2000" u="sng" kern="0" spc="199" dirty="0"/>
          </a:p>
        </p:txBody>
      </p:sp>
      <p:sp>
        <p:nvSpPr>
          <p:cNvPr id="31" name="Rectangle 30">
            <a:extLst>
              <a:ext uri="{FF2B5EF4-FFF2-40B4-BE49-F238E27FC236}">
                <a16:creationId xmlns:a16="http://schemas.microsoft.com/office/drawing/2014/main" id="{C5B09D05-962B-42F1-8086-BBC31C2E99E6}"/>
              </a:ext>
            </a:extLst>
          </p:cNvPr>
          <p:cNvSpPr/>
          <p:nvPr/>
        </p:nvSpPr>
        <p:spPr>
          <a:xfrm>
            <a:off x="1978967" y="741072"/>
            <a:ext cx="557015" cy="4692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KEY:</a:t>
            </a:r>
          </a:p>
        </p:txBody>
      </p:sp>
      <p:sp>
        <p:nvSpPr>
          <p:cNvPr id="32" name="Rectangle 31">
            <a:extLst>
              <a:ext uri="{FF2B5EF4-FFF2-40B4-BE49-F238E27FC236}">
                <a16:creationId xmlns:a16="http://schemas.microsoft.com/office/drawing/2014/main" id="{B38AF853-2165-42E0-86A8-F80DA22CFDAA}"/>
              </a:ext>
            </a:extLst>
          </p:cNvPr>
          <p:cNvSpPr/>
          <p:nvPr/>
        </p:nvSpPr>
        <p:spPr>
          <a:xfrm>
            <a:off x="2535982" y="739394"/>
            <a:ext cx="2101820" cy="47260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WEX Information Sessions </a:t>
            </a:r>
          </a:p>
          <a:p>
            <a:pPr algn="ctr"/>
            <a:r>
              <a:rPr lang="en-GB" sz="1000" b="1" dirty="0">
                <a:solidFill>
                  <a:schemeClr val="tx1"/>
                </a:solidFill>
              </a:rPr>
              <a:t>Mondays 3:30-4pm &amp;</a:t>
            </a:r>
          </a:p>
          <a:p>
            <a:pPr algn="ctr"/>
            <a:r>
              <a:rPr lang="en-GB" sz="1000" b="1" dirty="0">
                <a:solidFill>
                  <a:schemeClr val="tx1"/>
                </a:solidFill>
              </a:rPr>
              <a:t> Thursdays 1-1:30pm</a:t>
            </a:r>
          </a:p>
        </p:txBody>
      </p:sp>
      <p:sp>
        <p:nvSpPr>
          <p:cNvPr id="33" name="Rectangle 32">
            <a:extLst>
              <a:ext uri="{FF2B5EF4-FFF2-40B4-BE49-F238E27FC236}">
                <a16:creationId xmlns:a16="http://schemas.microsoft.com/office/drawing/2014/main" id="{A7F3C7B9-9B27-477F-BBC0-9556239B3E14}"/>
              </a:ext>
            </a:extLst>
          </p:cNvPr>
          <p:cNvSpPr/>
          <p:nvPr/>
        </p:nvSpPr>
        <p:spPr>
          <a:xfrm>
            <a:off x="4637802" y="737713"/>
            <a:ext cx="1692990" cy="47260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dirty="0">
                <a:solidFill>
                  <a:schemeClr val="tx1"/>
                </a:solidFill>
              </a:rPr>
              <a:t>Norfolk Work &amp; Skills Wednesdays: 10:00-10:40am &amp;  2:10-2:50pm</a:t>
            </a:r>
          </a:p>
        </p:txBody>
      </p:sp>
      <p:sp>
        <p:nvSpPr>
          <p:cNvPr id="34" name="Rectangle 33">
            <a:extLst>
              <a:ext uri="{FF2B5EF4-FFF2-40B4-BE49-F238E27FC236}">
                <a16:creationId xmlns:a16="http://schemas.microsoft.com/office/drawing/2014/main" id="{B33E3E53-589A-4504-A642-C966F37F36E6}"/>
              </a:ext>
            </a:extLst>
          </p:cNvPr>
          <p:cNvSpPr/>
          <p:nvPr/>
        </p:nvSpPr>
        <p:spPr>
          <a:xfrm>
            <a:off x="6330792" y="740837"/>
            <a:ext cx="1894898" cy="4726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WEX Norfolk Traded Service Info Session for SEND schools 1pm-1:30pm </a:t>
            </a:r>
          </a:p>
        </p:txBody>
      </p:sp>
      <p:sp>
        <p:nvSpPr>
          <p:cNvPr id="17" name="Rectangle 16">
            <a:extLst>
              <a:ext uri="{FF2B5EF4-FFF2-40B4-BE49-F238E27FC236}">
                <a16:creationId xmlns:a16="http://schemas.microsoft.com/office/drawing/2014/main" id="{56B30DE5-D1DA-42CB-B90A-5B466F7DA788}"/>
              </a:ext>
            </a:extLst>
          </p:cNvPr>
          <p:cNvSpPr/>
          <p:nvPr/>
        </p:nvSpPr>
        <p:spPr>
          <a:xfrm>
            <a:off x="0" y="0"/>
            <a:ext cx="12192000" cy="172167"/>
          </a:xfrm>
          <a:prstGeom prst="rect">
            <a:avLst/>
          </a:prstGeom>
          <a:solidFill>
            <a:srgbClr val="7DB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a:extLst>
              <a:ext uri="{FF2B5EF4-FFF2-40B4-BE49-F238E27FC236}">
                <a16:creationId xmlns:a16="http://schemas.microsoft.com/office/drawing/2014/main" id="{944831FF-2933-441F-A894-7E5AC96374FB}"/>
              </a:ext>
            </a:extLst>
          </p:cNvPr>
          <p:cNvGraphicFramePr>
            <a:graphicFrameLocks noGrp="1"/>
          </p:cNvGraphicFramePr>
          <p:nvPr>
            <p:extLst>
              <p:ext uri="{D42A27DB-BD31-4B8C-83A1-F6EECF244321}">
                <p14:modId xmlns:p14="http://schemas.microsoft.com/office/powerpoint/2010/main" val="1392895639"/>
              </p:ext>
            </p:extLst>
          </p:nvPr>
        </p:nvGraphicFramePr>
        <p:xfrm>
          <a:off x="8486211" y="4955058"/>
          <a:ext cx="2216900" cy="1606059"/>
        </p:xfrm>
        <a:graphic>
          <a:graphicData uri="http://schemas.openxmlformats.org/drawingml/2006/table">
            <a:tbl>
              <a:tblPr firstRow="1" firstCol="1" lastRow="1" lastCol="1" bandRow="1" bandCol="1"/>
              <a:tblGrid>
                <a:gridCol w="316700">
                  <a:extLst>
                    <a:ext uri="{9D8B030D-6E8A-4147-A177-3AD203B41FA5}">
                      <a16:colId xmlns:a16="http://schemas.microsoft.com/office/drawing/2014/main" val="3557999655"/>
                    </a:ext>
                  </a:extLst>
                </a:gridCol>
                <a:gridCol w="316700">
                  <a:extLst>
                    <a:ext uri="{9D8B030D-6E8A-4147-A177-3AD203B41FA5}">
                      <a16:colId xmlns:a16="http://schemas.microsoft.com/office/drawing/2014/main" val="1225833364"/>
                    </a:ext>
                  </a:extLst>
                </a:gridCol>
                <a:gridCol w="316700">
                  <a:extLst>
                    <a:ext uri="{9D8B030D-6E8A-4147-A177-3AD203B41FA5}">
                      <a16:colId xmlns:a16="http://schemas.microsoft.com/office/drawing/2014/main" val="2168319735"/>
                    </a:ext>
                  </a:extLst>
                </a:gridCol>
                <a:gridCol w="316700">
                  <a:extLst>
                    <a:ext uri="{9D8B030D-6E8A-4147-A177-3AD203B41FA5}">
                      <a16:colId xmlns:a16="http://schemas.microsoft.com/office/drawing/2014/main" val="146569635"/>
                    </a:ext>
                  </a:extLst>
                </a:gridCol>
                <a:gridCol w="316700">
                  <a:extLst>
                    <a:ext uri="{9D8B030D-6E8A-4147-A177-3AD203B41FA5}">
                      <a16:colId xmlns:a16="http://schemas.microsoft.com/office/drawing/2014/main" val="757525772"/>
                    </a:ext>
                  </a:extLst>
                </a:gridCol>
                <a:gridCol w="316700">
                  <a:extLst>
                    <a:ext uri="{9D8B030D-6E8A-4147-A177-3AD203B41FA5}">
                      <a16:colId xmlns:a16="http://schemas.microsoft.com/office/drawing/2014/main" val="2047965101"/>
                    </a:ext>
                  </a:extLst>
                </a:gridCol>
                <a:gridCol w="316700">
                  <a:extLst>
                    <a:ext uri="{9D8B030D-6E8A-4147-A177-3AD203B41FA5}">
                      <a16:colId xmlns:a16="http://schemas.microsoft.com/office/drawing/2014/main" val="949511666"/>
                    </a:ext>
                  </a:extLst>
                </a:gridCol>
              </a:tblGrid>
              <a:tr h="229437">
                <a:tc gridSpan="7">
                  <a:txBody>
                    <a:bodyPr/>
                    <a:lstStyle/>
                    <a:p>
                      <a:pPr marL="774065" algn="l">
                        <a:spcBef>
                          <a:spcPts val="35"/>
                        </a:spcBef>
                        <a:spcAft>
                          <a:spcPts val="0"/>
                        </a:spcAft>
                      </a:pPr>
                      <a:r>
                        <a:rPr lang="en-US" sz="1200" b="1">
                          <a:effectLst/>
                          <a:latin typeface="Arial" panose="020B0604020202020204" pitchFamily="34" charset="0"/>
                          <a:ea typeface="Arial" panose="020B0604020202020204" pitchFamily="34" charset="0"/>
                          <a:cs typeface="Times New Roman" panose="02020603050405020304" pitchFamily="18" charset="0"/>
                        </a:rPr>
                        <a:t>August</a:t>
                      </a:r>
                      <a:r>
                        <a:rPr lang="en-US" sz="1200" b="1" spc="-15">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1200" b="1" spc="-2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2023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5149862"/>
                  </a:ext>
                </a:extLst>
              </a:tr>
              <a:tr h="229437">
                <a:tc>
                  <a:txBody>
                    <a:bodyPr/>
                    <a:lstStyle/>
                    <a:p>
                      <a:pPr marL="27940" algn="ct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M</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L="29845" algn="ct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L="26035" algn="ct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W</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R="106680" algn="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R="106680" algn="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F</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L="133985" algn="l">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tc>
                  <a:txBody>
                    <a:bodyPr/>
                    <a:lstStyle/>
                    <a:p>
                      <a:pPr marL="28575" algn="ctr">
                        <a:spcBef>
                          <a:spcPts val="195"/>
                        </a:spcBef>
                      </a:pPr>
                      <a:r>
                        <a:rPr lang="en-US" sz="1050" b="1">
                          <a:solidFill>
                            <a:srgbClr val="FFFFFF"/>
                          </a:solidFill>
                          <a:effectLst/>
                          <a:latin typeface="Arial" panose="020B0604020202020204" pitchFamily="34" charset="0"/>
                          <a:ea typeface="Arial" panose="020B0604020202020204" pitchFamily="34" charset="0"/>
                          <a:cs typeface="Times New Roman" panose="02020603050405020304" pitchFamily="18" charset="0"/>
                        </a:rPr>
                        <a:t>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9A33"/>
                    </a:solidFill>
                  </a:tcPr>
                </a:tc>
                <a:extLst>
                  <a:ext uri="{0D108BD9-81ED-4DB2-BD59-A6C34878D82A}">
                    <a16:rowId xmlns:a16="http://schemas.microsoft.com/office/drawing/2014/main" val="2413339741"/>
                  </a:ext>
                </a:extLst>
              </a:tr>
              <a:tr h="229437">
                <a:tc>
                  <a:txBody>
                    <a:bodyPr/>
                    <a:lstStyle/>
                    <a:p>
                      <a:pPr algn="l">
                        <a:spcBef>
                          <a:spcPts val="195"/>
                        </a:spcBef>
                      </a:pPr>
                      <a:r>
                        <a:rPr lang="en-US" sz="1100">
                          <a:effectLst/>
                          <a:latin typeface="Times New Roman" panose="02020603050405020304" pitchFamily="18" charset="0"/>
                          <a:ea typeface="Arial" panose="020B0604020202020204" pitchFamily="34" charset="0"/>
                          <a:cs typeface="Arial" panose="020B0604020202020204" pitchFamily="34"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9685" algn="ctr">
                        <a:spcBef>
                          <a:spcPts val="195"/>
                        </a:spcBef>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19685" algn="ctr">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115570" algn="r">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115570" algn="r">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142875" algn="l">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a:txBody>
                    <a:bodyPr/>
                    <a:lstStyle/>
                    <a:p>
                      <a:pPr marL="31115" algn="ctr">
                        <a:spcBef>
                          <a:spcPts val="195"/>
                        </a:spcBef>
                      </a:pPr>
                      <a:r>
                        <a:rPr lang="en-US" sz="1050">
                          <a:solidFill>
                            <a:srgbClr val="000000"/>
                          </a:solidFill>
                          <a:effectLst/>
                          <a:latin typeface="Arial" panose="020B0604020202020204" pitchFamily="34" charset="0"/>
                          <a:ea typeface="Arial" panose="020B0604020202020204" pitchFamily="34" charset="0"/>
                          <a:cs typeface="Times New Roman" panose="02020603050405020304" pitchFamily="18" charset="0"/>
                        </a:rPr>
                        <a:t>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extLst>
                  <a:ext uri="{0D108BD9-81ED-4DB2-BD59-A6C34878D82A}">
                    <a16:rowId xmlns:a16="http://schemas.microsoft.com/office/drawing/2014/main" val="3353422146"/>
                  </a:ext>
                </a:extLst>
              </a:tr>
              <a:tr h="229437">
                <a:tc>
                  <a:txBody>
                    <a:bodyPr/>
                    <a:lstStyle/>
                    <a:p>
                      <a:pPr marL="27305" algn="ctr">
                        <a:spcBef>
                          <a:spcPts val="195"/>
                        </a:spcBef>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26670" algn="ctr">
                        <a:spcBef>
                          <a:spcPts val="195"/>
                        </a:spcBef>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8</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26035" algn="ctr">
                        <a:spcBef>
                          <a:spcPts val="195"/>
                        </a:spcBef>
                      </a:pPr>
                      <a:r>
                        <a:rPr lang="en-US" sz="105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9</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5565" algn="r">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5565" algn="r">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100965" algn="l">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a:txBody>
                    <a:bodyPr/>
                    <a:lstStyle/>
                    <a:p>
                      <a:pPr marL="82550" marR="59690"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extLst>
                  <a:ext uri="{0D108BD9-81ED-4DB2-BD59-A6C34878D82A}">
                    <a16:rowId xmlns:a16="http://schemas.microsoft.com/office/drawing/2014/main" val="3909251834"/>
                  </a:ext>
                </a:extLst>
              </a:tr>
              <a:tr h="229437">
                <a:tc>
                  <a:txBody>
                    <a:bodyPr/>
                    <a:lstStyle/>
                    <a:p>
                      <a:pPr marL="82550" marR="59690"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14</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59690"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60325"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16</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6835"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17</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6835"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18</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99695" algn="l">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19</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a:txBody>
                    <a:bodyPr/>
                    <a:lstStyle/>
                    <a:p>
                      <a:pPr marL="82550" marR="61595"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extLst>
                  <a:ext uri="{0D108BD9-81ED-4DB2-BD59-A6C34878D82A}">
                    <a16:rowId xmlns:a16="http://schemas.microsoft.com/office/drawing/2014/main" val="3200545607"/>
                  </a:ext>
                </a:extLst>
              </a:tr>
              <a:tr h="229437">
                <a:tc>
                  <a:txBody>
                    <a:bodyPr/>
                    <a:lstStyle/>
                    <a:p>
                      <a:pPr marL="82550" marR="62230"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21</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62230"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62865"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23</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8105"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24</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8105"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25</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98425" algn="l">
                        <a:spcBef>
                          <a:spcPts val="195"/>
                        </a:spcBef>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tc>
                  <a:txBody>
                    <a:bodyPr/>
                    <a:lstStyle/>
                    <a:p>
                      <a:pPr marL="82550" marR="64135"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1DFD1"/>
                    </a:solidFill>
                  </a:tcPr>
                </a:tc>
                <a:extLst>
                  <a:ext uri="{0D108BD9-81ED-4DB2-BD59-A6C34878D82A}">
                    <a16:rowId xmlns:a16="http://schemas.microsoft.com/office/drawing/2014/main" val="1997124007"/>
                  </a:ext>
                </a:extLst>
              </a:tr>
              <a:tr h="229437">
                <a:tc>
                  <a:txBody>
                    <a:bodyPr/>
                    <a:lstStyle/>
                    <a:p>
                      <a:pPr marL="82550" marR="59690" algn="ctr">
                        <a:spcBef>
                          <a:spcPts val="195"/>
                        </a:spcBef>
                        <a:spcAft>
                          <a:spcPts val="0"/>
                        </a:spcAft>
                      </a:pPr>
                      <a:r>
                        <a:rPr lang="en-US" sz="1050" spc="-25">
                          <a:solidFill>
                            <a:srgbClr val="000000"/>
                          </a:solidFill>
                          <a:effectLst/>
                          <a:latin typeface="Arial" panose="020B0604020202020204" pitchFamily="34" charset="0"/>
                          <a:ea typeface="Arial" panose="020B0604020202020204" pitchFamily="34" charset="0"/>
                          <a:cs typeface="Times New Roman" panose="02020603050405020304" pitchFamily="18" charset="0"/>
                        </a:rPr>
                        <a:t>28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marL="82550" marR="59690"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29</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L="82550" marR="59690" algn="ctr">
                        <a:spcBef>
                          <a:spcPts val="195"/>
                        </a:spcBef>
                        <a:spcAft>
                          <a:spcPts val="0"/>
                        </a:spcAft>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30</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marR="76200" algn="r">
                        <a:spcBef>
                          <a:spcPts val="195"/>
                        </a:spcBef>
                      </a:pPr>
                      <a:r>
                        <a:rPr lang="en-US" sz="1050" spc="-2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31</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99FF"/>
                    </a:solidFill>
                  </a:tcPr>
                </a:tc>
                <a:tc>
                  <a:txBody>
                    <a:bodyPr/>
                    <a:lstStyle/>
                    <a:p>
                      <a:pPr algn="l">
                        <a:spcBef>
                          <a:spcPts val="195"/>
                        </a:spcBef>
                      </a:pPr>
                      <a:r>
                        <a:rPr lang="en-US" sz="1100" dirty="0">
                          <a:effectLst/>
                          <a:latin typeface="Times New Roman" panose="02020603050405020304" pitchFamily="18"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spcBef>
                          <a:spcPts val="195"/>
                        </a:spcBef>
                      </a:pPr>
                      <a:r>
                        <a:rPr lang="en-US" sz="1100" dirty="0">
                          <a:effectLst/>
                          <a:latin typeface="Times New Roman" panose="02020603050405020304" pitchFamily="18"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algn="l">
                        <a:spcBef>
                          <a:spcPts val="195"/>
                        </a:spcBef>
                      </a:pPr>
                      <a:r>
                        <a:rPr lang="en-US" sz="1100" dirty="0">
                          <a:effectLst/>
                          <a:latin typeface="Times New Roman" panose="02020603050405020304" pitchFamily="18" charset="0"/>
                          <a:ea typeface="Arial" panose="020B0604020202020204" pitchFamily="34" charset="0"/>
                          <a:cs typeface="Arial" panose="020B0604020202020204" pitchFamily="34"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04153031"/>
                  </a:ext>
                </a:extLst>
              </a:tr>
            </a:tbl>
          </a:graphicData>
        </a:graphic>
      </p:graphicFrame>
      <p:sp>
        <p:nvSpPr>
          <p:cNvPr id="30" name="Rectangle 29">
            <a:extLst>
              <a:ext uri="{FF2B5EF4-FFF2-40B4-BE49-F238E27FC236}">
                <a16:creationId xmlns:a16="http://schemas.microsoft.com/office/drawing/2014/main" id="{739A4A45-1676-4F76-B9C4-F814BD96255A}"/>
              </a:ext>
            </a:extLst>
          </p:cNvPr>
          <p:cNvSpPr/>
          <p:nvPr/>
        </p:nvSpPr>
        <p:spPr>
          <a:xfrm>
            <a:off x="8230703" y="737713"/>
            <a:ext cx="1982329" cy="472606"/>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solidFill>
                  <a:schemeClr val="tx1"/>
                </a:solidFill>
              </a:rPr>
              <a:t>No events due to team’s focus on H&amp;S Assessments for WEX traded service</a:t>
            </a:r>
          </a:p>
        </p:txBody>
      </p:sp>
    </p:spTree>
    <p:extLst>
      <p:ext uri="{BB962C8B-B14F-4D97-AF65-F5344CB8AC3E}">
        <p14:creationId xmlns:p14="http://schemas.microsoft.com/office/powerpoint/2010/main" val="200289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140AB6-C49D-8746-A69E-FFF6A5ACD0E1}"/>
              </a:ext>
            </a:extLst>
          </p:cNvPr>
          <p:cNvSpPr>
            <a:spLocks noGrp="1"/>
          </p:cNvSpPr>
          <p:nvPr>
            <p:ph type="body" sz="quarter" idx="10"/>
          </p:nvPr>
        </p:nvSpPr>
        <p:spPr/>
        <p:txBody>
          <a:bodyPr>
            <a:normAutofit fontScale="92500"/>
          </a:bodyPr>
          <a:lstStyle/>
          <a:p>
            <a:r>
              <a:rPr lang="en-US" dirty="0"/>
              <a:t>Further information</a:t>
            </a:r>
          </a:p>
        </p:txBody>
      </p:sp>
      <p:sp>
        <p:nvSpPr>
          <p:cNvPr id="3" name="Text Placeholder 2">
            <a:extLst>
              <a:ext uri="{FF2B5EF4-FFF2-40B4-BE49-F238E27FC236}">
                <a16:creationId xmlns:a16="http://schemas.microsoft.com/office/drawing/2014/main" id="{ED6CA9D5-C6A7-F744-A69D-CE46702D54C5}"/>
              </a:ext>
            </a:extLst>
          </p:cNvPr>
          <p:cNvSpPr>
            <a:spLocks noGrp="1"/>
          </p:cNvSpPr>
          <p:nvPr>
            <p:ph type="body" sz="quarter" idx="11"/>
          </p:nvPr>
        </p:nvSpPr>
        <p:spPr>
          <a:xfrm>
            <a:off x="4907371" y="3673502"/>
            <a:ext cx="2825272" cy="2705443"/>
          </a:xfrm>
        </p:spPr>
        <p:txBody>
          <a:bodyPr/>
          <a:lstStyle/>
          <a:p>
            <a:r>
              <a:rPr lang="en-US" sz="1600" dirty="0"/>
              <a:t>Useful resources from </a:t>
            </a:r>
          </a:p>
          <a:p>
            <a:r>
              <a:rPr lang="en-US" sz="1600" dirty="0"/>
              <a:t>The Careers &amp; Enterprise Company:</a:t>
            </a:r>
          </a:p>
          <a:p>
            <a:r>
              <a:rPr lang="en-GB" sz="1700" dirty="0">
                <a:hlinkClick r:id="rId2">
                  <a:extLst>
                    <a:ext uri="{A12FA001-AC4F-418D-AE19-62706E023703}">
                      <ahyp:hlinkClr xmlns:ahyp="http://schemas.microsoft.com/office/drawing/2018/hyperlinkcolor" val="tx"/>
                    </a:ext>
                  </a:extLst>
                </a:hlinkClick>
              </a:rPr>
              <a:t>Tools &amp; Resources | The Careers and Enterprise Company</a:t>
            </a:r>
            <a:endParaRPr lang="en-US" sz="1700" dirty="0"/>
          </a:p>
          <a:p>
            <a:endParaRPr lang="en-US" dirty="0"/>
          </a:p>
        </p:txBody>
      </p:sp>
      <p:sp>
        <p:nvSpPr>
          <p:cNvPr id="6" name="Text Placeholder 5">
            <a:extLst>
              <a:ext uri="{FF2B5EF4-FFF2-40B4-BE49-F238E27FC236}">
                <a16:creationId xmlns:a16="http://schemas.microsoft.com/office/drawing/2014/main" id="{B01F64F0-BA6E-984B-AB5C-77A6BD330EFC}"/>
              </a:ext>
            </a:extLst>
          </p:cNvPr>
          <p:cNvSpPr>
            <a:spLocks noGrp="1"/>
          </p:cNvSpPr>
          <p:nvPr>
            <p:ph type="body" sz="quarter" idx="14"/>
          </p:nvPr>
        </p:nvSpPr>
        <p:spPr>
          <a:xfrm>
            <a:off x="8755615" y="1926387"/>
            <a:ext cx="2191219" cy="2138619"/>
          </a:xfrm>
        </p:spPr>
        <p:txBody>
          <a:bodyPr/>
          <a:lstStyle/>
          <a:p>
            <a:r>
              <a:rPr lang="en-US" dirty="0"/>
              <a:t>Email us: </a:t>
            </a:r>
            <a:r>
              <a:rPr lang="en-US" dirty="0">
                <a:hlinkClick r:id="rId3">
                  <a:extLst>
                    <a:ext uri="{A12FA001-AC4F-418D-AE19-62706E023703}">
                      <ahyp:hlinkClr xmlns:ahyp="http://schemas.microsoft.com/office/drawing/2018/hyperlinkcolor" val="tx"/>
                    </a:ext>
                  </a:extLst>
                </a:hlinkClick>
              </a:rPr>
              <a:t>work.experience@norfolk.gov.uk</a:t>
            </a:r>
            <a:endParaRPr lang="en-US" dirty="0"/>
          </a:p>
        </p:txBody>
      </p:sp>
      <p:sp>
        <p:nvSpPr>
          <p:cNvPr id="8" name="TextBox 7">
            <a:extLst>
              <a:ext uri="{FF2B5EF4-FFF2-40B4-BE49-F238E27FC236}">
                <a16:creationId xmlns:a16="http://schemas.microsoft.com/office/drawing/2014/main" id="{F97EB121-E31A-4974-81FE-29503F372974}"/>
              </a:ext>
            </a:extLst>
          </p:cNvPr>
          <p:cNvSpPr txBox="1"/>
          <p:nvPr/>
        </p:nvSpPr>
        <p:spPr>
          <a:xfrm>
            <a:off x="5724938" y="1312210"/>
            <a:ext cx="1895062" cy="1292662"/>
          </a:xfrm>
          <a:prstGeom prst="rect">
            <a:avLst/>
          </a:prstGeom>
          <a:noFill/>
        </p:spPr>
        <p:txBody>
          <a:bodyPr wrap="square" rtlCol="0">
            <a:spAutoFit/>
          </a:bodyPr>
          <a:lstStyle/>
          <a:p>
            <a:pPr algn="ctr"/>
            <a:r>
              <a:rPr lang="en-GB" b="1" dirty="0">
                <a:solidFill>
                  <a:schemeClr val="bg1"/>
                </a:solidFill>
              </a:rPr>
              <a:t>Twitter: </a:t>
            </a:r>
            <a:r>
              <a:rPr lang="en-GB" sz="1400" b="1" dirty="0">
                <a:solidFill>
                  <a:schemeClr val="bg1"/>
                </a:solidFill>
                <a:hlinkClick r:id="rId4">
                  <a:extLst>
                    <a:ext uri="{A12FA001-AC4F-418D-AE19-62706E023703}">
                      <ahyp:hlinkClr xmlns:ahyp="http://schemas.microsoft.com/office/drawing/2018/hyperlinkcolor" val="tx"/>
                    </a:ext>
                  </a:extLst>
                </a:hlinkClick>
              </a:rPr>
              <a:t>@WEXNorfolkCC</a:t>
            </a:r>
            <a:endParaRPr lang="en-GB" sz="1400" b="1" dirty="0">
              <a:solidFill>
                <a:schemeClr val="bg1"/>
              </a:solidFill>
            </a:endParaRPr>
          </a:p>
          <a:p>
            <a:pPr algn="ctr"/>
            <a:endParaRPr lang="en-GB" sz="1400" b="1" dirty="0">
              <a:solidFill>
                <a:schemeClr val="bg1"/>
              </a:solidFill>
            </a:endParaRPr>
          </a:p>
          <a:p>
            <a:pPr algn="ctr"/>
            <a:r>
              <a:rPr lang="en-GB" b="1" dirty="0">
                <a:solidFill>
                  <a:schemeClr val="bg1"/>
                </a:solidFill>
              </a:rPr>
              <a:t>LinkedIn:</a:t>
            </a:r>
            <a:r>
              <a:rPr lang="en-GB" sz="1400" b="1" dirty="0">
                <a:solidFill>
                  <a:schemeClr val="bg1"/>
                </a:solidFill>
              </a:rPr>
              <a:t> </a:t>
            </a:r>
            <a:r>
              <a:rPr lang="en-GB" sz="1400" b="1" dirty="0">
                <a:solidFill>
                  <a:schemeClr val="bg1"/>
                </a:solidFill>
                <a:hlinkClick r:id="rId5">
                  <a:extLst>
                    <a:ext uri="{A12FA001-AC4F-418D-AE19-62706E023703}">
                      <ahyp:hlinkClr xmlns:ahyp="http://schemas.microsoft.com/office/drawing/2018/hyperlinkcolor" val="tx"/>
                    </a:ext>
                  </a:extLst>
                </a:hlinkClick>
              </a:rPr>
              <a:t>WEXNorfolk</a:t>
            </a:r>
            <a:endParaRPr lang="en-GB" sz="1400" b="1" dirty="0">
              <a:solidFill>
                <a:schemeClr val="bg1"/>
              </a:solidFill>
            </a:endParaRPr>
          </a:p>
        </p:txBody>
      </p:sp>
      <p:sp>
        <p:nvSpPr>
          <p:cNvPr id="5" name="TextBox 4">
            <a:extLst>
              <a:ext uri="{FF2B5EF4-FFF2-40B4-BE49-F238E27FC236}">
                <a16:creationId xmlns:a16="http://schemas.microsoft.com/office/drawing/2014/main" id="{BECE6B69-9BCF-41C1-BD4B-7CBCFB29F9A5}"/>
              </a:ext>
            </a:extLst>
          </p:cNvPr>
          <p:cNvSpPr txBox="1"/>
          <p:nvPr/>
        </p:nvSpPr>
        <p:spPr>
          <a:xfrm>
            <a:off x="1620253" y="3064042"/>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FFFFFF"/>
                </a:solidFill>
                <a:latin typeface="Arial"/>
                <a:cs typeface="Segoe UI"/>
              </a:rPr>
              <a:t>Help You Choose: </a:t>
            </a:r>
            <a:r>
              <a:rPr lang="en-US" dirty="0">
                <a:latin typeface="Arial"/>
                <a:cs typeface="Segoe UI"/>
              </a:rPr>
              <a:t>​</a:t>
            </a:r>
          </a:p>
          <a:p>
            <a:pPr algn="ctr"/>
            <a:r>
              <a:rPr lang="en-GB" b="1" dirty="0">
                <a:solidFill>
                  <a:schemeClr val="bg1"/>
                </a:solidFill>
                <a:latin typeface="Arial"/>
                <a:cs typeface="Segoe UI"/>
                <a:hlinkClick r:id="rId6">
                  <a:extLst>
                    <a:ext uri="{A12FA001-AC4F-418D-AE19-62706E023703}">
                      <ahyp:hlinkClr xmlns:ahyp="http://schemas.microsoft.com/office/drawing/2018/hyperlinkcolor" val="tx"/>
                    </a:ext>
                  </a:extLst>
                </a:hlinkClick>
              </a:rPr>
              <a:t>Work Experience | helpyouchoose.org</a:t>
            </a:r>
            <a:r>
              <a:rPr lang="en-US" dirty="0">
                <a:latin typeface="Arial"/>
                <a:cs typeface="Segoe UI"/>
              </a:rPr>
              <a:t>​</a:t>
            </a:r>
          </a:p>
        </p:txBody>
      </p:sp>
      <p:pic>
        <p:nvPicPr>
          <p:cNvPr id="9" name="Picture 8" descr="Logo&#10;&#10;Description automatically generated">
            <a:extLst>
              <a:ext uri="{FF2B5EF4-FFF2-40B4-BE49-F238E27FC236}">
                <a16:creationId xmlns:a16="http://schemas.microsoft.com/office/drawing/2014/main" id="{C6459E58-7E9C-4D73-A748-2A8A61ED826F}"/>
              </a:ext>
            </a:extLst>
          </p:cNvPr>
          <p:cNvPicPr>
            <a:picLocks noChangeAspect="1"/>
          </p:cNvPicPr>
          <p:nvPr/>
        </p:nvPicPr>
        <p:blipFill>
          <a:blip r:embed="rId7"/>
          <a:stretch>
            <a:fillRect/>
          </a:stretch>
        </p:blipFill>
        <p:spPr>
          <a:xfrm>
            <a:off x="10151006" y="5109243"/>
            <a:ext cx="1591655" cy="1574648"/>
          </a:xfrm>
          <a:prstGeom prst="rect">
            <a:avLst/>
          </a:prstGeom>
        </p:spPr>
      </p:pic>
    </p:spTree>
    <p:extLst>
      <p:ext uri="{BB962C8B-B14F-4D97-AF65-F5344CB8AC3E}">
        <p14:creationId xmlns:p14="http://schemas.microsoft.com/office/powerpoint/2010/main" val="3167806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2084587" y="-334108"/>
            <a:ext cx="6098058" cy="7666714"/>
          </a:xfrm>
          <a:prstGeom prst="rect">
            <a:avLst/>
          </a:prstGeom>
          <a:noFill/>
        </p:spPr>
        <p:txBody>
          <a:bodyPr wrap="square">
            <a:spAutoFit/>
          </a:bodyPr>
          <a:lstStyle/>
          <a:p>
            <a:pPr algn="ctr">
              <a:lnSpc>
                <a:spcPct val="90000"/>
              </a:lnSpc>
              <a:spcBef>
                <a:spcPts val="1000"/>
              </a:spcBef>
              <a:buClr>
                <a:schemeClr val="accent1"/>
              </a:buClr>
              <a:buSzPct val="80000"/>
            </a:pP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lnSpc>
                <a:spcPct val="90000"/>
              </a:lnSpc>
              <a:spcBef>
                <a:spcPts val="1000"/>
              </a:spcBef>
              <a:buClr>
                <a:schemeClr val="accent1"/>
              </a:buClr>
              <a:buSzPct val="80000"/>
            </a:pPr>
            <a:endParaRPr lang="en-GB" dirty="0">
              <a:solidFill>
                <a:schemeClr val="tx1">
                  <a:lumMod val="75000"/>
                  <a:lumOff val="25000"/>
                </a:schemeClr>
              </a:solidFill>
              <a:latin typeface="Calibri" panose="020F0502020204030204" pitchFamily="34" charset="0"/>
              <a:cs typeface="Calibri" panose="020F0502020204030204" pitchFamily="34" charset="0"/>
            </a:endParaRPr>
          </a:p>
          <a:p>
            <a:pPr algn="ctr">
              <a:lnSpc>
                <a:spcPct val="90000"/>
              </a:lnSpc>
              <a:spcBef>
                <a:spcPts val="1000"/>
              </a:spcBef>
              <a:buClr>
                <a:schemeClr val="accent1"/>
              </a:buClr>
              <a:buSzPct val="80000"/>
            </a:pPr>
            <a:r>
              <a:rPr lang="en-GB" b="1" dirty="0">
                <a:solidFill>
                  <a:schemeClr val="tx1">
                    <a:lumMod val="75000"/>
                    <a:lumOff val="25000"/>
                  </a:schemeClr>
                </a:solidFill>
                <a:latin typeface="Calibri" panose="020F0502020204030204" pitchFamily="34" charset="0"/>
                <a:cs typeface="Calibri" panose="020F0502020204030204" pitchFamily="34" charset="0"/>
              </a:rPr>
              <a:t>L</a:t>
            </a:r>
            <a:r>
              <a:rPr lang="en-US" b="1" dirty="0">
                <a:solidFill>
                  <a:schemeClr val="accent2">
                    <a:lumMod val="50000"/>
                  </a:schemeClr>
                </a:solidFill>
                <a:latin typeface="Calibri" panose="020F0502020204030204" pitchFamily="34" charset="0"/>
                <a:cs typeface="Calibri" panose="020F0502020204030204" pitchFamily="34" charset="0"/>
              </a:rPr>
              <a:t>et us support you towards meeting the requirements of   Gatsby Benchmarks 5 &amp; 6* and PfAL employment outcomes</a:t>
            </a:r>
            <a:r>
              <a:rPr lang="en-GB" b="1" dirty="0">
                <a:solidFill>
                  <a:schemeClr val="accent2">
                    <a:lumMod val="50000"/>
                  </a:schemeClr>
                </a:solidFill>
                <a:latin typeface="Calibri" panose="020F0502020204030204" pitchFamily="34" charset="0"/>
                <a:cs typeface="Calibri" panose="020F0502020204030204" pitchFamily="34" charset="0"/>
              </a:rPr>
              <a:t>⁑</a:t>
            </a:r>
            <a:endParaRPr lang="en-US" b="1" dirty="0">
              <a:solidFill>
                <a:schemeClr val="accent2">
                  <a:lumMod val="50000"/>
                </a:schemeClr>
              </a:solidFill>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US" b="1" dirty="0">
              <a:highlight>
                <a:srgbClr val="FFFF00"/>
              </a:highlight>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Do you want support with arranging meaningful encounters with employers?*</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Need support with development of students’ employability skills and work-readiness activities?</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Want to know more about our traded service offer?</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New to work experience and just want to know more?</a:t>
            </a:r>
          </a:p>
          <a:p>
            <a:pPr marL="285750" indent="-285750">
              <a:lnSpc>
                <a:spcPct val="90000"/>
              </a:lnSpc>
              <a:spcBef>
                <a:spcPts val="1000"/>
              </a:spcBef>
              <a:buClr>
                <a:schemeClr val="accent1"/>
              </a:buClr>
              <a:buSzPct val="80000"/>
              <a:buFont typeface="Wingdings 3" charset="2"/>
              <a:buChar char=""/>
            </a:pPr>
            <a:r>
              <a:rPr lang="en-US" dirty="0">
                <a:latin typeface="Calibri" panose="020F0502020204030204" pitchFamily="34" charset="0"/>
                <a:cs typeface="Calibri" panose="020F0502020204030204" pitchFamily="34" charset="0"/>
              </a:rPr>
              <a:t>Need a refresher on delivering your own in-house work experience programme?</a:t>
            </a:r>
          </a:p>
          <a:p>
            <a:pPr>
              <a:lnSpc>
                <a:spcPct val="90000"/>
              </a:lnSpc>
              <a:spcBef>
                <a:spcPts val="1000"/>
              </a:spcBef>
              <a:buClr>
                <a:schemeClr val="accent1"/>
              </a:buClr>
              <a:buSzPct val="80000"/>
            </a:pPr>
            <a:r>
              <a:rPr lang="en-US" dirty="0">
                <a:latin typeface="Calibri" panose="020F0502020204030204" pitchFamily="34" charset="0"/>
                <a:cs typeface="Calibri" panose="020F0502020204030204" pitchFamily="34" charset="0"/>
              </a:rPr>
              <a:t> </a:t>
            </a:r>
            <a:r>
              <a:rPr lang="en-US" b="1" i="1" dirty="0">
                <a:latin typeface="Calibri" panose="020F0502020204030204" pitchFamily="34" charset="0"/>
                <a:cs typeface="Calibri" panose="020F0502020204030204" pitchFamily="34" charset="0"/>
              </a:rPr>
              <a:t>Read on to discover how the WEX Norfolk team can support you and your students in 2022-23…</a:t>
            </a:r>
          </a:p>
          <a:p>
            <a:pPr>
              <a:lnSpc>
                <a:spcPct val="90000"/>
              </a:lnSpc>
              <a:spcBef>
                <a:spcPts val="1000"/>
              </a:spcBef>
              <a:buClr>
                <a:schemeClr val="accent1"/>
              </a:buClr>
              <a:buSzPct val="80000"/>
            </a:pPr>
            <a:endParaRPr lang="en-US" b="1" i="1"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US" b="1" i="1"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r>
              <a:rPr lang="en-US" sz="1600" i="1" dirty="0">
                <a:latin typeface="Calibri" panose="020F0502020204030204" pitchFamily="34" charset="0"/>
                <a:cs typeface="Calibri" panose="020F0502020204030204" pitchFamily="34" charset="0"/>
              </a:rPr>
              <a:t>*‘4 or more employer encounters are </a:t>
            </a:r>
            <a:r>
              <a:rPr lang="en-GB" sz="1600" b="0" i="0" dirty="0">
                <a:effectLst/>
                <a:latin typeface="Calibri" panose="020F0502020204030204" pitchFamily="34" charset="0"/>
                <a:cs typeface="Calibri" panose="020F0502020204030204" pitchFamily="34" charset="0"/>
              </a:rPr>
              <a:t>associated with reduced incidence of being NEET by up to 81%’ Contemporary Transitions Education &amp; Employers Research 2017</a:t>
            </a:r>
          </a:p>
          <a:p>
            <a:pPr>
              <a:lnSpc>
                <a:spcPct val="90000"/>
              </a:lnSpc>
              <a:spcBef>
                <a:spcPts val="1000"/>
              </a:spcBef>
              <a:buClr>
                <a:schemeClr val="accent1"/>
              </a:buClr>
              <a:buSzPct val="80000"/>
            </a:pPr>
            <a:r>
              <a:rPr lang="en-GB" sz="1600" dirty="0">
                <a:latin typeface="Calibri" panose="020F0502020204030204" pitchFamily="34" charset="0"/>
                <a:cs typeface="Calibri" panose="020F0502020204030204" pitchFamily="34" charset="0"/>
              </a:rPr>
              <a:t>⁑ see slide 7 for full details. </a:t>
            </a:r>
            <a:endParaRPr lang="en-US" sz="1600"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US" sz="1700" i="1"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2"/>
          <a:stretch>
            <a:fillRect/>
          </a:stretch>
        </p:blipFill>
        <p:spPr>
          <a:xfrm>
            <a:off x="-53087" y="0"/>
            <a:ext cx="1849902" cy="6858000"/>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3"/>
          <a:stretch>
            <a:fillRect/>
          </a:stretch>
        </p:blipFill>
        <p:spPr>
          <a:xfrm>
            <a:off x="11368022" y="6038336"/>
            <a:ext cx="823978" cy="819664"/>
          </a:xfrm>
          <a:prstGeom prst="rect">
            <a:avLst/>
          </a:prstGeom>
        </p:spPr>
      </p:pic>
      <p:sp>
        <p:nvSpPr>
          <p:cNvPr id="8" name="TextBox 7">
            <a:extLst>
              <a:ext uri="{FF2B5EF4-FFF2-40B4-BE49-F238E27FC236}">
                <a16:creationId xmlns:a16="http://schemas.microsoft.com/office/drawing/2014/main" id="{160AB90A-55E5-40A8-996A-72785186C7DA}"/>
              </a:ext>
            </a:extLst>
          </p:cNvPr>
          <p:cNvSpPr txBox="1"/>
          <p:nvPr/>
        </p:nvSpPr>
        <p:spPr>
          <a:xfrm>
            <a:off x="0" y="2505670"/>
            <a:ext cx="1782361" cy="369332"/>
          </a:xfrm>
          <a:prstGeom prst="rect">
            <a:avLst/>
          </a:prstGeom>
          <a:noFill/>
        </p:spPr>
        <p:txBody>
          <a:bodyPr wrap="square">
            <a:spAutoFit/>
          </a:bodyPr>
          <a:lstStyle/>
          <a:p>
            <a:pPr algn="ctr">
              <a:lnSpc>
                <a:spcPct val="90000"/>
              </a:lnSpc>
              <a:spcBef>
                <a:spcPts val="1000"/>
              </a:spcBef>
              <a:buClr>
                <a:schemeClr val="accent1"/>
              </a:buClr>
              <a:buSzPct val="80000"/>
            </a:pPr>
            <a:r>
              <a:rPr lang="en-US" sz="2000" b="1" i="1" dirty="0">
                <a:solidFill>
                  <a:schemeClr val="accent1">
                    <a:lumMod val="50000"/>
                  </a:schemeClr>
                </a:solidFill>
                <a:latin typeface="Calibri" panose="020F0502020204030204" pitchFamily="34" charset="0"/>
                <a:cs typeface="Calibri" panose="020F0502020204030204" pitchFamily="34" charset="0"/>
              </a:rPr>
              <a:t>Introduction</a:t>
            </a:r>
          </a:p>
        </p:txBody>
      </p:sp>
    </p:spTree>
    <p:extLst>
      <p:ext uri="{BB962C8B-B14F-4D97-AF65-F5344CB8AC3E}">
        <p14:creationId xmlns:p14="http://schemas.microsoft.com/office/powerpoint/2010/main" val="322365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1799241" y="-28478"/>
            <a:ext cx="7881756" cy="7697492"/>
          </a:xfrm>
          <a:prstGeom prst="rect">
            <a:avLst/>
          </a:prstGeom>
          <a:noFill/>
        </p:spPr>
        <p:txBody>
          <a:bodyPr wrap="square" lIns="91440" tIns="45720" rIns="91440" bIns="45720" anchor="t">
            <a:spAutoFit/>
          </a:bodyPr>
          <a:lstStyle/>
          <a:p>
            <a:pPr>
              <a:lnSpc>
                <a:spcPct val="90000"/>
              </a:lnSpc>
              <a:spcBef>
                <a:spcPts val="1000"/>
              </a:spcBef>
              <a:buClr>
                <a:schemeClr val="accent1"/>
              </a:buClr>
              <a:buSzPct val="80000"/>
            </a:pP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90000"/>
              </a:lnSpc>
              <a:spcBef>
                <a:spcPts val="1000"/>
              </a:spcBef>
              <a:buClr>
                <a:schemeClr val="accent1"/>
              </a:buClr>
              <a:buSzPct val="80000"/>
              <a:buFont typeface="Wingdings 3" charset="2"/>
              <a:buChar char=""/>
            </a:pPr>
            <a:r>
              <a:rPr lang="en-US" b="1" dirty="0">
                <a:solidFill>
                  <a:schemeClr val="accent1">
                    <a:lumMod val="50000"/>
                  </a:schemeClr>
                </a:solidFill>
                <a:latin typeface="Calibri" panose="020F0502020204030204" pitchFamily="34" charset="0"/>
                <a:cs typeface="Calibri" panose="020F0502020204030204" pitchFamily="34" charset="0"/>
              </a:rPr>
              <a:t>WEX Norfolk </a:t>
            </a:r>
            <a:r>
              <a:rPr lang="en-US" dirty="0">
                <a:solidFill>
                  <a:schemeClr val="accent1">
                    <a:lumMod val="50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Our traded service supports you with a flexible approach to work experience, allowing you to select the package(s) that’s best suited to your students. All placements are H&amp;S checked by our team of experienced professionals ensuring suitability for your students. We deliver a specialised  service available to SEND schools/colleges with 3 levels of service to choose from this year, allowing you to tailor packages to meet your students’ individual needs.</a:t>
            </a:r>
            <a:endParaRPr lang="en-US" strike="sngStrike" dirty="0">
              <a:latin typeface="Calibri" panose="020F0502020204030204" pitchFamily="34" charset="0"/>
              <a:cs typeface="Calibri" panose="020F0502020204030204" pitchFamily="34" charset="0"/>
            </a:endParaRPr>
          </a:p>
          <a:p>
            <a:pPr>
              <a:lnSpc>
                <a:spcPct val="90000"/>
              </a:lnSpc>
              <a:spcBef>
                <a:spcPts val="1000"/>
              </a:spcBef>
              <a:buClr>
                <a:schemeClr val="accent1"/>
              </a:buClr>
              <a:buSzPct val="80000"/>
            </a:pPr>
            <a:endParaRPr lang="en-US" strike="sngStrike"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b="1" dirty="0">
                <a:solidFill>
                  <a:schemeClr val="accent1">
                    <a:lumMod val="50000"/>
                  </a:schemeClr>
                </a:solidFill>
                <a:latin typeface="Calibri" panose="020F0502020204030204" pitchFamily="34" charset="0"/>
                <a:cs typeface="Calibri" panose="020F0502020204030204" pitchFamily="34" charset="0"/>
              </a:rPr>
              <a:t>Work Experience support </a:t>
            </a:r>
            <a:r>
              <a:rPr lang="en-US" dirty="0">
                <a:solidFill>
                  <a:schemeClr val="tx1"/>
                </a:solidFill>
                <a:latin typeface="Calibri" panose="020F0502020204030204" pitchFamily="34" charset="0"/>
                <a:cs typeface="Calibri" panose="020F0502020204030204" pitchFamily="34" charset="0"/>
              </a:rPr>
              <a:t>We’re holding </a:t>
            </a:r>
            <a:r>
              <a:rPr lang="en-US" b="1" dirty="0">
                <a:solidFill>
                  <a:schemeClr val="tx1"/>
                </a:solidFill>
                <a:latin typeface="Calibri" panose="020F0502020204030204" pitchFamily="34" charset="0"/>
                <a:cs typeface="Calibri" panose="020F0502020204030204" pitchFamily="34" charset="0"/>
              </a:rPr>
              <a:t>FREE </a:t>
            </a:r>
            <a:r>
              <a:rPr lang="en-US" dirty="0">
                <a:solidFill>
                  <a:schemeClr val="tx1"/>
                </a:solidFill>
                <a:latin typeface="Calibri" panose="020F0502020204030204" pitchFamily="34" charset="0"/>
                <a:cs typeface="Calibri" panose="020F0502020204030204" pitchFamily="34" charset="0"/>
              </a:rPr>
              <a:t>virtual</a:t>
            </a:r>
            <a:r>
              <a:rPr lang="en-US" b="1"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Information Sessions for all Norfolk schools covering everything the full process, from an introduction to work experience, to evaluating your WEX programme after the placements have taken place. Join us for top tips and the chance to listen to school colleagues sharing their own experiences.</a:t>
            </a:r>
          </a:p>
          <a:p>
            <a:pPr>
              <a:lnSpc>
                <a:spcPct val="90000"/>
              </a:lnSpc>
              <a:spcBef>
                <a:spcPts val="1000"/>
              </a:spcBef>
              <a:buClr>
                <a:schemeClr val="accent1"/>
              </a:buClr>
              <a:buSzPct val="80000"/>
            </a:pPr>
            <a:endParaRPr lang="en-US" dirty="0">
              <a:solidFill>
                <a:schemeClr val="tx1"/>
              </a:solidFill>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b="1" dirty="0">
                <a:solidFill>
                  <a:schemeClr val="accent1">
                    <a:lumMod val="50000"/>
                  </a:schemeClr>
                </a:solidFill>
                <a:latin typeface="Calibri"/>
                <a:cs typeface="Calibri"/>
              </a:rPr>
              <a:t>Norfolk Work &amp; Skills Wednesdays </a:t>
            </a:r>
            <a:r>
              <a:rPr lang="en-US" b="1" i="1" dirty="0">
                <a:solidFill>
                  <a:schemeClr val="accent1">
                    <a:lumMod val="50000"/>
                  </a:schemeClr>
                </a:solidFill>
                <a:latin typeface="Calibri"/>
                <a:cs typeface="Calibri"/>
              </a:rPr>
              <a:t>*NEW*  </a:t>
            </a:r>
            <a:r>
              <a:rPr lang="en-US" dirty="0">
                <a:latin typeface="Calibri"/>
                <a:cs typeface="Calibri"/>
              </a:rPr>
              <a:t>Join us on the 2nd Wednesday in October, January &amp; February for 2 live sessions each day with Norfolk employers, from a range of industry sectors. </a:t>
            </a:r>
            <a:endParaRPr lang="en-US"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b="1" dirty="0">
                <a:solidFill>
                  <a:schemeClr val="accent1">
                    <a:lumMod val="50000"/>
                  </a:schemeClr>
                </a:solidFill>
                <a:latin typeface="Calibri"/>
                <a:cs typeface="Calibri"/>
              </a:rPr>
              <a:t>WEX Norfolk Traded Service Info Session for SEND Schools</a:t>
            </a:r>
            <a:r>
              <a:rPr lang="en-US" dirty="0">
                <a:latin typeface="Calibri"/>
                <a:cs typeface="Calibri"/>
              </a:rPr>
              <a:t>– a special session aimed at those working with SEND students</a:t>
            </a:r>
          </a:p>
          <a:p>
            <a:pPr marL="285750" indent="-285750">
              <a:lnSpc>
                <a:spcPct val="90000"/>
              </a:lnSpc>
              <a:spcBef>
                <a:spcPts val="1000"/>
              </a:spcBef>
              <a:buClr>
                <a:schemeClr val="accent1"/>
              </a:buClr>
              <a:buSzPct val="80000"/>
              <a:buFont typeface="Wingdings 3" charset="2"/>
              <a:buChar char=""/>
            </a:pPr>
            <a:endParaRPr lang="en-US" b="1" dirty="0">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r>
              <a:rPr lang="en-US" b="1" dirty="0">
                <a:solidFill>
                  <a:schemeClr val="accent1">
                    <a:lumMod val="50000"/>
                  </a:schemeClr>
                </a:solidFill>
                <a:latin typeface="Calibri" panose="020F0502020204030204" pitchFamily="34" charset="0"/>
                <a:cs typeface="Calibri" panose="020F0502020204030204" pitchFamily="34" charset="0"/>
              </a:rPr>
              <a:t>Calendar of FREE events</a:t>
            </a:r>
            <a:r>
              <a:rPr lang="en-US" dirty="0">
                <a:solidFill>
                  <a:schemeClr val="accent1">
                    <a:lumMod val="50000"/>
                  </a:schemeClr>
                </a:solidFill>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What’s happening when. Your helpful guide to everything we’re offering this academic year – keep it handy!</a:t>
            </a:r>
          </a:p>
          <a:p>
            <a:endParaRPr lang="en-GB"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2"/>
          <a:stretch>
            <a:fillRect/>
          </a:stretch>
        </p:blipFill>
        <p:spPr>
          <a:xfrm>
            <a:off x="-50661" y="-28478"/>
            <a:ext cx="1849902" cy="6886478"/>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3"/>
          <a:stretch>
            <a:fillRect/>
          </a:stretch>
        </p:blipFill>
        <p:spPr>
          <a:xfrm>
            <a:off x="11368022" y="6038336"/>
            <a:ext cx="823978" cy="819664"/>
          </a:xfrm>
          <a:prstGeom prst="rect">
            <a:avLst/>
          </a:prstGeom>
        </p:spPr>
      </p:pic>
      <p:sp>
        <p:nvSpPr>
          <p:cNvPr id="10" name="TextBox 9">
            <a:extLst>
              <a:ext uri="{FF2B5EF4-FFF2-40B4-BE49-F238E27FC236}">
                <a16:creationId xmlns:a16="http://schemas.microsoft.com/office/drawing/2014/main" id="{38737FB7-413D-4B8A-8FB6-5B5BAF8AD141}"/>
              </a:ext>
            </a:extLst>
          </p:cNvPr>
          <p:cNvSpPr txBox="1"/>
          <p:nvPr/>
        </p:nvSpPr>
        <p:spPr>
          <a:xfrm>
            <a:off x="-2222201" y="2427602"/>
            <a:ext cx="6192982" cy="1124410"/>
          </a:xfrm>
          <a:prstGeom prst="rect">
            <a:avLst/>
          </a:prstGeom>
          <a:noFill/>
        </p:spPr>
        <p:txBody>
          <a:bodyPr wrap="square">
            <a:spAutoFit/>
          </a:bodyPr>
          <a:lstStyle/>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 What we </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can offer</a:t>
            </a:r>
          </a:p>
          <a:p>
            <a:pPr algn="ctr">
              <a:lnSpc>
                <a:spcPct val="90000"/>
              </a:lnSpc>
              <a:spcBef>
                <a:spcPts val="1000"/>
              </a:spcBef>
              <a:buClr>
                <a:schemeClr val="accent1"/>
              </a:buClr>
              <a:buSzPct val="80000"/>
            </a:pPr>
            <a:r>
              <a:rPr lang="en-US" sz="1800" b="1" i="1" dirty="0">
                <a:solidFill>
                  <a:schemeClr val="accent1">
                    <a:lumMod val="50000"/>
                  </a:schemeClr>
                </a:solidFill>
                <a:latin typeface="Calibri" panose="020F0502020204030204" pitchFamily="34" charset="0"/>
                <a:cs typeface="Calibri" panose="020F0502020204030204" pitchFamily="34" charset="0"/>
              </a:rPr>
              <a:t> </a:t>
            </a:r>
            <a:r>
              <a:rPr lang="en-US" sz="2000" b="1" i="1" dirty="0">
                <a:solidFill>
                  <a:schemeClr val="accent1">
                    <a:lumMod val="50000"/>
                  </a:schemeClr>
                </a:solidFill>
                <a:latin typeface="Calibri" panose="020F0502020204030204" pitchFamily="34" charset="0"/>
                <a:cs typeface="Calibri" panose="020F0502020204030204" pitchFamily="34" charset="0"/>
              </a:rPr>
              <a:t>schools</a:t>
            </a:r>
            <a:r>
              <a:rPr lang="en-US" sz="1800" b="1" i="1" dirty="0">
                <a:solidFill>
                  <a:schemeClr val="accent1">
                    <a:lumMod val="50000"/>
                  </a:schemeClr>
                </a:solidFill>
                <a:latin typeface="Calibri" panose="020F0502020204030204" pitchFamily="34" charset="0"/>
                <a:cs typeface="Calibri" panose="020F0502020204030204" pitchFamily="34" charset="0"/>
              </a:rPr>
              <a:t>/colleges </a:t>
            </a:r>
          </a:p>
        </p:txBody>
      </p:sp>
    </p:spTree>
    <p:extLst>
      <p:ext uri="{BB962C8B-B14F-4D97-AF65-F5344CB8AC3E}">
        <p14:creationId xmlns:p14="http://schemas.microsoft.com/office/powerpoint/2010/main" val="179778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EE8C411-8A8A-4825-BB00-FB8635C25E76}"/>
              </a:ext>
            </a:extLst>
          </p:cNvPr>
          <p:cNvSpPr/>
          <p:nvPr/>
        </p:nvSpPr>
        <p:spPr>
          <a:xfrm>
            <a:off x="3941444" y="2622882"/>
            <a:ext cx="3549597" cy="1691057"/>
          </a:xfrm>
          <a:prstGeom prst="roundRect">
            <a:avLst/>
          </a:prstGeom>
          <a:gradFill flip="none" rotWithShape="1">
            <a:gsLst>
              <a:gs pos="0">
                <a:srgbClr val="A9D18E">
                  <a:tint val="66000"/>
                  <a:satMod val="160000"/>
                </a:srgbClr>
              </a:gs>
              <a:gs pos="50000">
                <a:srgbClr val="A9D18E">
                  <a:tint val="44500"/>
                  <a:satMod val="160000"/>
                </a:srgbClr>
              </a:gs>
              <a:gs pos="100000">
                <a:srgbClr val="A9D18E">
                  <a:tint val="23500"/>
                  <a:satMod val="160000"/>
                </a:srgbClr>
              </a:gs>
            </a:gsLst>
            <a:lin ang="13500000" scaled="1"/>
            <a:tileRect/>
          </a:gra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DA1FB66-840A-43FA-965C-37D3C846F866}"/>
              </a:ext>
            </a:extLst>
          </p:cNvPr>
          <p:cNvSpPr/>
          <p:nvPr/>
        </p:nvSpPr>
        <p:spPr>
          <a:xfrm>
            <a:off x="85729" y="476207"/>
            <a:ext cx="3536085" cy="2170448"/>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693ED0B9-BE32-4750-B729-9B73A3D04509}"/>
              </a:ext>
            </a:extLst>
          </p:cNvPr>
          <p:cNvSpPr txBox="1"/>
          <p:nvPr/>
        </p:nvSpPr>
        <p:spPr>
          <a:xfrm>
            <a:off x="3941444" y="2751498"/>
            <a:ext cx="3612336" cy="1477328"/>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3000" b="1" i="1" spc="289" dirty="0">
                <a:solidFill>
                  <a:schemeClr val="accent6">
                    <a:lumMod val="50000"/>
                  </a:schemeClr>
                </a:solidFill>
                <a:latin typeface="Gill Sans MT"/>
                <a:cs typeface="Gill Sans MT"/>
              </a:rPr>
              <a:t>WEX Norfolk</a:t>
            </a:r>
          </a:p>
          <a:p>
            <a:pPr algn="ctr"/>
            <a:r>
              <a:rPr lang="en-GB" sz="3000" b="1" i="1" spc="289" dirty="0">
                <a:solidFill>
                  <a:schemeClr val="accent6">
                    <a:lumMod val="50000"/>
                  </a:schemeClr>
                </a:solidFill>
                <a:latin typeface="Gill Sans MT"/>
                <a:cs typeface="Gill Sans MT"/>
              </a:rPr>
              <a:t>Standard Service (Option 1)</a:t>
            </a:r>
            <a:endParaRPr lang="en-GB" sz="3000" i="1" dirty="0">
              <a:solidFill>
                <a:schemeClr val="accent6">
                  <a:lumMod val="50000"/>
                </a:schemeClr>
              </a:solidFill>
            </a:endParaRPr>
          </a:p>
        </p:txBody>
      </p:sp>
      <p:sp>
        <p:nvSpPr>
          <p:cNvPr id="4" name="TextBox 3">
            <a:extLst>
              <a:ext uri="{FF2B5EF4-FFF2-40B4-BE49-F238E27FC236}">
                <a16:creationId xmlns:a16="http://schemas.microsoft.com/office/drawing/2014/main" id="{418E7BD3-B1F9-4171-AA8B-E2CC258B51E2}"/>
              </a:ext>
            </a:extLst>
          </p:cNvPr>
          <p:cNvSpPr txBox="1"/>
          <p:nvPr/>
        </p:nvSpPr>
        <p:spPr>
          <a:xfrm>
            <a:off x="498190" y="1010705"/>
            <a:ext cx="2676685" cy="1338828"/>
          </a:xfrm>
          <a:prstGeom prst="rect">
            <a:avLst/>
          </a:prstGeom>
          <a:noFill/>
        </p:spPr>
        <p:txBody>
          <a:bodyPr wrap="square" rtlCol="0">
            <a:spAutoFit/>
          </a:bodyPr>
          <a:lstStyle/>
          <a:p>
            <a:pPr algn="ctr">
              <a:lnSpc>
                <a:spcPct val="90000"/>
              </a:lnSpc>
              <a:spcBef>
                <a:spcPts val="1000"/>
              </a:spcBef>
              <a:buClr>
                <a:schemeClr val="accent1"/>
              </a:buClr>
              <a:buSzPct val="80000"/>
            </a:pP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An appropriate </a:t>
            </a:r>
            <a:r>
              <a:rPr lang="en-GB" sz="1800"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H</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&amp;</a:t>
            </a:r>
            <a:r>
              <a:rPr lang="en-GB" sz="1800"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S</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 assessment undertaken with the employer for </a:t>
            </a:r>
            <a:r>
              <a:rPr lang="en-GB"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students’ </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self sourced placements</a:t>
            </a:r>
            <a:endParaRPr lang="en-GB" sz="1800" b="1" i="1"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endParaRPr>
          </a:p>
        </p:txBody>
      </p:sp>
      <p:sp>
        <p:nvSpPr>
          <p:cNvPr id="6" name="Oval 5">
            <a:extLst>
              <a:ext uri="{FF2B5EF4-FFF2-40B4-BE49-F238E27FC236}">
                <a16:creationId xmlns:a16="http://schemas.microsoft.com/office/drawing/2014/main" id="{A160D30B-F793-401E-B26F-ADCDC8F96E12}"/>
              </a:ext>
            </a:extLst>
          </p:cNvPr>
          <p:cNvSpPr/>
          <p:nvPr/>
        </p:nvSpPr>
        <p:spPr>
          <a:xfrm>
            <a:off x="8117665" y="879220"/>
            <a:ext cx="3988606" cy="2330557"/>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rPr>
              <a:t>Access to the student portal is provided, enabling students to conduct their own employer research around potential employers and opportunities</a:t>
            </a:r>
            <a:endParaRPr lang="en-GB" sz="1800"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pic>
        <p:nvPicPr>
          <p:cNvPr id="18" name="Graphic 17" descr="Arrow: Counter-clockwise curve with solid fill">
            <a:extLst>
              <a:ext uri="{FF2B5EF4-FFF2-40B4-BE49-F238E27FC236}">
                <a16:creationId xmlns:a16="http://schemas.microsoft.com/office/drawing/2014/main" id="{C704B193-F434-4EB1-9F35-11EF168A49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055824">
            <a:off x="3397413" y="1798200"/>
            <a:ext cx="979026" cy="913195"/>
          </a:xfrm>
          <a:prstGeom prst="rect">
            <a:avLst/>
          </a:prstGeom>
          <a:effectLst>
            <a:innerShdw blurRad="63500" dist="50800" dir="5400000">
              <a:prstClr val="black">
                <a:alpha val="50000"/>
              </a:prstClr>
            </a:innerShdw>
          </a:effectLst>
        </p:spPr>
      </p:pic>
      <p:pic>
        <p:nvPicPr>
          <p:cNvPr id="25" name="Picture 24">
            <a:extLst>
              <a:ext uri="{FF2B5EF4-FFF2-40B4-BE49-F238E27FC236}">
                <a16:creationId xmlns:a16="http://schemas.microsoft.com/office/drawing/2014/main" id="{CDE27D6E-0619-4DC4-84BE-B9B92613B832}"/>
              </a:ext>
            </a:extLst>
          </p:cNvPr>
          <p:cNvPicPr>
            <a:picLocks noChangeAspect="1"/>
          </p:cNvPicPr>
          <p:nvPr/>
        </p:nvPicPr>
        <p:blipFill>
          <a:blip r:embed="rId4"/>
          <a:stretch>
            <a:fillRect/>
          </a:stretch>
        </p:blipFill>
        <p:spPr>
          <a:xfrm>
            <a:off x="11180164" y="5871790"/>
            <a:ext cx="993569" cy="986210"/>
          </a:xfrm>
          <a:prstGeom prst="rect">
            <a:avLst/>
          </a:prstGeom>
        </p:spPr>
      </p:pic>
      <p:sp>
        <p:nvSpPr>
          <p:cNvPr id="13" name="Oval 12">
            <a:extLst>
              <a:ext uri="{FF2B5EF4-FFF2-40B4-BE49-F238E27FC236}">
                <a16:creationId xmlns:a16="http://schemas.microsoft.com/office/drawing/2014/main" id="{1C03D78C-DD50-47C1-8611-F59690D7E3A9}"/>
              </a:ext>
            </a:extLst>
          </p:cNvPr>
          <p:cNvSpPr/>
          <p:nvPr/>
        </p:nvSpPr>
        <p:spPr>
          <a:xfrm>
            <a:off x="4103020" y="4628110"/>
            <a:ext cx="3591112" cy="2022348"/>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Full support &amp; advice to schools &amp; employers when needed from the WEX Norfolk team</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57EE8CB0-3D3F-4C0A-AE84-A1D1DF120D0D}"/>
              </a:ext>
            </a:extLst>
          </p:cNvPr>
          <p:cNvSpPr/>
          <p:nvPr/>
        </p:nvSpPr>
        <p:spPr>
          <a:xfrm>
            <a:off x="30702" y="3691937"/>
            <a:ext cx="3591112" cy="1947347"/>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All for just £30 per student per placement, supporting Gatsby Benchmarks 5 &amp; 6 and PfAL employment outcomes</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028EC99A-FFEE-42C5-B3B1-F1C2CF2933F8}"/>
              </a:ext>
            </a:extLst>
          </p:cNvPr>
          <p:cNvSpPr/>
          <p:nvPr/>
        </p:nvSpPr>
        <p:spPr>
          <a:xfrm>
            <a:off x="4147116" y="149017"/>
            <a:ext cx="3612336" cy="2205383"/>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GB" b="1" i="1" dirty="0">
                <a:solidFill>
                  <a:schemeClr val="accent6">
                    <a:lumMod val="50000"/>
                  </a:schemeClr>
                </a:solidFill>
                <a:latin typeface="Gill Sans MT" panose="020B0502020104020203" pitchFamily="34" charset="0"/>
                <a:ea typeface="Calibri" panose="020F0502020204030204" pitchFamily="34" charset="0"/>
              </a:rPr>
              <a:t>U</a:t>
            </a:r>
            <a:r>
              <a:rPr lang="en-GB" sz="1800" b="1" i="1" dirty="0">
                <a:solidFill>
                  <a:schemeClr val="accent6">
                    <a:lumMod val="50000"/>
                  </a:schemeClr>
                </a:solidFill>
                <a:effectLst/>
                <a:latin typeface="Gill Sans MT" panose="020B0502020104020203" pitchFamily="34" charset="0"/>
                <a:ea typeface="Calibri" panose="020F0502020204030204" pitchFamily="34" charset="0"/>
              </a:rPr>
              <a:t>nlimited access to our especially curated video bank of employer workplace tours</a:t>
            </a:r>
            <a:endParaRPr lang="en-GB" sz="1800" i="1" dirty="0">
              <a:solidFill>
                <a:schemeClr val="accent6">
                  <a:lumMod val="50000"/>
                </a:schemeClr>
              </a:solidFill>
              <a:effectLst/>
              <a:latin typeface="Gill Sans MT" panose="020B0502020104020203" pitchFamily="34" charset="0"/>
              <a:ea typeface="Calibri" panose="020F0502020204030204" pitchFamily="34" charset="0"/>
            </a:endParaRPr>
          </a:p>
        </p:txBody>
      </p:sp>
      <p:sp>
        <p:nvSpPr>
          <p:cNvPr id="15" name="Oval 14">
            <a:extLst>
              <a:ext uri="{FF2B5EF4-FFF2-40B4-BE49-F238E27FC236}">
                <a16:creationId xmlns:a16="http://schemas.microsoft.com/office/drawing/2014/main" id="{69AF7744-59F2-48CF-AD6F-479B02E36675}"/>
              </a:ext>
            </a:extLst>
          </p:cNvPr>
          <p:cNvSpPr/>
          <p:nvPr/>
        </p:nvSpPr>
        <p:spPr>
          <a:xfrm>
            <a:off x="8117665" y="3757975"/>
            <a:ext cx="3762778" cy="2113815"/>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endParaRPr lang="en-GB" b="1" i="1" dirty="0">
              <a:solidFill>
                <a:schemeClr val="accent6">
                  <a:lumMod val="50000"/>
                </a:schemeClr>
              </a:solidFill>
              <a:latin typeface="Gill Sans MT" panose="020B0502020104020203" pitchFamily="34" charset="0"/>
              <a:ea typeface="Calibri" panose="020F0502020204030204" pitchFamily="34" charset="0"/>
            </a:endParaRPr>
          </a:p>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Calibri" panose="020F0502020204030204" pitchFamily="34" charset="0"/>
              </a:rPr>
              <a:t>A</a:t>
            </a:r>
            <a:r>
              <a:rPr lang="en-GB" sz="1800" b="1" i="1" dirty="0">
                <a:solidFill>
                  <a:schemeClr val="accent6">
                    <a:lumMod val="50000"/>
                  </a:schemeClr>
                </a:solidFill>
                <a:effectLst/>
                <a:latin typeface="Gill Sans MT" panose="020B0502020104020203" pitchFamily="34" charset="0"/>
                <a:ea typeface="Calibri" panose="020F0502020204030204" pitchFamily="34" charset="0"/>
              </a:rPr>
              <a:t>ccess to a series of 5 employability-related lesson plans specifically designed for SEND students</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pic>
        <p:nvPicPr>
          <p:cNvPr id="20" name="Graphic 19" descr="Arrow: Counter-clockwise curve with solid fill">
            <a:extLst>
              <a:ext uri="{FF2B5EF4-FFF2-40B4-BE49-F238E27FC236}">
                <a16:creationId xmlns:a16="http://schemas.microsoft.com/office/drawing/2014/main" id="{40E2F78C-F0CF-4DD2-A1BB-12D961F4C6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7473769">
            <a:off x="3455392" y="3772228"/>
            <a:ext cx="979026" cy="913195"/>
          </a:xfrm>
          <a:prstGeom prst="rect">
            <a:avLst/>
          </a:prstGeom>
          <a:effectLst>
            <a:innerShdw blurRad="63500" dist="50800" dir="5400000">
              <a:prstClr val="black">
                <a:alpha val="50000"/>
              </a:prstClr>
            </a:innerShdw>
          </a:effectLst>
        </p:spPr>
      </p:pic>
      <p:pic>
        <p:nvPicPr>
          <p:cNvPr id="21" name="Graphic 20" descr="Arrow: Counter-clockwise curve with solid fill">
            <a:extLst>
              <a:ext uri="{FF2B5EF4-FFF2-40B4-BE49-F238E27FC236}">
                <a16:creationId xmlns:a16="http://schemas.microsoft.com/office/drawing/2014/main" id="{842F50FC-8F17-437D-A19B-213AEF3966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980123">
            <a:off x="5521496" y="1993357"/>
            <a:ext cx="979026" cy="761747"/>
          </a:xfrm>
          <a:prstGeom prst="rect">
            <a:avLst/>
          </a:prstGeom>
          <a:effectLst>
            <a:innerShdw blurRad="63500" dist="50800" dir="5400000">
              <a:prstClr val="black">
                <a:alpha val="50000"/>
              </a:prstClr>
            </a:innerShdw>
          </a:effectLst>
        </p:spPr>
      </p:pic>
      <p:pic>
        <p:nvPicPr>
          <p:cNvPr id="22" name="Graphic 21" descr="Arrow: Counter-clockwise curve with solid fill">
            <a:extLst>
              <a:ext uri="{FF2B5EF4-FFF2-40B4-BE49-F238E27FC236}">
                <a16:creationId xmlns:a16="http://schemas.microsoft.com/office/drawing/2014/main" id="{2C1A34E6-72AF-4359-944E-E5C639F474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729590">
            <a:off x="5241294" y="4282264"/>
            <a:ext cx="979026" cy="660786"/>
          </a:xfrm>
          <a:prstGeom prst="rect">
            <a:avLst/>
          </a:prstGeom>
          <a:effectLst>
            <a:innerShdw blurRad="63500" dist="50800" dir="5400000">
              <a:prstClr val="black">
                <a:alpha val="50000"/>
              </a:prstClr>
            </a:innerShdw>
          </a:effectLst>
        </p:spPr>
      </p:pic>
      <p:pic>
        <p:nvPicPr>
          <p:cNvPr id="23" name="Graphic 22" descr="Arrow: Counter-clockwise curve with solid fill">
            <a:extLst>
              <a:ext uri="{FF2B5EF4-FFF2-40B4-BE49-F238E27FC236}">
                <a16:creationId xmlns:a16="http://schemas.microsoft.com/office/drawing/2014/main" id="{34A2A60B-0B93-4312-A6E2-304F722EA4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888117">
            <a:off x="7260252" y="2030976"/>
            <a:ext cx="979026" cy="913195"/>
          </a:xfrm>
          <a:prstGeom prst="rect">
            <a:avLst/>
          </a:prstGeom>
          <a:effectLst>
            <a:innerShdw blurRad="63500" dist="50800" dir="5400000">
              <a:prstClr val="black">
                <a:alpha val="50000"/>
              </a:prstClr>
            </a:innerShdw>
          </a:effectLst>
        </p:spPr>
      </p:pic>
      <p:pic>
        <p:nvPicPr>
          <p:cNvPr id="26" name="Graphic 25" descr="Arrow: Counter-clockwise curve with solid fill">
            <a:extLst>
              <a:ext uri="{FF2B5EF4-FFF2-40B4-BE49-F238E27FC236}">
                <a16:creationId xmlns:a16="http://schemas.microsoft.com/office/drawing/2014/main" id="{CADD7314-2BB4-4934-9F03-D5D3FCF013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839312">
            <a:off x="7397534" y="3772228"/>
            <a:ext cx="979026" cy="913195"/>
          </a:xfrm>
          <a:prstGeom prst="rect">
            <a:avLst/>
          </a:prstGeom>
          <a:effectLst>
            <a:innerShdw blurRad="63500" dist="50800" dir="5400000">
              <a:prstClr val="black">
                <a:alpha val="50000"/>
              </a:prstClr>
            </a:innerShdw>
          </a:effectLst>
        </p:spPr>
      </p:pic>
      <p:pic>
        <p:nvPicPr>
          <p:cNvPr id="5" name="Graphic 4" descr="Internet outline">
            <a:extLst>
              <a:ext uri="{FF2B5EF4-FFF2-40B4-BE49-F238E27FC236}">
                <a16:creationId xmlns:a16="http://schemas.microsoft.com/office/drawing/2014/main" id="{6B695BAC-7EF1-4D6B-8939-0320E138E9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30168" y="1408108"/>
            <a:ext cx="798169" cy="798169"/>
          </a:xfrm>
          <a:prstGeom prst="rect">
            <a:avLst/>
          </a:prstGeom>
        </p:spPr>
      </p:pic>
      <p:pic>
        <p:nvPicPr>
          <p:cNvPr id="10" name="Graphic 9" descr="Clapper board outline">
            <a:extLst>
              <a:ext uri="{FF2B5EF4-FFF2-40B4-BE49-F238E27FC236}">
                <a16:creationId xmlns:a16="http://schemas.microsoft.com/office/drawing/2014/main" id="{41AE7C4E-CD88-4675-8FD0-7E4A3330CA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49262" y="180369"/>
            <a:ext cx="591675" cy="591675"/>
          </a:xfrm>
          <a:prstGeom prst="rect">
            <a:avLst/>
          </a:prstGeom>
        </p:spPr>
      </p:pic>
      <p:pic>
        <p:nvPicPr>
          <p:cNvPr id="12" name="Graphic 11" descr="Classroom outline">
            <a:extLst>
              <a:ext uri="{FF2B5EF4-FFF2-40B4-BE49-F238E27FC236}">
                <a16:creationId xmlns:a16="http://schemas.microsoft.com/office/drawing/2014/main" id="{CC791685-D44D-4313-97FB-39AC35607C6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75989" y="3798632"/>
            <a:ext cx="607114" cy="607114"/>
          </a:xfrm>
          <a:prstGeom prst="rect">
            <a:avLst/>
          </a:prstGeom>
        </p:spPr>
      </p:pic>
      <p:pic>
        <p:nvPicPr>
          <p:cNvPr id="28" name="Graphic 27" descr="Call center outline">
            <a:extLst>
              <a:ext uri="{FF2B5EF4-FFF2-40B4-BE49-F238E27FC236}">
                <a16:creationId xmlns:a16="http://schemas.microsoft.com/office/drawing/2014/main" id="{8336030E-8A7E-4721-A77B-FCC26920F1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03020" y="5090600"/>
            <a:ext cx="615553" cy="615553"/>
          </a:xfrm>
          <a:prstGeom prst="rect">
            <a:avLst/>
          </a:prstGeom>
        </p:spPr>
      </p:pic>
      <p:pic>
        <p:nvPicPr>
          <p:cNvPr id="30" name="Graphic 29" descr="Clipboard Checked outline">
            <a:extLst>
              <a:ext uri="{FF2B5EF4-FFF2-40B4-BE49-F238E27FC236}">
                <a16:creationId xmlns:a16="http://schemas.microsoft.com/office/drawing/2014/main" id="{9EF375E8-053E-43D2-80EE-3500A425CA6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06166" y="448331"/>
            <a:ext cx="660731" cy="660731"/>
          </a:xfrm>
          <a:prstGeom prst="rect">
            <a:avLst/>
          </a:prstGeom>
        </p:spPr>
      </p:pic>
    </p:spTree>
    <p:extLst>
      <p:ext uri="{BB962C8B-B14F-4D97-AF65-F5344CB8AC3E}">
        <p14:creationId xmlns:p14="http://schemas.microsoft.com/office/powerpoint/2010/main" val="164494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82084C97-6FD1-43AD-86AB-7BD72D0B18E2}"/>
              </a:ext>
            </a:extLst>
          </p:cNvPr>
          <p:cNvSpPr/>
          <p:nvPr/>
        </p:nvSpPr>
        <p:spPr>
          <a:xfrm>
            <a:off x="3630360" y="2011298"/>
            <a:ext cx="4510418" cy="2429749"/>
          </a:xfrm>
          <a:prstGeom prst="roundRect">
            <a:avLst/>
          </a:prstGeom>
          <a:gradFill flip="none" rotWithShape="1">
            <a:gsLst>
              <a:gs pos="0">
                <a:srgbClr val="A9D18E">
                  <a:tint val="66000"/>
                  <a:satMod val="160000"/>
                </a:srgbClr>
              </a:gs>
              <a:gs pos="50000">
                <a:srgbClr val="A9D18E">
                  <a:tint val="44500"/>
                  <a:satMod val="160000"/>
                </a:srgbClr>
              </a:gs>
              <a:gs pos="100000">
                <a:srgbClr val="A9D18E">
                  <a:tint val="23500"/>
                  <a:satMod val="160000"/>
                </a:srgbClr>
              </a:gs>
            </a:gsLst>
            <a:lin ang="13500000" scaled="1"/>
            <a:tileRect/>
          </a:gra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DA1FB66-840A-43FA-965C-37D3C846F866}"/>
              </a:ext>
            </a:extLst>
          </p:cNvPr>
          <p:cNvSpPr/>
          <p:nvPr/>
        </p:nvSpPr>
        <p:spPr>
          <a:xfrm>
            <a:off x="137637" y="375847"/>
            <a:ext cx="3234403" cy="2702882"/>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1" dirty="0">
                <a:solidFill>
                  <a:schemeClr val="accent6">
                    <a:lumMod val="50000"/>
                  </a:schemeClr>
                </a:solidFill>
                <a:effectLst/>
                <a:latin typeface="Gill Sans MT" panose="020B0502020104020203" pitchFamily="34" charset="0"/>
                <a:ea typeface="Calibri" panose="020F0502020204030204" pitchFamily="34" charset="0"/>
              </a:rPr>
              <a:t> Tasters can be used to prepare students not yet ready for WEX or who may need additional support before embarking on a placement</a:t>
            </a:r>
            <a:endParaRPr lang="en-GB" b="1" i="1" dirty="0">
              <a:solidFill>
                <a:schemeClr val="accent6">
                  <a:lumMod val="50000"/>
                </a:schemeClr>
              </a:solidFill>
              <a:latin typeface="Gill Sans MT" panose="020B0502020104020203" pitchFamily="34" charset="0"/>
            </a:endParaRPr>
          </a:p>
        </p:txBody>
      </p:sp>
      <p:sp>
        <p:nvSpPr>
          <p:cNvPr id="6" name="Oval 5">
            <a:extLst>
              <a:ext uri="{FF2B5EF4-FFF2-40B4-BE49-F238E27FC236}">
                <a16:creationId xmlns:a16="http://schemas.microsoft.com/office/drawing/2014/main" id="{A160D30B-F793-401E-B26F-ADCDC8F96E12}"/>
              </a:ext>
            </a:extLst>
          </p:cNvPr>
          <p:cNvSpPr/>
          <p:nvPr/>
        </p:nvSpPr>
        <p:spPr>
          <a:xfrm>
            <a:off x="8034865" y="120302"/>
            <a:ext cx="3570422" cy="1809302"/>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rgbClr val="000000"/>
              </a:buClr>
              <a:tabLst>
                <a:tab pos="457200" algn="l"/>
              </a:tabLst>
            </a:pPr>
            <a:r>
              <a:rPr lang="en-GB" sz="1800" b="1" i="1" dirty="0">
                <a:solidFill>
                  <a:schemeClr val="accent6">
                    <a:lumMod val="50000"/>
                  </a:schemeClr>
                </a:solidFill>
                <a:effectLst/>
                <a:latin typeface="Gill Sans MT" panose="020B0502020104020203" pitchFamily="34" charset="0"/>
                <a:ea typeface="Calibri" panose="020F0502020204030204" pitchFamily="34" charset="0"/>
              </a:rPr>
              <a:t>Workplace </a:t>
            </a:r>
            <a:r>
              <a:rPr lang="en-GB" b="1" i="1" dirty="0">
                <a:solidFill>
                  <a:schemeClr val="accent6">
                    <a:lumMod val="50000"/>
                  </a:schemeClr>
                </a:solidFill>
                <a:latin typeface="Gill Sans MT" panose="020B0502020104020203" pitchFamily="34" charset="0"/>
                <a:ea typeface="Calibri" panose="020F0502020204030204" pitchFamily="34" charset="0"/>
              </a:rPr>
              <a:t>T</a:t>
            </a:r>
            <a:r>
              <a:rPr lang="en-GB" sz="1800" b="1" i="1" dirty="0">
                <a:solidFill>
                  <a:schemeClr val="accent6">
                    <a:lumMod val="50000"/>
                  </a:schemeClr>
                </a:solidFill>
                <a:effectLst/>
                <a:latin typeface="Gill Sans MT" panose="020B0502020104020203" pitchFamily="34" charset="0"/>
                <a:ea typeface="Calibri" panose="020F0502020204030204" pitchFamily="34" charset="0"/>
              </a:rPr>
              <a:t>our: </a:t>
            </a:r>
          </a:p>
          <a:p>
            <a:pPr lvl="0" algn="ctr">
              <a:lnSpc>
                <a:spcPct val="90000"/>
              </a:lnSpc>
              <a:buClr>
                <a:srgbClr val="000000"/>
              </a:buClr>
              <a:tabLst>
                <a:tab pos="457200" algn="l"/>
              </a:tabLst>
            </a:pPr>
            <a:r>
              <a:rPr lang="en-GB" sz="1800" b="1" i="1" dirty="0">
                <a:solidFill>
                  <a:schemeClr val="accent6">
                    <a:lumMod val="50000"/>
                  </a:schemeClr>
                </a:solidFill>
                <a:effectLst/>
                <a:latin typeface="Gill Sans MT" panose="020B0502020104020203" pitchFamily="34" charset="0"/>
                <a:ea typeface="Calibri" panose="020F0502020204030204" pitchFamily="34" charset="0"/>
              </a:rPr>
              <a:t> see behind the scenes of a business on a </a:t>
            </a:r>
          </a:p>
          <a:p>
            <a:pPr lvl="0" algn="ctr">
              <a:lnSpc>
                <a:spcPct val="90000"/>
              </a:lnSpc>
              <a:buClr>
                <a:srgbClr val="000000"/>
              </a:buClr>
              <a:tabLst>
                <a:tab pos="457200" algn="l"/>
              </a:tabLst>
            </a:pPr>
            <a:r>
              <a:rPr lang="en-GB" sz="1800" b="1" i="1" dirty="0">
                <a:solidFill>
                  <a:schemeClr val="accent6">
                    <a:lumMod val="50000"/>
                  </a:schemeClr>
                </a:solidFill>
                <a:effectLst/>
                <a:latin typeface="Gill Sans MT" panose="020B0502020104020203" pitchFamily="34" charset="0"/>
                <a:ea typeface="Calibri" panose="020F0502020204030204" pitchFamily="34" charset="0"/>
              </a:rPr>
              <a:t>face-to-face tour*</a:t>
            </a:r>
          </a:p>
        </p:txBody>
      </p:sp>
      <p:pic>
        <p:nvPicPr>
          <p:cNvPr id="25" name="Picture 24">
            <a:extLst>
              <a:ext uri="{FF2B5EF4-FFF2-40B4-BE49-F238E27FC236}">
                <a16:creationId xmlns:a16="http://schemas.microsoft.com/office/drawing/2014/main" id="{CDE27D6E-0619-4DC4-84BE-B9B92613B832}"/>
              </a:ext>
            </a:extLst>
          </p:cNvPr>
          <p:cNvPicPr>
            <a:picLocks noChangeAspect="1"/>
          </p:cNvPicPr>
          <p:nvPr/>
        </p:nvPicPr>
        <p:blipFill>
          <a:blip r:embed="rId2"/>
          <a:stretch>
            <a:fillRect/>
          </a:stretch>
        </p:blipFill>
        <p:spPr>
          <a:xfrm>
            <a:off x="11180164" y="5871790"/>
            <a:ext cx="993569" cy="986210"/>
          </a:xfrm>
          <a:prstGeom prst="rect">
            <a:avLst/>
          </a:prstGeom>
        </p:spPr>
      </p:pic>
      <p:sp>
        <p:nvSpPr>
          <p:cNvPr id="13" name="Oval 12">
            <a:extLst>
              <a:ext uri="{FF2B5EF4-FFF2-40B4-BE49-F238E27FC236}">
                <a16:creationId xmlns:a16="http://schemas.microsoft.com/office/drawing/2014/main" id="{1C03D78C-DD50-47C1-8611-F59690D7E3A9}"/>
              </a:ext>
            </a:extLst>
          </p:cNvPr>
          <p:cNvSpPr/>
          <p:nvPr/>
        </p:nvSpPr>
        <p:spPr>
          <a:xfrm>
            <a:off x="7563473" y="4515916"/>
            <a:ext cx="3770912" cy="1811737"/>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spcAft>
                <a:spcPts val="0"/>
              </a:spcAft>
              <a:buClr>
                <a:srgbClr val="000000"/>
              </a:buClr>
              <a:tabLst>
                <a:tab pos="457200" algn="l"/>
              </a:tabLst>
            </a:pPr>
            <a:r>
              <a:rPr lang="en-GB" sz="1800" b="1" i="1" dirty="0">
                <a:solidFill>
                  <a:schemeClr val="accent6">
                    <a:lumMod val="50000"/>
                  </a:schemeClr>
                </a:solidFill>
                <a:effectLst/>
                <a:latin typeface="Gill Sans MT" panose="020B0502020104020203" pitchFamily="34" charset="0"/>
                <a:ea typeface="Calibri" panose="020F0502020204030204" pitchFamily="34" charset="0"/>
              </a:rPr>
              <a:t>Group mock interview </a:t>
            </a:r>
            <a:r>
              <a:rPr lang="en-GB" b="1" i="1" dirty="0">
                <a:solidFill>
                  <a:schemeClr val="accent6">
                    <a:lumMod val="50000"/>
                  </a:schemeClr>
                </a:solidFill>
                <a:latin typeface="Gill Sans MT" panose="020B0502020104020203" pitchFamily="34" charset="0"/>
                <a:ea typeface="Calibri" panose="020F0502020204030204" pitchFamily="34" charset="0"/>
              </a:rPr>
              <a:t>session:</a:t>
            </a:r>
          </a:p>
          <a:p>
            <a:pPr lvl="0" algn="ctr">
              <a:lnSpc>
                <a:spcPct val="90000"/>
              </a:lnSpc>
              <a:spcBef>
                <a:spcPts val="1000"/>
              </a:spcBef>
              <a:spcAft>
                <a:spcPts val="0"/>
              </a:spcAft>
              <a:buClr>
                <a:srgbClr val="000000"/>
              </a:buClr>
              <a:tabLst>
                <a:tab pos="457200" algn="l"/>
              </a:tabLst>
            </a:pPr>
            <a:r>
              <a:rPr lang="en-GB" b="1" i="1" dirty="0">
                <a:solidFill>
                  <a:schemeClr val="accent6">
                    <a:lumMod val="50000"/>
                  </a:schemeClr>
                </a:solidFill>
                <a:latin typeface="Gill Sans MT" panose="020B0502020104020203" pitchFamily="34" charset="0"/>
                <a:ea typeface="Calibri" panose="020F0502020204030204" pitchFamily="34" charset="0"/>
              </a:rPr>
              <a:t>Employer-hosted, either in-person or virtual </a:t>
            </a:r>
            <a:endParaRPr lang="en-GB" sz="1800" b="1" i="1" dirty="0">
              <a:solidFill>
                <a:schemeClr val="accent6">
                  <a:lumMod val="50000"/>
                </a:schemeClr>
              </a:solidFill>
              <a:effectLst/>
              <a:latin typeface="Gill Sans MT" panose="020B0502020104020203" pitchFamily="34" charset="0"/>
              <a:ea typeface="Calibri" panose="020F0502020204030204" pitchFamily="34" charset="0"/>
            </a:endParaRPr>
          </a:p>
        </p:txBody>
      </p:sp>
      <p:sp>
        <p:nvSpPr>
          <p:cNvPr id="17" name="Oval 16">
            <a:extLst>
              <a:ext uri="{FF2B5EF4-FFF2-40B4-BE49-F238E27FC236}">
                <a16:creationId xmlns:a16="http://schemas.microsoft.com/office/drawing/2014/main" id="{57EE8CB0-3D3F-4C0A-AE84-A1D1DF120D0D}"/>
              </a:ext>
            </a:extLst>
          </p:cNvPr>
          <p:cNvSpPr/>
          <p:nvPr/>
        </p:nvSpPr>
        <p:spPr>
          <a:xfrm>
            <a:off x="3696129" y="5031618"/>
            <a:ext cx="3373194" cy="1639465"/>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rPr>
              <a:t>All sessions are fully facilitated by the WEX Norfolk team</a:t>
            </a:r>
          </a:p>
        </p:txBody>
      </p:sp>
      <p:sp>
        <p:nvSpPr>
          <p:cNvPr id="14" name="Oval 13">
            <a:extLst>
              <a:ext uri="{FF2B5EF4-FFF2-40B4-BE49-F238E27FC236}">
                <a16:creationId xmlns:a16="http://schemas.microsoft.com/office/drawing/2014/main" id="{028EC99A-FFEE-42C5-B3B1-F1C2CF2933F8}"/>
              </a:ext>
            </a:extLst>
          </p:cNvPr>
          <p:cNvSpPr/>
          <p:nvPr/>
        </p:nvSpPr>
        <p:spPr>
          <a:xfrm>
            <a:off x="3696129" y="120302"/>
            <a:ext cx="3570422" cy="1401713"/>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GB" sz="1800" b="1" i="1" dirty="0">
                <a:solidFill>
                  <a:schemeClr val="accent6">
                    <a:lumMod val="50000"/>
                  </a:schemeClr>
                </a:solidFill>
                <a:effectLst/>
                <a:latin typeface="Gill Sans MT" panose="020B0502020104020203" pitchFamily="34" charset="0"/>
                <a:ea typeface="Calibri" panose="020F0502020204030204" pitchFamily="34" charset="0"/>
              </a:rPr>
              <a:t>Choose from any combination of the following sessions:</a:t>
            </a:r>
          </a:p>
        </p:txBody>
      </p:sp>
      <p:sp>
        <p:nvSpPr>
          <p:cNvPr id="15" name="Oval 14">
            <a:extLst>
              <a:ext uri="{FF2B5EF4-FFF2-40B4-BE49-F238E27FC236}">
                <a16:creationId xmlns:a16="http://schemas.microsoft.com/office/drawing/2014/main" id="{69AF7744-59F2-48CF-AD6F-479B02E36675}"/>
              </a:ext>
            </a:extLst>
          </p:cNvPr>
          <p:cNvSpPr/>
          <p:nvPr/>
        </p:nvSpPr>
        <p:spPr>
          <a:xfrm>
            <a:off x="8668352" y="2295396"/>
            <a:ext cx="3452268" cy="1639465"/>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buClr>
                <a:srgbClr val="000000"/>
              </a:buClr>
              <a:tabLst>
                <a:tab pos="457200" algn="l"/>
              </a:tabLst>
            </a:pPr>
            <a:r>
              <a:rPr lang="en-GB" sz="1800" b="1" i="1" dirty="0">
                <a:solidFill>
                  <a:schemeClr val="accent6">
                    <a:lumMod val="50000"/>
                  </a:schemeClr>
                </a:solidFill>
                <a:effectLst/>
                <a:latin typeface="Gill Sans MT" panose="020B0502020104020203" pitchFamily="34" charset="0"/>
                <a:ea typeface="Calibri" panose="020F0502020204030204" pitchFamily="34" charset="0"/>
              </a:rPr>
              <a:t>Meet the Employer:</a:t>
            </a:r>
          </a:p>
          <a:p>
            <a:pPr lvl="0" algn="ctr">
              <a:lnSpc>
                <a:spcPct val="90000"/>
              </a:lnSpc>
              <a:buClr>
                <a:srgbClr val="000000"/>
              </a:buClr>
              <a:tabLst>
                <a:tab pos="457200" algn="l"/>
              </a:tabLst>
            </a:pPr>
            <a:r>
              <a:rPr lang="en-GB" sz="1800" b="1" i="1" dirty="0">
                <a:solidFill>
                  <a:schemeClr val="accent6">
                    <a:lumMod val="50000"/>
                  </a:schemeClr>
                </a:solidFill>
                <a:effectLst/>
                <a:latin typeface="Gill Sans MT" panose="020B0502020104020203" pitchFamily="34" charset="0"/>
                <a:ea typeface="Calibri" panose="020F0502020204030204" pitchFamily="34" charset="0"/>
              </a:rPr>
              <a:t> In-person/virtual employer Q&amp;A session*</a:t>
            </a:r>
          </a:p>
        </p:txBody>
      </p:sp>
      <p:sp>
        <p:nvSpPr>
          <p:cNvPr id="19" name="TextBox 18">
            <a:extLst>
              <a:ext uri="{FF2B5EF4-FFF2-40B4-BE49-F238E27FC236}">
                <a16:creationId xmlns:a16="http://schemas.microsoft.com/office/drawing/2014/main" id="{3DDEA826-CEE7-4015-86F7-CC2B42ED2B8E}"/>
              </a:ext>
            </a:extLst>
          </p:cNvPr>
          <p:cNvSpPr txBox="1"/>
          <p:nvPr/>
        </p:nvSpPr>
        <p:spPr>
          <a:xfrm>
            <a:off x="3670428" y="2040390"/>
            <a:ext cx="4291797" cy="240065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GB" sz="3000" b="1" i="1" spc="289" dirty="0">
                <a:solidFill>
                  <a:schemeClr val="accent6">
                    <a:lumMod val="50000"/>
                  </a:schemeClr>
                </a:solidFill>
                <a:latin typeface="Gill Sans MT" panose="020B0502020104020203" pitchFamily="34" charset="0"/>
                <a:cs typeface="Gill Sans MT"/>
              </a:rPr>
              <a:t>WEX Norfolk</a:t>
            </a:r>
          </a:p>
          <a:p>
            <a:pPr algn="ctr"/>
            <a:r>
              <a:rPr lang="en-GB" sz="3000" b="1" i="1" spc="289" dirty="0">
                <a:solidFill>
                  <a:schemeClr val="accent6">
                    <a:lumMod val="50000"/>
                  </a:schemeClr>
                </a:solidFill>
                <a:latin typeface="Gill Sans MT" panose="020B0502020104020203" pitchFamily="34" charset="0"/>
                <a:cs typeface="Gill Sans MT"/>
              </a:rPr>
              <a:t>Taster Sessions</a:t>
            </a:r>
          </a:p>
          <a:p>
            <a:pPr algn="ctr"/>
            <a:r>
              <a:rPr lang="en-GB" sz="3000" b="1" i="1" spc="289" dirty="0">
                <a:solidFill>
                  <a:schemeClr val="accent6">
                    <a:lumMod val="50000"/>
                  </a:schemeClr>
                </a:solidFill>
                <a:latin typeface="Gill Sans MT" panose="020B0502020104020203" pitchFamily="34" charset="0"/>
                <a:cs typeface="Gill Sans MT"/>
              </a:rPr>
              <a:t>(Option 2) </a:t>
            </a:r>
          </a:p>
          <a:p>
            <a:pPr algn="ctr"/>
            <a:r>
              <a:rPr lang="en-GB" sz="3000" b="1" i="1" spc="289" dirty="0">
                <a:solidFill>
                  <a:schemeClr val="accent6">
                    <a:lumMod val="50000"/>
                  </a:schemeClr>
                </a:solidFill>
                <a:latin typeface="Gill Sans MT" panose="020B0502020104020203" pitchFamily="34" charset="0"/>
              </a:rPr>
              <a:t>£15 per student </a:t>
            </a:r>
          </a:p>
          <a:p>
            <a:pPr algn="ctr"/>
            <a:r>
              <a:rPr lang="en-GB" sz="3000" b="1" i="1" spc="289" dirty="0">
                <a:solidFill>
                  <a:schemeClr val="accent6">
                    <a:lumMod val="50000"/>
                  </a:schemeClr>
                </a:solidFill>
                <a:latin typeface="Gill Sans MT" panose="020B0502020104020203" pitchFamily="34" charset="0"/>
              </a:rPr>
              <a:t>per taster</a:t>
            </a:r>
            <a:endParaRPr lang="en-GB" sz="3000" i="1" dirty="0">
              <a:solidFill>
                <a:schemeClr val="accent6">
                  <a:lumMod val="50000"/>
                </a:schemeClr>
              </a:solidFill>
              <a:latin typeface="Gill Sans MT" panose="020B0502020104020203" pitchFamily="34" charset="0"/>
            </a:endParaRPr>
          </a:p>
        </p:txBody>
      </p:sp>
      <p:sp>
        <p:nvSpPr>
          <p:cNvPr id="28" name="Oval 27">
            <a:extLst>
              <a:ext uri="{FF2B5EF4-FFF2-40B4-BE49-F238E27FC236}">
                <a16:creationId xmlns:a16="http://schemas.microsoft.com/office/drawing/2014/main" id="{8E7B3D32-1104-45F4-9239-52FC6621DCC7}"/>
              </a:ext>
            </a:extLst>
          </p:cNvPr>
          <p:cNvSpPr/>
          <p:nvPr/>
        </p:nvSpPr>
        <p:spPr>
          <a:xfrm>
            <a:off x="120428" y="3429000"/>
            <a:ext cx="3234403" cy="3053153"/>
          </a:xfrm>
          <a:prstGeom prst="ellipse">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schemeClr val="accent6">
                    <a:lumMod val="50000"/>
                  </a:schemeClr>
                </a:solidFill>
                <a:effectLst/>
                <a:uLnTx/>
                <a:uFillTx/>
                <a:latin typeface="Gill Sans MT" panose="020B0502020104020203" pitchFamily="34" charset="0"/>
                <a:ea typeface="Calibri" panose="020F0502020204030204" pitchFamily="34" charset="0"/>
              </a:rPr>
              <a:t>Sessions can also be used as a standalone option, supporting students to understand their options, what employers want &amp; the processes when applying for work</a:t>
            </a:r>
            <a:endParaRPr kumimoji="0" lang="en-GB" sz="1800" b="1" i="1" u="none" strike="noStrike" kern="1200" cap="none" spc="0" normalizeH="0" baseline="0" noProof="0" dirty="0">
              <a:ln>
                <a:noFill/>
              </a:ln>
              <a:solidFill>
                <a:schemeClr val="accent6">
                  <a:lumMod val="50000"/>
                </a:schemeClr>
              </a:solidFill>
              <a:effectLst/>
              <a:uLnTx/>
              <a:uFillTx/>
              <a:latin typeface="Gill Sans MT" panose="020B0502020104020203" pitchFamily="34" charset="0"/>
            </a:endParaRPr>
          </a:p>
        </p:txBody>
      </p:sp>
      <p:pic>
        <p:nvPicPr>
          <p:cNvPr id="10" name="Graphic 9" descr="Construction worker female outline">
            <a:extLst>
              <a:ext uri="{FF2B5EF4-FFF2-40B4-BE49-F238E27FC236}">
                <a16:creationId xmlns:a16="http://schemas.microsoft.com/office/drawing/2014/main" id="{E7A30B4A-151E-4C47-983B-F6907107F3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4864" y="689220"/>
            <a:ext cx="671465" cy="671465"/>
          </a:xfrm>
          <a:prstGeom prst="rect">
            <a:avLst/>
          </a:prstGeom>
        </p:spPr>
      </p:pic>
      <p:pic>
        <p:nvPicPr>
          <p:cNvPr id="12" name="Graphic 11" descr="Boardroom outline">
            <a:extLst>
              <a:ext uri="{FF2B5EF4-FFF2-40B4-BE49-F238E27FC236}">
                <a16:creationId xmlns:a16="http://schemas.microsoft.com/office/drawing/2014/main" id="{5818C8F4-7B61-4C28-8D6C-E206B799E2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94212" y="4955576"/>
            <a:ext cx="736027" cy="736027"/>
          </a:xfrm>
          <a:prstGeom prst="rect">
            <a:avLst/>
          </a:prstGeom>
        </p:spPr>
      </p:pic>
      <p:pic>
        <p:nvPicPr>
          <p:cNvPr id="29" name="Graphic 28" descr="Questions outline">
            <a:extLst>
              <a:ext uri="{FF2B5EF4-FFF2-40B4-BE49-F238E27FC236}">
                <a16:creationId xmlns:a16="http://schemas.microsoft.com/office/drawing/2014/main" id="{24765E42-6BF8-49FA-A337-D9DD6EB46C4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18810" y="2837224"/>
            <a:ext cx="771072" cy="771072"/>
          </a:xfrm>
          <a:prstGeom prst="rect">
            <a:avLst/>
          </a:prstGeom>
        </p:spPr>
      </p:pic>
      <p:pic>
        <p:nvPicPr>
          <p:cNvPr id="31" name="Graphic 30" descr="Call center outline">
            <a:extLst>
              <a:ext uri="{FF2B5EF4-FFF2-40B4-BE49-F238E27FC236}">
                <a16:creationId xmlns:a16="http://schemas.microsoft.com/office/drawing/2014/main" id="{2C950782-61C6-4894-86EA-C0073B6E27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96129" y="5421784"/>
            <a:ext cx="606673" cy="606673"/>
          </a:xfrm>
          <a:prstGeom prst="rect">
            <a:avLst/>
          </a:prstGeom>
        </p:spPr>
      </p:pic>
      <p:pic>
        <p:nvPicPr>
          <p:cNvPr id="20" name="Graphic 19" descr="Arrow: Straight with solid fill">
            <a:extLst>
              <a:ext uri="{FF2B5EF4-FFF2-40B4-BE49-F238E27FC236}">
                <a16:creationId xmlns:a16="http://schemas.microsoft.com/office/drawing/2014/main" id="{BBBF0644-B78A-4270-A50A-674CBA4F753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367258">
            <a:off x="3302794" y="1855904"/>
            <a:ext cx="718599" cy="718599"/>
          </a:xfrm>
          <a:prstGeom prst="rect">
            <a:avLst/>
          </a:prstGeom>
          <a:effectLst>
            <a:outerShdw blurRad="50800" dist="38100" dir="8100000" algn="tr" rotWithShape="0">
              <a:prstClr val="black">
                <a:alpha val="40000"/>
              </a:prstClr>
            </a:outerShdw>
          </a:effectLst>
        </p:spPr>
      </p:pic>
      <p:pic>
        <p:nvPicPr>
          <p:cNvPr id="26" name="Graphic 25" descr="Arrow: Straight with solid fill">
            <a:extLst>
              <a:ext uri="{FF2B5EF4-FFF2-40B4-BE49-F238E27FC236}">
                <a16:creationId xmlns:a16="http://schemas.microsoft.com/office/drawing/2014/main" id="{09E2B445-9B7F-4006-912E-1F9E0C30769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368310">
            <a:off x="3266444" y="4029692"/>
            <a:ext cx="718599" cy="718599"/>
          </a:xfrm>
          <a:prstGeom prst="rect">
            <a:avLst/>
          </a:prstGeom>
          <a:effectLst>
            <a:outerShdw blurRad="50800" dist="38100" dir="8100000" algn="tr" rotWithShape="0">
              <a:prstClr val="black">
                <a:alpha val="40000"/>
              </a:prstClr>
            </a:outerShdw>
          </a:effectLst>
        </p:spPr>
      </p:pic>
      <p:pic>
        <p:nvPicPr>
          <p:cNvPr id="27" name="Graphic 26" descr="Arrow: Straight with solid fill">
            <a:extLst>
              <a:ext uri="{FF2B5EF4-FFF2-40B4-BE49-F238E27FC236}">
                <a16:creationId xmlns:a16="http://schemas.microsoft.com/office/drawing/2014/main" id="{DD733EF1-8D17-4DEE-A83E-844D3EEF6F3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5164508" y="1479547"/>
            <a:ext cx="633663" cy="718599"/>
          </a:xfrm>
          <a:prstGeom prst="rect">
            <a:avLst/>
          </a:prstGeom>
          <a:effectLst>
            <a:outerShdw blurRad="50800" dist="38100" dir="8100000" algn="tr" rotWithShape="0">
              <a:prstClr val="black">
                <a:alpha val="40000"/>
              </a:prstClr>
            </a:outerShdw>
          </a:effectLst>
        </p:spPr>
      </p:pic>
      <p:pic>
        <p:nvPicPr>
          <p:cNvPr id="30" name="Graphic 29" descr="Arrow: Straight with solid fill">
            <a:extLst>
              <a:ext uri="{FF2B5EF4-FFF2-40B4-BE49-F238E27FC236}">
                <a16:creationId xmlns:a16="http://schemas.microsoft.com/office/drawing/2014/main" id="{DA77A1D1-1495-4B0B-8AF8-5137710117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8131195">
            <a:off x="7845865" y="1546656"/>
            <a:ext cx="727484" cy="718599"/>
          </a:xfrm>
          <a:prstGeom prst="rect">
            <a:avLst/>
          </a:prstGeom>
          <a:effectLst>
            <a:outerShdw blurRad="50800" dist="38100" dir="8100000" algn="tr" rotWithShape="0">
              <a:prstClr val="black">
                <a:alpha val="40000"/>
              </a:prstClr>
            </a:outerShdw>
          </a:effectLst>
        </p:spPr>
      </p:pic>
      <p:pic>
        <p:nvPicPr>
          <p:cNvPr id="32" name="Graphic 31" descr="Arrow: Straight with solid fill">
            <a:extLst>
              <a:ext uri="{FF2B5EF4-FFF2-40B4-BE49-F238E27FC236}">
                <a16:creationId xmlns:a16="http://schemas.microsoft.com/office/drawing/2014/main" id="{567A426C-8381-4535-8D01-9AAF562D5EB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a:off x="5250727" y="4313019"/>
            <a:ext cx="718599" cy="718599"/>
          </a:xfrm>
          <a:prstGeom prst="rect">
            <a:avLst/>
          </a:prstGeom>
          <a:effectLst>
            <a:outerShdw blurRad="50800" dist="38100" dir="8100000" algn="tr" rotWithShape="0">
              <a:prstClr val="black">
                <a:alpha val="40000"/>
              </a:prstClr>
            </a:outerShdw>
          </a:effectLst>
        </p:spPr>
      </p:pic>
      <p:pic>
        <p:nvPicPr>
          <p:cNvPr id="33" name="Graphic 32" descr="Arrow: Straight with solid fill">
            <a:extLst>
              <a:ext uri="{FF2B5EF4-FFF2-40B4-BE49-F238E27FC236}">
                <a16:creationId xmlns:a16="http://schemas.microsoft.com/office/drawing/2014/main" id="{8B4EC9B0-54DC-450F-9554-8AC50760F9D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3665129">
            <a:off x="7488476" y="4194889"/>
            <a:ext cx="718599" cy="718599"/>
          </a:xfrm>
          <a:prstGeom prst="rect">
            <a:avLst/>
          </a:prstGeom>
          <a:effectLst>
            <a:outerShdw blurRad="50800" dist="38100" dir="8100000" algn="tr" rotWithShape="0">
              <a:prstClr val="black">
                <a:alpha val="40000"/>
              </a:prstClr>
            </a:outerShdw>
          </a:effectLst>
        </p:spPr>
      </p:pic>
      <p:pic>
        <p:nvPicPr>
          <p:cNvPr id="34" name="Graphic 33" descr="Arrow: Straight with solid fill">
            <a:extLst>
              <a:ext uri="{FF2B5EF4-FFF2-40B4-BE49-F238E27FC236}">
                <a16:creationId xmlns:a16="http://schemas.microsoft.com/office/drawing/2014/main" id="{0DCB71AD-E896-4581-99B2-941D3236DA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9763111">
            <a:off x="7970939" y="2789943"/>
            <a:ext cx="718599" cy="71859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241994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EE8C411-8A8A-4825-BB00-FB8635C25E76}"/>
              </a:ext>
            </a:extLst>
          </p:cNvPr>
          <p:cNvSpPr/>
          <p:nvPr/>
        </p:nvSpPr>
        <p:spPr>
          <a:xfrm>
            <a:off x="3870279" y="2130869"/>
            <a:ext cx="4418096" cy="2727786"/>
          </a:xfrm>
          <a:prstGeom prst="roundRect">
            <a:avLst/>
          </a:prstGeom>
          <a:gradFill flip="none" rotWithShape="1">
            <a:gsLst>
              <a:gs pos="0">
                <a:srgbClr val="A9D18E">
                  <a:tint val="66000"/>
                  <a:satMod val="160000"/>
                </a:srgbClr>
              </a:gs>
              <a:gs pos="50000">
                <a:srgbClr val="A9D18E">
                  <a:tint val="44500"/>
                  <a:satMod val="160000"/>
                </a:srgbClr>
              </a:gs>
              <a:gs pos="100000">
                <a:srgbClr val="A9D18E">
                  <a:tint val="23500"/>
                  <a:satMod val="160000"/>
                </a:srgbClr>
              </a:gs>
            </a:gsLst>
            <a:lin ang="13500000" scaled="1"/>
            <a:tileRect/>
          </a:gradFill>
          <a:ln>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93ED0B9-BE32-4750-B729-9B73A3D04509}"/>
              </a:ext>
            </a:extLst>
          </p:cNvPr>
          <p:cNvSpPr txBox="1"/>
          <p:nvPr/>
        </p:nvSpPr>
        <p:spPr>
          <a:xfrm>
            <a:off x="4231566" y="2281493"/>
            <a:ext cx="3886320" cy="240065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GB" sz="3000" b="1" i="1" spc="289" dirty="0">
                <a:solidFill>
                  <a:schemeClr val="accent6">
                    <a:lumMod val="50000"/>
                  </a:schemeClr>
                </a:solidFill>
                <a:latin typeface="Gill Sans MT"/>
                <a:cs typeface="Gill Sans MT"/>
              </a:rPr>
              <a:t>WEX Norfolk</a:t>
            </a:r>
          </a:p>
          <a:p>
            <a:pPr algn="ctr"/>
            <a:r>
              <a:rPr lang="en-GB" sz="3000" b="1" i="1" spc="289" dirty="0">
                <a:solidFill>
                  <a:schemeClr val="accent6">
                    <a:lumMod val="50000"/>
                  </a:schemeClr>
                </a:solidFill>
                <a:latin typeface="Gill Sans MT"/>
                <a:cs typeface="Gill Sans MT"/>
              </a:rPr>
              <a:t>Enhanced Service </a:t>
            </a:r>
          </a:p>
          <a:p>
            <a:pPr algn="ctr"/>
            <a:r>
              <a:rPr lang="en-GB" sz="3000" b="1" i="1" spc="289" dirty="0">
                <a:solidFill>
                  <a:schemeClr val="accent6">
                    <a:lumMod val="50000"/>
                  </a:schemeClr>
                </a:solidFill>
                <a:latin typeface="Gill Sans MT"/>
                <a:cs typeface="Gill Sans MT"/>
              </a:rPr>
              <a:t>(Option 3) </a:t>
            </a:r>
          </a:p>
          <a:p>
            <a:pPr algn="ctr"/>
            <a:r>
              <a:rPr lang="en-GB" sz="3000" b="1" i="1" spc="289" dirty="0">
                <a:solidFill>
                  <a:schemeClr val="accent6">
                    <a:lumMod val="50000"/>
                  </a:schemeClr>
                </a:solidFill>
                <a:latin typeface="Gill Sans MT"/>
              </a:rPr>
              <a:t>£85 per student </a:t>
            </a:r>
          </a:p>
          <a:p>
            <a:pPr algn="ctr"/>
            <a:r>
              <a:rPr lang="en-GB" sz="3000" b="1" i="1" spc="289" dirty="0">
                <a:solidFill>
                  <a:schemeClr val="accent6">
                    <a:lumMod val="50000"/>
                  </a:schemeClr>
                </a:solidFill>
                <a:latin typeface="Gill Sans MT"/>
              </a:rPr>
              <a:t>per package</a:t>
            </a:r>
            <a:endParaRPr lang="en-GB" sz="3000" i="1" dirty="0">
              <a:solidFill>
                <a:schemeClr val="accent6">
                  <a:lumMod val="50000"/>
                </a:schemeClr>
              </a:solidFill>
            </a:endParaRPr>
          </a:p>
        </p:txBody>
      </p:sp>
      <p:pic>
        <p:nvPicPr>
          <p:cNvPr id="25" name="Picture 24">
            <a:extLst>
              <a:ext uri="{FF2B5EF4-FFF2-40B4-BE49-F238E27FC236}">
                <a16:creationId xmlns:a16="http://schemas.microsoft.com/office/drawing/2014/main" id="{CDE27D6E-0619-4DC4-84BE-B9B92613B832}"/>
              </a:ext>
            </a:extLst>
          </p:cNvPr>
          <p:cNvPicPr>
            <a:picLocks noChangeAspect="1"/>
          </p:cNvPicPr>
          <p:nvPr/>
        </p:nvPicPr>
        <p:blipFill>
          <a:blip r:embed="rId2"/>
          <a:stretch>
            <a:fillRect/>
          </a:stretch>
        </p:blipFill>
        <p:spPr>
          <a:xfrm>
            <a:off x="11180164" y="5871790"/>
            <a:ext cx="993569" cy="986210"/>
          </a:xfrm>
          <a:prstGeom prst="rect">
            <a:avLst/>
          </a:prstGeom>
        </p:spPr>
      </p:pic>
      <p:sp>
        <p:nvSpPr>
          <p:cNvPr id="2" name="Rectangle: Rounded Corners 1">
            <a:extLst>
              <a:ext uri="{FF2B5EF4-FFF2-40B4-BE49-F238E27FC236}">
                <a16:creationId xmlns:a16="http://schemas.microsoft.com/office/drawing/2014/main" id="{3CE02DEC-DACF-4F0C-BEAB-5B3E02E0EC9B}"/>
              </a:ext>
            </a:extLst>
          </p:cNvPr>
          <p:cNvSpPr/>
          <p:nvPr/>
        </p:nvSpPr>
        <p:spPr>
          <a:xfrm>
            <a:off x="930387" y="339174"/>
            <a:ext cx="3479616" cy="1386977"/>
          </a:xfrm>
          <a:prstGeom prst="roundRect">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743DA46-EEBC-4ED8-ABE4-2D0D48D634CC}"/>
              </a:ext>
            </a:extLst>
          </p:cNvPr>
          <p:cNvSpPr txBox="1"/>
          <p:nvPr/>
        </p:nvSpPr>
        <p:spPr>
          <a:xfrm>
            <a:off x="930387" y="404416"/>
            <a:ext cx="3380513" cy="1089529"/>
          </a:xfrm>
          <a:prstGeom prst="rect">
            <a:avLst/>
          </a:prstGeom>
          <a:noFill/>
        </p:spPr>
        <p:txBody>
          <a:bodyPr wrap="square">
            <a:spAutoFit/>
          </a:bodyP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A personalised approach from WEX Norfolk, sourcing bespoke placements to meet students’ needs &amp; career aspirations</a:t>
            </a:r>
          </a:p>
        </p:txBody>
      </p:sp>
      <p:sp>
        <p:nvSpPr>
          <p:cNvPr id="30" name="Rectangle: Rounded Corners 29">
            <a:extLst>
              <a:ext uri="{FF2B5EF4-FFF2-40B4-BE49-F238E27FC236}">
                <a16:creationId xmlns:a16="http://schemas.microsoft.com/office/drawing/2014/main" id="{4BE3CD35-CF88-4E59-8B3C-378A18BF0C78}"/>
              </a:ext>
            </a:extLst>
          </p:cNvPr>
          <p:cNvSpPr/>
          <p:nvPr/>
        </p:nvSpPr>
        <p:spPr>
          <a:xfrm>
            <a:off x="9136093" y="1958166"/>
            <a:ext cx="2858716" cy="1267149"/>
          </a:xfrm>
          <a:prstGeom prst="roundRect">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Full support &amp; advice to schools &amp; employers when needed from WEX Norfolk team</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F653F1B7-084E-4640-AEA0-01A371A59AEC}"/>
              </a:ext>
            </a:extLst>
          </p:cNvPr>
          <p:cNvSpPr/>
          <p:nvPr/>
        </p:nvSpPr>
        <p:spPr>
          <a:xfrm>
            <a:off x="9166637" y="3274247"/>
            <a:ext cx="2828172" cy="2094044"/>
          </a:xfrm>
          <a:prstGeom prst="roundRect">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rPr>
              <a:t>Access to the student portal provided if required, enabling students to conduct their own employer research around potential employers &amp; opportunities</a:t>
            </a:r>
            <a:endParaRPr lang="en-GB" sz="1800"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sp>
        <p:nvSpPr>
          <p:cNvPr id="32" name="Rectangle: Rounded Corners 31">
            <a:extLst>
              <a:ext uri="{FF2B5EF4-FFF2-40B4-BE49-F238E27FC236}">
                <a16:creationId xmlns:a16="http://schemas.microsoft.com/office/drawing/2014/main" id="{9C97DD6C-2875-4522-8265-03E653DD0AEC}"/>
              </a:ext>
            </a:extLst>
          </p:cNvPr>
          <p:cNvSpPr/>
          <p:nvPr/>
        </p:nvSpPr>
        <p:spPr>
          <a:xfrm>
            <a:off x="6360887" y="5238215"/>
            <a:ext cx="2775206" cy="1267149"/>
          </a:xfrm>
          <a:prstGeom prst="roundRect">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pPr>
            <a:r>
              <a:rPr lang="en-GB" b="1" i="1">
                <a:solidFill>
                  <a:schemeClr val="accent6">
                    <a:lumMod val="50000"/>
                  </a:schemeClr>
                </a:solidFill>
                <a:latin typeface="Gill Sans MT" panose="020B0502020104020203" pitchFamily="34" charset="0"/>
                <a:ea typeface="Calibri" panose="020F0502020204030204" pitchFamily="34" charset="0"/>
              </a:rPr>
              <a:t>U</a:t>
            </a:r>
            <a:r>
              <a:rPr lang="en-GB" sz="1800" b="1" i="1">
                <a:solidFill>
                  <a:schemeClr val="accent6">
                    <a:lumMod val="50000"/>
                  </a:schemeClr>
                </a:solidFill>
                <a:effectLst/>
                <a:latin typeface="Gill Sans MT" panose="020B0502020104020203" pitchFamily="34" charset="0"/>
                <a:ea typeface="Calibri" panose="020F0502020204030204" pitchFamily="34" charset="0"/>
              </a:rPr>
              <a:t>nlimited access to our especially curated video bank of employer workplace tours</a:t>
            </a:r>
            <a:endParaRPr lang="en-GB" sz="1800" i="1" dirty="0">
              <a:solidFill>
                <a:schemeClr val="accent6">
                  <a:lumMod val="50000"/>
                </a:schemeClr>
              </a:solidFill>
              <a:effectLst/>
              <a:latin typeface="Gill Sans MT" panose="020B0502020104020203" pitchFamily="34" charset="0"/>
              <a:ea typeface="Calibri" panose="020F0502020204030204" pitchFamily="34" charset="0"/>
            </a:endParaRPr>
          </a:p>
        </p:txBody>
      </p:sp>
      <p:sp>
        <p:nvSpPr>
          <p:cNvPr id="33" name="Rectangle: Rounded Corners 32">
            <a:extLst>
              <a:ext uri="{FF2B5EF4-FFF2-40B4-BE49-F238E27FC236}">
                <a16:creationId xmlns:a16="http://schemas.microsoft.com/office/drawing/2014/main" id="{D0D9B940-3305-4E56-A97F-15634B5A7665}"/>
              </a:ext>
            </a:extLst>
          </p:cNvPr>
          <p:cNvSpPr/>
          <p:nvPr/>
        </p:nvSpPr>
        <p:spPr>
          <a:xfrm>
            <a:off x="4710620" y="304004"/>
            <a:ext cx="3121380" cy="1386977"/>
          </a:xfrm>
          <a:prstGeom prst="roundRect">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Times New Roman" panose="02020603050405020304" pitchFamily="18" charset="0"/>
                <a:cs typeface="Calibri" panose="020F0502020204030204" pitchFamily="34" charset="0"/>
              </a:rPr>
              <a:t>Placements from taster sessions to extended experiences catered for; ideal for young people with vulnerabilities</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sp>
        <p:nvSpPr>
          <p:cNvPr id="34" name="Rectangle: Rounded Corners 33">
            <a:extLst>
              <a:ext uri="{FF2B5EF4-FFF2-40B4-BE49-F238E27FC236}">
                <a16:creationId xmlns:a16="http://schemas.microsoft.com/office/drawing/2014/main" id="{2A2A15FB-F4CF-4454-824B-F7F62FE653D1}"/>
              </a:ext>
            </a:extLst>
          </p:cNvPr>
          <p:cNvSpPr/>
          <p:nvPr/>
        </p:nvSpPr>
        <p:spPr>
          <a:xfrm>
            <a:off x="3182815" y="5238939"/>
            <a:ext cx="2775206" cy="1292237"/>
          </a:xfrm>
          <a:prstGeom prst="roundRect">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1000"/>
              </a:spcBef>
              <a:buClr>
                <a:schemeClr val="accent1"/>
              </a:buClr>
              <a:buSzPct val="80000"/>
            </a:pPr>
            <a:r>
              <a:rPr lang="en-GB" b="1" i="1" dirty="0">
                <a:solidFill>
                  <a:schemeClr val="accent6">
                    <a:lumMod val="50000"/>
                  </a:schemeClr>
                </a:solidFill>
                <a:latin typeface="Gill Sans MT" panose="020B0502020104020203" pitchFamily="34" charset="0"/>
                <a:ea typeface="Calibri" panose="020F0502020204030204" pitchFamily="34" charset="0"/>
              </a:rPr>
              <a:t>A</a:t>
            </a:r>
            <a:r>
              <a:rPr lang="en-GB" sz="1800" b="1" i="1" dirty="0">
                <a:solidFill>
                  <a:schemeClr val="accent6">
                    <a:lumMod val="50000"/>
                  </a:schemeClr>
                </a:solidFill>
                <a:effectLst/>
                <a:latin typeface="Gill Sans MT" panose="020B0502020104020203" pitchFamily="34" charset="0"/>
                <a:ea typeface="Calibri" panose="020F0502020204030204" pitchFamily="34" charset="0"/>
              </a:rPr>
              <a:t>ccess to a series of 5 employability-related lesson plans specifically designed for SEND students</a:t>
            </a:r>
            <a:endParaRPr lang="en-GB" sz="1800" b="1" i="1" dirty="0">
              <a:solidFill>
                <a:schemeClr val="accent6">
                  <a:lumMod val="50000"/>
                </a:schemeClr>
              </a:solidFill>
              <a:effectLst/>
              <a:latin typeface="Gill Sans MT" panose="020B0502020104020203" pitchFamily="34" charset="0"/>
              <a:ea typeface="Calibri" panose="020F0502020204030204" pitchFamily="34" charset="0"/>
              <a:cs typeface="Calibri" panose="020F0502020204030204" pitchFamily="34" charset="0"/>
            </a:endParaRPr>
          </a:p>
        </p:txBody>
      </p:sp>
      <p:sp>
        <p:nvSpPr>
          <p:cNvPr id="38" name="Rectangle: Rounded Corners 37">
            <a:extLst>
              <a:ext uri="{FF2B5EF4-FFF2-40B4-BE49-F238E27FC236}">
                <a16:creationId xmlns:a16="http://schemas.microsoft.com/office/drawing/2014/main" id="{00062079-7ACD-4777-A012-A225389FCCFD}"/>
              </a:ext>
            </a:extLst>
          </p:cNvPr>
          <p:cNvSpPr/>
          <p:nvPr/>
        </p:nvSpPr>
        <p:spPr>
          <a:xfrm>
            <a:off x="8128535" y="310264"/>
            <a:ext cx="3051466" cy="1386976"/>
          </a:xfrm>
          <a:prstGeom prst="roundRect">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C57CF1DA-2195-4E7E-B577-ED7E422DBA26}"/>
              </a:ext>
            </a:extLst>
          </p:cNvPr>
          <p:cNvSpPr/>
          <p:nvPr/>
        </p:nvSpPr>
        <p:spPr>
          <a:xfrm>
            <a:off x="400283" y="2118652"/>
            <a:ext cx="2782532" cy="3249639"/>
          </a:xfrm>
          <a:prstGeom prst="roundRect">
            <a:avLst/>
          </a:prstGeom>
          <a:solidFill>
            <a:schemeClr val="accent6">
              <a:lumMod val="60000"/>
              <a:lumOff val="4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i="1" dirty="0">
                <a:solidFill>
                  <a:schemeClr val="accent6">
                    <a:lumMod val="50000"/>
                  </a:schemeClr>
                </a:solidFill>
                <a:effectLst/>
                <a:latin typeface="Gill Sans MT" panose="020B0502020104020203" pitchFamily="34" charset="0"/>
                <a:ea typeface="Calibri" panose="020F0502020204030204" pitchFamily="34" charset="0"/>
              </a:rPr>
              <a:t>Also includes any two extra Taster Sessions from Option 2. Choose from a Workplace </a:t>
            </a:r>
            <a:r>
              <a:rPr lang="en-GB" b="1" i="1" dirty="0">
                <a:solidFill>
                  <a:schemeClr val="accent6">
                    <a:lumMod val="50000"/>
                  </a:schemeClr>
                </a:solidFill>
                <a:latin typeface="Gill Sans MT" panose="020B0502020104020203" pitchFamily="34" charset="0"/>
                <a:ea typeface="Calibri" panose="020F0502020204030204" pitchFamily="34" charset="0"/>
              </a:rPr>
              <a:t>T</a:t>
            </a:r>
            <a:r>
              <a:rPr lang="en-GB" sz="1800" b="1" i="1" dirty="0">
                <a:solidFill>
                  <a:schemeClr val="accent6">
                    <a:lumMod val="50000"/>
                  </a:schemeClr>
                </a:solidFill>
                <a:effectLst/>
                <a:latin typeface="Gill Sans MT" panose="020B0502020104020203" pitchFamily="34" charset="0"/>
                <a:ea typeface="Calibri" panose="020F0502020204030204" pitchFamily="34" charset="0"/>
              </a:rPr>
              <a:t>our, </a:t>
            </a:r>
            <a:r>
              <a:rPr lang="en-GB" b="1" i="1" dirty="0">
                <a:solidFill>
                  <a:schemeClr val="accent6">
                    <a:lumMod val="50000"/>
                  </a:schemeClr>
                </a:solidFill>
                <a:latin typeface="Gill Sans MT" panose="020B0502020104020203" pitchFamily="34" charset="0"/>
                <a:ea typeface="Calibri" panose="020F0502020204030204" pitchFamily="34" charset="0"/>
              </a:rPr>
              <a:t> Meet the Employer in-person or virtual session and in-person or virtual group mock interview session</a:t>
            </a:r>
            <a:endParaRPr lang="en-GB" b="1" i="1" dirty="0">
              <a:solidFill>
                <a:schemeClr val="accent6">
                  <a:lumMod val="50000"/>
                </a:schemeClr>
              </a:solidFill>
              <a:latin typeface="Gill Sans MT" panose="020B0502020104020203" pitchFamily="34" charset="0"/>
            </a:endParaRPr>
          </a:p>
        </p:txBody>
      </p:sp>
      <p:sp>
        <p:nvSpPr>
          <p:cNvPr id="4" name="TextBox 3">
            <a:extLst>
              <a:ext uri="{FF2B5EF4-FFF2-40B4-BE49-F238E27FC236}">
                <a16:creationId xmlns:a16="http://schemas.microsoft.com/office/drawing/2014/main" id="{418E7BD3-B1F9-4171-AA8B-E2CC258B51E2}"/>
              </a:ext>
            </a:extLst>
          </p:cNvPr>
          <p:cNvSpPr txBox="1"/>
          <p:nvPr/>
        </p:nvSpPr>
        <p:spPr>
          <a:xfrm>
            <a:off x="8311291" y="363248"/>
            <a:ext cx="2685954" cy="1338828"/>
          </a:xfrm>
          <a:prstGeom prst="rect">
            <a:avLst/>
          </a:prstGeom>
          <a:noFill/>
        </p:spPr>
        <p:txBody>
          <a:bodyPr wrap="square" rtlCol="0">
            <a:spAutoFit/>
          </a:bodyPr>
          <a:lstStyle/>
          <a:p>
            <a:pPr algn="ctr">
              <a:lnSpc>
                <a:spcPct val="90000"/>
              </a:lnSpc>
              <a:spcBef>
                <a:spcPts val="1000"/>
              </a:spcBef>
              <a:buClr>
                <a:schemeClr val="accent1"/>
              </a:buClr>
              <a:buSzPct val="80000"/>
            </a:pP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An appropriate </a:t>
            </a:r>
            <a:r>
              <a:rPr lang="en-GB" sz="1800"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H</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&amp;</a:t>
            </a:r>
            <a:r>
              <a:rPr lang="en-GB" sz="1800" b="1" i="1" dirty="0">
                <a:solidFill>
                  <a:schemeClr val="accent6">
                    <a:lumMod val="50000"/>
                  </a:schemeClr>
                </a:solidFill>
                <a:latin typeface="Gill Sans MT" panose="020B0502020104020203" pitchFamily="34" charset="0"/>
                <a:ea typeface="Times New Roman" panose="02020603050405020304" pitchFamily="18" charset="0"/>
                <a:cs typeface="Arial" panose="020B0604020202020204" pitchFamily="34" charset="0"/>
              </a:rPr>
              <a:t>S</a:t>
            </a:r>
            <a:r>
              <a:rPr lang="en-GB" sz="1800" b="1" i="1" dirty="0">
                <a:solidFill>
                  <a:schemeClr val="accent6">
                    <a:lumMod val="50000"/>
                  </a:schemeClr>
                </a:solidFill>
                <a:effectLst/>
                <a:latin typeface="Gill Sans MT" panose="020B0502020104020203" pitchFamily="34" charset="0"/>
                <a:ea typeface="Times New Roman" panose="02020603050405020304" pitchFamily="18" charset="0"/>
                <a:cs typeface="Arial" panose="020B0604020202020204" pitchFamily="34" charset="0"/>
              </a:rPr>
              <a:t> assessment undertaken with the employer, ensuring the placement’s suitability</a:t>
            </a:r>
            <a:endParaRPr lang="en-GB" sz="1800" b="1" i="1"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endParaRPr>
          </a:p>
        </p:txBody>
      </p:sp>
      <p:pic>
        <p:nvPicPr>
          <p:cNvPr id="16" name="Graphic 15" descr="Arrow: Straight with solid fill">
            <a:extLst>
              <a:ext uri="{FF2B5EF4-FFF2-40B4-BE49-F238E27FC236}">
                <a16:creationId xmlns:a16="http://schemas.microsoft.com/office/drawing/2014/main" id="{B65CC534-E559-4B87-98F1-BCFBE68236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641189" y="1673544"/>
            <a:ext cx="633663" cy="718599"/>
          </a:xfrm>
          <a:prstGeom prst="rect">
            <a:avLst/>
          </a:prstGeom>
          <a:effectLst>
            <a:outerShdw blurRad="50800" dist="38100" dir="5400000" algn="t" rotWithShape="0">
              <a:prstClr val="black">
                <a:alpha val="40000"/>
              </a:prstClr>
            </a:outerShdw>
          </a:effectLst>
        </p:spPr>
      </p:pic>
      <p:pic>
        <p:nvPicPr>
          <p:cNvPr id="17" name="Graphic 16" descr="Arrow: Straight with solid fill">
            <a:extLst>
              <a:ext uri="{FF2B5EF4-FFF2-40B4-BE49-F238E27FC236}">
                <a16:creationId xmlns:a16="http://schemas.microsoft.com/office/drawing/2014/main" id="{66D94BB3-C0CB-4127-9AFB-BB8B427F9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521647">
            <a:off x="7747258" y="1675479"/>
            <a:ext cx="725848" cy="718599"/>
          </a:xfrm>
          <a:prstGeom prst="rect">
            <a:avLst/>
          </a:prstGeom>
          <a:effectLst>
            <a:outerShdw blurRad="50800" dist="38100" dir="5400000" algn="t" rotWithShape="0">
              <a:prstClr val="black">
                <a:alpha val="40000"/>
              </a:prstClr>
            </a:outerShdw>
          </a:effectLst>
        </p:spPr>
      </p:pic>
      <p:pic>
        <p:nvPicPr>
          <p:cNvPr id="18" name="Graphic 17" descr="Arrow: Straight with solid fill">
            <a:extLst>
              <a:ext uri="{FF2B5EF4-FFF2-40B4-BE49-F238E27FC236}">
                <a16:creationId xmlns:a16="http://schemas.microsoft.com/office/drawing/2014/main" id="{3DB53097-D518-42E8-9212-AF07E2FF4A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9966105">
            <a:off x="8124848" y="2342872"/>
            <a:ext cx="1013323" cy="718599"/>
          </a:xfrm>
          <a:prstGeom prst="rect">
            <a:avLst/>
          </a:prstGeom>
          <a:effectLst>
            <a:outerShdw blurRad="50800" dist="38100" dir="5400000" algn="t" rotWithShape="0">
              <a:prstClr val="black">
                <a:alpha val="40000"/>
              </a:prstClr>
            </a:outerShdw>
          </a:effectLst>
        </p:spPr>
      </p:pic>
      <p:pic>
        <p:nvPicPr>
          <p:cNvPr id="19" name="Graphic 18" descr="Arrow: Straight with solid fill">
            <a:extLst>
              <a:ext uri="{FF2B5EF4-FFF2-40B4-BE49-F238E27FC236}">
                <a16:creationId xmlns:a16="http://schemas.microsoft.com/office/drawing/2014/main" id="{E21B13EB-A7C7-4914-8CF1-4D10720AEA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364932">
            <a:off x="8191576" y="3665520"/>
            <a:ext cx="967254" cy="700846"/>
          </a:xfrm>
          <a:prstGeom prst="rect">
            <a:avLst/>
          </a:prstGeom>
          <a:effectLst>
            <a:outerShdw blurRad="50800" dist="38100" dir="5400000" algn="t" rotWithShape="0">
              <a:prstClr val="black">
                <a:alpha val="40000"/>
              </a:prstClr>
            </a:outerShdw>
          </a:effectLst>
        </p:spPr>
      </p:pic>
      <p:pic>
        <p:nvPicPr>
          <p:cNvPr id="20" name="Graphic 19" descr="Arrow: Straight with solid fill">
            <a:extLst>
              <a:ext uri="{FF2B5EF4-FFF2-40B4-BE49-F238E27FC236}">
                <a16:creationId xmlns:a16="http://schemas.microsoft.com/office/drawing/2014/main" id="{AB4BA566-3CFB-49B8-8780-5FF3AC688A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479695" y="4589181"/>
            <a:ext cx="633663" cy="718599"/>
          </a:xfrm>
          <a:prstGeom prst="rect">
            <a:avLst/>
          </a:prstGeom>
          <a:effectLst>
            <a:outerShdw blurRad="50800" dist="38100" dir="5400000" algn="t" rotWithShape="0">
              <a:prstClr val="black">
                <a:alpha val="40000"/>
              </a:prstClr>
            </a:outerShdw>
          </a:effectLst>
        </p:spPr>
      </p:pic>
      <p:pic>
        <p:nvPicPr>
          <p:cNvPr id="21" name="Graphic 20" descr="Arrow: Straight with solid fill">
            <a:extLst>
              <a:ext uri="{FF2B5EF4-FFF2-40B4-BE49-F238E27FC236}">
                <a16:creationId xmlns:a16="http://schemas.microsoft.com/office/drawing/2014/main" id="{C62E8D0F-C9E8-4589-B269-477192605E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426852">
            <a:off x="4125783" y="4562649"/>
            <a:ext cx="633663" cy="718599"/>
          </a:xfrm>
          <a:prstGeom prst="rect">
            <a:avLst/>
          </a:prstGeom>
          <a:effectLst>
            <a:outerShdw blurRad="50800" dist="38100" dir="5400000" algn="t" rotWithShape="0">
              <a:prstClr val="black">
                <a:alpha val="40000"/>
              </a:prstClr>
            </a:outerShdw>
          </a:effectLst>
        </p:spPr>
      </p:pic>
      <p:pic>
        <p:nvPicPr>
          <p:cNvPr id="22" name="Graphic 21" descr="Arrow: Straight with solid fill">
            <a:extLst>
              <a:ext uri="{FF2B5EF4-FFF2-40B4-BE49-F238E27FC236}">
                <a16:creationId xmlns:a16="http://schemas.microsoft.com/office/drawing/2014/main" id="{82849867-28A2-4A40-91B3-6BB3962E8D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88114" y="3184909"/>
            <a:ext cx="805657" cy="718599"/>
          </a:xfrm>
          <a:prstGeom prst="rect">
            <a:avLst/>
          </a:prstGeom>
          <a:effectLst>
            <a:outerShdw blurRad="50800" dist="38100" dir="5400000" algn="t" rotWithShape="0">
              <a:prstClr val="black">
                <a:alpha val="40000"/>
              </a:prstClr>
            </a:outerShdw>
          </a:effectLst>
        </p:spPr>
      </p:pic>
      <p:pic>
        <p:nvPicPr>
          <p:cNvPr id="23" name="Graphic 22" descr="Arrow: Straight with solid fill">
            <a:extLst>
              <a:ext uri="{FF2B5EF4-FFF2-40B4-BE49-F238E27FC236}">
                <a16:creationId xmlns:a16="http://schemas.microsoft.com/office/drawing/2014/main" id="{AF6D0BE0-BB6B-4405-840F-2C7BF73A7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853271">
            <a:off x="3745814" y="1800666"/>
            <a:ext cx="610216" cy="71859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59150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0C5D71-37D8-4C7A-97E6-D02B75AC47C4}"/>
              </a:ext>
            </a:extLst>
          </p:cNvPr>
          <p:cNvSpPr txBox="1"/>
          <p:nvPr/>
        </p:nvSpPr>
        <p:spPr>
          <a:xfrm>
            <a:off x="1830585" y="11875"/>
            <a:ext cx="7881756" cy="6568978"/>
          </a:xfrm>
          <a:prstGeom prst="rect">
            <a:avLst/>
          </a:prstGeom>
          <a:noFill/>
        </p:spPr>
        <p:txBody>
          <a:bodyPr wrap="square">
            <a:spAutoFit/>
          </a:bodyPr>
          <a:lstStyle/>
          <a:p>
            <a:pPr>
              <a:lnSpc>
                <a:spcPct val="90000"/>
              </a:lnSpc>
              <a:spcBef>
                <a:spcPts val="1000"/>
              </a:spcBef>
              <a:buClr>
                <a:schemeClr val="accent1"/>
              </a:buClr>
              <a:buSzPct val="80000"/>
            </a:pPr>
            <a:endParaRPr lang="en-GB" sz="16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90000"/>
              </a:lnSpc>
              <a:spcBef>
                <a:spcPts val="1000"/>
              </a:spcBef>
              <a:buClr>
                <a:schemeClr val="accent1"/>
              </a:buClr>
              <a:buSzPct val="80000"/>
            </a:pPr>
            <a:r>
              <a:rPr lang="en-GB" dirty="0">
                <a:latin typeface="Calibri" panose="020F0502020204030204" pitchFamily="34" charset="0"/>
                <a:ea typeface="Times New Roman" panose="02020603050405020304" pitchFamily="18" charset="0"/>
                <a:cs typeface="Calibri" panose="020F0502020204030204" pitchFamily="34" charset="0"/>
              </a:rPr>
              <a:t>Our transitional programme for young people with SEND, supporting them in preparing for adult life, providing a</a:t>
            </a:r>
            <a:r>
              <a:rPr lang="en-GB" dirty="0">
                <a:effectLst/>
                <a:latin typeface="Calibri" panose="020F0502020204030204" pitchFamily="34" charset="0"/>
                <a:ea typeface="Times New Roman" panose="02020603050405020304" pitchFamily="18" charset="0"/>
                <a:cs typeface="Calibri" panose="020F0502020204030204" pitchFamily="34" charset="0"/>
              </a:rPr>
              <a:t>n opportunity to engage in activities which support PfAL Employment outcomes:</a:t>
            </a:r>
          </a:p>
          <a:p>
            <a:pPr>
              <a:lnSpc>
                <a:spcPct val="90000"/>
              </a:lnSpc>
              <a:spcBef>
                <a:spcPts val="1000"/>
              </a:spcBef>
              <a:buClr>
                <a:schemeClr val="accent1"/>
              </a:buClr>
              <a:buSzPct val="80000"/>
            </a:pPr>
            <a:r>
              <a:rPr lang="en-GB"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At secondary:*</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Explore different careers</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Work experience starting with tasters &amp; building up to increased time in the workplace </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Introduction to vocational options</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Introduction to employability (soft) skills</a:t>
            </a: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ea typeface="Times New Roman" panose="02020603050405020304" pitchFamily="18" charset="0"/>
              <a:cs typeface="Calibri" panose="020F0502020204030204" pitchFamily="34" charset="0"/>
            </a:endParaRPr>
          </a:p>
          <a:p>
            <a:pPr>
              <a:lnSpc>
                <a:spcPct val="90000"/>
              </a:lnSpc>
              <a:spcBef>
                <a:spcPts val="1000"/>
              </a:spcBef>
              <a:buClr>
                <a:schemeClr val="accent1"/>
              </a:buClr>
              <a:buSzPct val="80000"/>
            </a:pPr>
            <a:r>
              <a:rPr lang="en-GB"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At post 16:*</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Work experience starting with tasters &amp; building up to increased time in the workplace </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Build on strengths &amp; interests highlighted in personal/vocational profile</a:t>
            </a:r>
          </a:p>
          <a:p>
            <a:pPr marL="285750" indent="-285750">
              <a:lnSpc>
                <a:spcPct val="90000"/>
              </a:lnSpc>
              <a:spcBef>
                <a:spcPts val="1000"/>
              </a:spcBef>
              <a:buClr>
                <a:schemeClr val="accent1"/>
              </a:buClr>
              <a:buSzPct val="80000"/>
              <a:buFont typeface="Wingdings 3" charset="2"/>
              <a:buChar char=""/>
            </a:pPr>
            <a:r>
              <a:rPr lang="en-GB" dirty="0">
                <a:latin typeface="Calibri" panose="020F0502020204030204" pitchFamily="34" charset="0"/>
                <a:ea typeface="Times New Roman" panose="02020603050405020304" pitchFamily="18" charset="0"/>
                <a:cs typeface="Calibri" panose="020F0502020204030204" pitchFamily="34" charset="0"/>
              </a:rPr>
              <a:t>Improved employability skills gained from secondary level experiences</a:t>
            </a:r>
          </a:p>
          <a:p>
            <a:pPr>
              <a:lnSpc>
                <a:spcPct val="90000"/>
              </a:lnSpc>
              <a:spcBef>
                <a:spcPts val="1000"/>
              </a:spcBef>
              <a:buClr>
                <a:schemeClr val="accent1"/>
              </a:buClr>
              <a:buSzPct val="80000"/>
            </a:pPr>
            <a:endParaRPr lang="en-GB" dirty="0">
              <a:solidFill>
                <a:schemeClr val="accent6">
                  <a:lumMod val="50000"/>
                </a:schemeClr>
              </a:solidFill>
              <a:latin typeface="Calibri" panose="020F0502020204030204" pitchFamily="34" charset="0"/>
              <a:ea typeface="Times New Roman" panose="02020603050405020304" pitchFamily="18" charset="0"/>
              <a:cs typeface="Calibri" panose="020F0502020204030204" pitchFamily="34" charset="0"/>
            </a:endParaRPr>
          </a:p>
          <a:p>
            <a:pPr>
              <a:lnSpc>
                <a:spcPct val="90000"/>
              </a:lnSpc>
              <a:spcBef>
                <a:spcPts val="1000"/>
              </a:spcBef>
              <a:buClr>
                <a:schemeClr val="accent1"/>
              </a:buClr>
              <a:buSzPct val="80000"/>
            </a:pPr>
            <a:r>
              <a:rPr lang="en-GB" sz="1600" b="1"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a:t>
            </a:r>
            <a:r>
              <a:rPr lang="en-GB" sz="1600" dirty="0">
                <a:solidFill>
                  <a:schemeClr val="accent1">
                    <a:lumMod val="50000"/>
                  </a:schemeClr>
                </a:solidFill>
                <a:latin typeface="Calibri" panose="020F0502020204030204" pitchFamily="34" charset="0"/>
                <a:ea typeface="Times New Roman" panose="02020603050405020304" pitchFamily="18" charset="0"/>
                <a:cs typeface="Calibri" panose="020F0502020204030204" pitchFamily="34" charset="0"/>
              </a:rPr>
              <a:t> PfAL Outcomes across the age ranges for children &amp; young people with SEND 2017 </a:t>
            </a:r>
            <a:endParaRPr lang="en-GB" sz="1600" dirty="0">
              <a:solidFill>
                <a:schemeClr val="accent1">
                  <a:lumMod val="50000"/>
                </a:schemeClr>
              </a:solidFill>
              <a:latin typeface="Calibri" panose="020F0502020204030204" pitchFamily="34" charset="0"/>
              <a:cs typeface="Calibri" panose="020F0502020204030204" pitchFamily="34" charset="0"/>
            </a:endParaRPr>
          </a:p>
          <a:p>
            <a:pPr marL="285750" indent="-285750">
              <a:lnSpc>
                <a:spcPct val="90000"/>
              </a:lnSpc>
              <a:spcBef>
                <a:spcPts val="1000"/>
              </a:spcBef>
              <a:buClr>
                <a:schemeClr val="accent1"/>
              </a:buClr>
              <a:buSzPct val="80000"/>
              <a:buFont typeface="Wingdings 3" charset="2"/>
              <a:buChar char=""/>
            </a:pPr>
            <a:endParaRPr lang="en-GB"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6A91030-154E-43E2-B29C-F34A7DDD682D}"/>
              </a:ext>
            </a:extLst>
          </p:cNvPr>
          <p:cNvPicPr>
            <a:picLocks noChangeAspect="1"/>
          </p:cNvPicPr>
          <p:nvPr/>
        </p:nvPicPr>
        <p:blipFill>
          <a:blip r:embed="rId2"/>
          <a:stretch>
            <a:fillRect/>
          </a:stretch>
        </p:blipFill>
        <p:spPr>
          <a:xfrm>
            <a:off x="-53087" y="0"/>
            <a:ext cx="1849902" cy="6858000"/>
          </a:xfrm>
          <a:prstGeom prst="rect">
            <a:avLst/>
          </a:prstGeom>
        </p:spPr>
      </p:pic>
      <p:pic>
        <p:nvPicPr>
          <p:cNvPr id="7" name="Picture 6">
            <a:extLst>
              <a:ext uri="{FF2B5EF4-FFF2-40B4-BE49-F238E27FC236}">
                <a16:creationId xmlns:a16="http://schemas.microsoft.com/office/drawing/2014/main" id="{5C1C8CF0-96C7-4894-BED6-8D30443852A9}"/>
              </a:ext>
            </a:extLst>
          </p:cNvPr>
          <p:cNvPicPr>
            <a:picLocks noChangeAspect="1"/>
          </p:cNvPicPr>
          <p:nvPr/>
        </p:nvPicPr>
        <p:blipFill>
          <a:blip r:embed="rId3"/>
          <a:stretch>
            <a:fillRect/>
          </a:stretch>
        </p:blipFill>
        <p:spPr>
          <a:xfrm>
            <a:off x="11368022" y="6038336"/>
            <a:ext cx="823978" cy="819664"/>
          </a:xfrm>
          <a:prstGeom prst="rect">
            <a:avLst/>
          </a:prstGeom>
        </p:spPr>
      </p:pic>
      <p:sp>
        <p:nvSpPr>
          <p:cNvPr id="8" name="TextBox 7">
            <a:extLst>
              <a:ext uri="{FF2B5EF4-FFF2-40B4-BE49-F238E27FC236}">
                <a16:creationId xmlns:a16="http://schemas.microsoft.com/office/drawing/2014/main" id="{160AB90A-55E5-40A8-996A-72785186C7DA}"/>
              </a:ext>
            </a:extLst>
          </p:cNvPr>
          <p:cNvSpPr txBox="1"/>
          <p:nvPr/>
        </p:nvSpPr>
        <p:spPr>
          <a:xfrm>
            <a:off x="-19317" y="2366025"/>
            <a:ext cx="1782361" cy="1200329"/>
          </a:xfrm>
          <a:prstGeom prst="rect">
            <a:avLst/>
          </a:prstGeom>
          <a:noFill/>
        </p:spPr>
        <p:txBody>
          <a:bodyPr wrap="square">
            <a:spAutoFit/>
          </a:bodyPr>
          <a:lstStyle/>
          <a:p>
            <a:pPr algn="ctr">
              <a:lnSpc>
                <a:spcPct val="90000"/>
              </a:lnSpc>
              <a:spcBef>
                <a:spcPts val="1000"/>
              </a:spcBef>
              <a:buClr>
                <a:schemeClr val="accent1"/>
              </a:buClr>
              <a:buSzPct val="80000"/>
            </a:pPr>
            <a:r>
              <a:rPr lang="en-US" sz="2000" b="1" i="1" dirty="0">
                <a:solidFill>
                  <a:schemeClr val="accent1">
                    <a:lumMod val="50000"/>
                  </a:schemeClr>
                </a:solidFill>
                <a:latin typeface="Calibri" panose="020F0502020204030204" pitchFamily="34" charset="0"/>
                <a:cs typeface="Calibri" panose="020F0502020204030204" pitchFamily="34" charset="0"/>
              </a:rPr>
              <a:t>Benefits of Taster sessions &amp;  Enhanced package </a:t>
            </a:r>
          </a:p>
        </p:txBody>
      </p:sp>
    </p:spTree>
    <p:extLst>
      <p:ext uri="{BB962C8B-B14F-4D97-AF65-F5344CB8AC3E}">
        <p14:creationId xmlns:p14="http://schemas.microsoft.com/office/powerpoint/2010/main" val="81325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2D906E21-DF57-4699-849C-020426CF6F85}"/>
              </a:ext>
            </a:extLst>
          </p:cNvPr>
          <p:cNvPicPr>
            <a:picLocks noChangeAspect="1"/>
          </p:cNvPicPr>
          <p:nvPr/>
        </p:nvPicPr>
        <p:blipFill rotWithShape="1">
          <a:blip r:embed="rId3"/>
          <a:srcRect l="2983" t="3678" r="3063" b="3953"/>
          <a:stretch/>
        </p:blipFill>
        <p:spPr>
          <a:xfrm>
            <a:off x="2949502" y="484632"/>
            <a:ext cx="4342187" cy="5888737"/>
          </a:xfrm>
          <a:prstGeom prst="rect">
            <a:avLst/>
          </a:prstGeom>
          <a:ln>
            <a:noFill/>
          </a:ln>
          <a:effectLst>
            <a:outerShdw blurRad="50800" dist="38100" dir="18900000" algn="bl" rotWithShape="0">
              <a:prstClr val="black">
                <a:alpha val="40000"/>
              </a:prstClr>
            </a:outerShdw>
          </a:effectLst>
        </p:spPr>
      </p:pic>
      <p:pic>
        <p:nvPicPr>
          <p:cNvPr id="6" name="Picture 5">
            <a:extLst>
              <a:ext uri="{FF2B5EF4-FFF2-40B4-BE49-F238E27FC236}">
                <a16:creationId xmlns:a16="http://schemas.microsoft.com/office/drawing/2014/main" id="{F892875C-6258-4775-BFFA-63A2F08E283F}"/>
              </a:ext>
            </a:extLst>
          </p:cNvPr>
          <p:cNvPicPr>
            <a:picLocks noChangeAspect="1"/>
          </p:cNvPicPr>
          <p:nvPr/>
        </p:nvPicPr>
        <p:blipFill>
          <a:blip r:embed="rId4"/>
          <a:stretch>
            <a:fillRect/>
          </a:stretch>
        </p:blipFill>
        <p:spPr>
          <a:xfrm>
            <a:off x="7441787" y="484632"/>
            <a:ext cx="4155358" cy="5888737"/>
          </a:xfrm>
          <a:prstGeom prst="rect">
            <a:avLst/>
          </a:prstGeom>
          <a:ln>
            <a:noFill/>
          </a:ln>
          <a:effectLst>
            <a:outerShdw blurRad="50800" dist="38100" dir="18900000" algn="bl" rotWithShape="0">
              <a:prstClr val="black">
                <a:alpha val="40000"/>
              </a:prstClr>
            </a:outerShdw>
          </a:effectLst>
        </p:spPr>
      </p:pic>
      <p:sp>
        <p:nvSpPr>
          <p:cNvPr id="7" name="TextBox 6">
            <a:extLst>
              <a:ext uri="{FF2B5EF4-FFF2-40B4-BE49-F238E27FC236}">
                <a16:creationId xmlns:a16="http://schemas.microsoft.com/office/drawing/2014/main" id="{CBA13B2F-D420-4640-AC15-F8C06BAE9E72}"/>
              </a:ext>
            </a:extLst>
          </p:cNvPr>
          <p:cNvSpPr txBox="1"/>
          <p:nvPr/>
        </p:nvSpPr>
        <p:spPr>
          <a:xfrm>
            <a:off x="441788" y="636998"/>
            <a:ext cx="2366672" cy="1446550"/>
          </a:xfrm>
          <a:prstGeom prst="rect">
            <a:avLst/>
          </a:prstGeom>
          <a:noFill/>
        </p:spPr>
        <p:txBody>
          <a:bodyPr wrap="square" rtlCol="0">
            <a:spAutoFit/>
          </a:bodyPr>
          <a:lstStyle/>
          <a:p>
            <a:r>
              <a:rPr lang="en-GB" sz="2800" b="1" dirty="0">
                <a:solidFill>
                  <a:srgbClr val="00B050"/>
                </a:solidFill>
                <a:latin typeface="Arial" panose="020B0604020202020204" pitchFamily="34" charset="0"/>
                <a:cs typeface="Arial" panose="020B0604020202020204" pitchFamily="34" charset="0"/>
              </a:rPr>
              <a:t>Our traded service</a:t>
            </a:r>
          </a:p>
          <a:p>
            <a:endParaRPr lang="en-GB" sz="1600" dirty="0"/>
          </a:p>
          <a:p>
            <a:endParaRPr lang="en-GB" sz="1600" dirty="0"/>
          </a:p>
        </p:txBody>
      </p:sp>
      <p:sp>
        <p:nvSpPr>
          <p:cNvPr id="2" name="Oval 1">
            <a:extLst>
              <a:ext uri="{FF2B5EF4-FFF2-40B4-BE49-F238E27FC236}">
                <a16:creationId xmlns:a16="http://schemas.microsoft.com/office/drawing/2014/main" id="{E15371A3-3E51-45A3-B65F-99AA4A3D494B}"/>
              </a:ext>
            </a:extLst>
          </p:cNvPr>
          <p:cNvSpPr/>
          <p:nvPr/>
        </p:nvSpPr>
        <p:spPr>
          <a:xfrm>
            <a:off x="300746" y="1669313"/>
            <a:ext cx="2512462" cy="1552354"/>
          </a:xfrm>
          <a:prstGeom prst="ellipse">
            <a:avLst/>
          </a:prstGeom>
          <a:solidFill>
            <a:schemeClr val="accent6">
              <a:lumMod val="20000"/>
              <a:lumOff val="80000"/>
            </a:schemeClr>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Email us: </a:t>
            </a:r>
            <a:r>
              <a:rPr lang="en-US" dirty="0">
                <a:solidFill>
                  <a:schemeClr val="tx1"/>
                </a:solidFill>
                <a:hlinkClick r:id="rId5">
                  <a:extLst>
                    <a:ext uri="{A12FA001-AC4F-418D-AE19-62706E023703}">
                      <ahyp:hlinkClr xmlns:ahyp="http://schemas.microsoft.com/office/drawing/2018/hyperlinkcolor" val="tx"/>
                    </a:ext>
                  </a:extLst>
                </a:hlinkClick>
              </a:rPr>
              <a:t>work.experience@norfolk.gov.uk</a:t>
            </a:r>
            <a:endParaRPr lang="en-US" dirty="0">
              <a:solidFill>
                <a:schemeClr val="tx1"/>
              </a:solidFill>
            </a:endParaRPr>
          </a:p>
        </p:txBody>
      </p:sp>
      <p:sp>
        <p:nvSpPr>
          <p:cNvPr id="8" name="Oval 7">
            <a:extLst>
              <a:ext uri="{FF2B5EF4-FFF2-40B4-BE49-F238E27FC236}">
                <a16:creationId xmlns:a16="http://schemas.microsoft.com/office/drawing/2014/main" id="{79047460-C9CA-4DD5-8401-F890937CC215}"/>
              </a:ext>
            </a:extLst>
          </p:cNvPr>
          <p:cNvSpPr/>
          <p:nvPr/>
        </p:nvSpPr>
        <p:spPr>
          <a:xfrm>
            <a:off x="182585" y="3429000"/>
            <a:ext cx="2694175" cy="1552354"/>
          </a:xfrm>
          <a:prstGeom prst="ellipse">
            <a:avLst/>
          </a:prstGeom>
          <a:solidFill>
            <a:schemeClr val="accent6">
              <a:lumMod val="20000"/>
              <a:lumOff val="80000"/>
            </a:schemeClr>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WEX Norfolk traded service details:</a:t>
            </a:r>
          </a:p>
          <a:p>
            <a:pPr algn="ctr"/>
            <a:r>
              <a:rPr lang="en-GB" sz="1400" dirty="0">
                <a:hlinkClick r:id="rId6"/>
              </a:rPr>
              <a:t>Work Placements | Norfolk Services for Schools</a:t>
            </a:r>
            <a:endParaRPr lang="en-US" sz="1400" dirty="0">
              <a:solidFill>
                <a:schemeClr val="tx1"/>
              </a:solidFill>
            </a:endParaRPr>
          </a:p>
        </p:txBody>
      </p:sp>
    </p:spTree>
    <p:extLst>
      <p:ext uri="{BB962C8B-B14F-4D97-AF65-F5344CB8AC3E}">
        <p14:creationId xmlns:p14="http://schemas.microsoft.com/office/powerpoint/2010/main" val="121660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F9001-6331-D34D-8BB5-92B26CAE9E42}"/>
              </a:ext>
            </a:extLst>
          </p:cNvPr>
          <p:cNvSpPr>
            <a:spLocks noGrp="1"/>
          </p:cNvSpPr>
          <p:nvPr>
            <p:ph type="body" sz="quarter" idx="10"/>
          </p:nvPr>
        </p:nvSpPr>
        <p:spPr>
          <a:xfrm>
            <a:off x="654481" y="196620"/>
            <a:ext cx="10883038" cy="998537"/>
          </a:xfrm>
        </p:spPr>
        <p:txBody>
          <a:bodyPr vert="horz" lIns="91440" tIns="45720" rIns="91440" bIns="45720" rtlCol="0" anchor="t">
            <a:normAutofit/>
          </a:bodyPr>
          <a:lstStyle/>
          <a:p>
            <a:pPr algn="ctr"/>
            <a:r>
              <a:rPr lang="en-US" sz="2800" dirty="0">
                <a:latin typeface="Arial"/>
                <a:cs typeface="Arial"/>
              </a:rPr>
              <a:t>WEX Norfolk FREE Information Sessions for schools/colleges </a:t>
            </a:r>
            <a:r>
              <a:rPr lang="en-US" sz="2400" i="1" dirty="0">
                <a:solidFill>
                  <a:schemeClr val="accent6">
                    <a:lumMod val="75000"/>
                  </a:schemeClr>
                </a:solidFill>
                <a:latin typeface="Arial"/>
                <a:cs typeface="Arial"/>
              </a:rPr>
              <a:t>Supporting you towards achieving Gatsby Benchmark 6</a:t>
            </a:r>
            <a:endParaRPr lang="en-US" sz="2400" i="1" dirty="0">
              <a:solidFill>
                <a:schemeClr val="accent6">
                  <a:lumMod val="75000"/>
                </a:schemeClr>
              </a:solidFill>
            </a:endParaRPr>
          </a:p>
        </p:txBody>
      </p:sp>
      <p:graphicFrame>
        <p:nvGraphicFramePr>
          <p:cNvPr id="3" name="Table 2">
            <a:extLst>
              <a:ext uri="{FF2B5EF4-FFF2-40B4-BE49-F238E27FC236}">
                <a16:creationId xmlns:a16="http://schemas.microsoft.com/office/drawing/2014/main" id="{86FF7879-CE47-924B-905B-BB3FA7146E41}"/>
              </a:ext>
            </a:extLst>
          </p:cNvPr>
          <p:cNvGraphicFramePr>
            <a:graphicFrameLocks noGrp="1"/>
          </p:cNvGraphicFramePr>
          <p:nvPr>
            <p:extLst>
              <p:ext uri="{D42A27DB-BD31-4B8C-83A1-F6EECF244321}">
                <p14:modId xmlns:p14="http://schemas.microsoft.com/office/powerpoint/2010/main" val="1542907255"/>
              </p:ext>
            </p:extLst>
          </p:nvPr>
        </p:nvGraphicFramePr>
        <p:xfrm>
          <a:off x="2241825" y="994150"/>
          <a:ext cx="9872444" cy="6231127"/>
        </p:xfrm>
        <a:graphic>
          <a:graphicData uri="http://schemas.openxmlformats.org/drawingml/2006/table">
            <a:tbl>
              <a:tblPr firstRow="1" bandRow="1">
                <a:tableStyleId>{93296810-A885-4BE3-A3E7-6D5BEEA58F35}</a:tableStyleId>
              </a:tblPr>
              <a:tblGrid>
                <a:gridCol w="2474653">
                  <a:extLst>
                    <a:ext uri="{9D8B030D-6E8A-4147-A177-3AD203B41FA5}">
                      <a16:colId xmlns:a16="http://schemas.microsoft.com/office/drawing/2014/main" val="4073893100"/>
                    </a:ext>
                  </a:extLst>
                </a:gridCol>
                <a:gridCol w="2536274">
                  <a:extLst>
                    <a:ext uri="{9D8B030D-6E8A-4147-A177-3AD203B41FA5}">
                      <a16:colId xmlns:a16="http://schemas.microsoft.com/office/drawing/2014/main" val="1289626055"/>
                    </a:ext>
                  </a:extLst>
                </a:gridCol>
                <a:gridCol w="2413036">
                  <a:extLst>
                    <a:ext uri="{9D8B030D-6E8A-4147-A177-3AD203B41FA5}">
                      <a16:colId xmlns:a16="http://schemas.microsoft.com/office/drawing/2014/main" val="4115805314"/>
                    </a:ext>
                  </a:extLst>
                </a:gridCol>
                <a:gridCol w="2448481">
                  <a:extLst>
                    <a:ext uri="{9D8B030D-6E8A-4147-A177-3AD203B41FA5}">
                      <a16:colId xmlns:a16="http://schemas.microsoft.com/office/drawing/2014/main" val="2957178137"/>
                    </a:ext>
                  </a:extLst>
                </a:gridCol>
              </a:tblGrid>
              <a:tr h="0">
                <a:tc>
                  <a:txBody>
                    <a:bodyPr/>
                    <a:lstStyle/>
                    <a:p>
                      <a:pPr lvl="0" algn="ctr">
                        <a:lnSpc>
                          <a:spcPct val="100000"/>
                        </a:lnSpc>
                        <a:spcBef>
                          <a:spcPts val="0"/>
                        </a:spcBef>
                        <a:spcAft>
                          <a:spcPts val="0"/>
                        </a:spcAft>
                        <a:buNone/>
                      </a:pPr>
                      <a:endParaRPr lang="en-US" sz="2000" u="sng"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320"/>
                    </a:solidFill>
                  </a:tcPr>
                </a:tc>
                <a:tc>
                  <a:txBody>
                    <a:bodyPr/>
                    <a:lstStyle/>
                    <a:p>
                      <a:pPr lvl="0" algn="ctr" defTabSz="914400">
                        <a:lnSpc>
                          <a:spcPct val="100000"/>
                        </a:lnSpc>
                        <a:spcBef>
                          <a:spcPts val="0"/>
                        </a:spcBef>
                        <a:spcAft>
                          <a:spcPts val="0"/>
                        </a:spcAft>
                        <a:buNone/>
                        <a:tabLst/>
                        <a:defRPr/>
                      </a:pPr>
                      <a:endParaRPr lang="en-US" sz="1600" b="0" i="0" u="sng" strike="noStrike"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320"/>
                    </a:solidFill>
                  </a:tcPr>
                </a:tc>
                <a:tc>
                  <a:txBody>
                    <a:bodyPr/>
                    <a:lstStyle/>
                    <a:p>
                      <a:pPr marL="0" lvl="0" indent="0" algn="ctr" defTabSz="914400">
                        <a:lnSpc>
                          <a:spcPct val="100000"/>
                        </a:lnSpc>
                        <a:spcBef>
                          <a:spcPts val="0"/>
                        </a:spcBef>
                        <a:spcAft>
                          <a:spcPts val="0"/>
                        </a:spcAft>
                        <a:buNone/>
                        <a:tabLst/>
                        <a:defRPr/>
                      </a:pPr>
                      <a:endParaRPr lang="en-US" sz="1600" b="1" dirty="0">
                        <a:latin typeface="Arial"/>
                        <a:cs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93C32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u="sng" strike="noStrike"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320"/>
                    </a:solidFill>
                  </a:tcPr>
                </a:tc>
                <a:extLst>
                  <a:ext uri="{0D108BD9-81ED-4DB2-BD59-A6C34878D82A}">
                    <a16:rowId xmlns:a16="http://schemas.microsoft.com/office/drawing/2014/main" val="433887855"/>
                  </a:ext>
                </a:extLst>
              </a:tr>
              <a:tr h="3591543">
                <a:tc>
                  <a:txBody>
                    <a:bodyPr/>
                    <a:lstStyle/>
                    <a:p>
                      <a:pPr lvl="0" algn="l">
                        <a:lnSpc>
                          <a:spcPct val="100000"/>
                        </a:lnSpc>
                        <a:spcBef>
                          <a:spcPts val="0"/>
                        </a:spcBef>
                        <a:spcAft>
                          <a:spcPts val="0"/>
                        </a:spcAft>
                        <a:buNone/>
                      </a:pPr>
                      <a:r>
                        <a:rPr lang="en-US" sz="1600" b="0" i="0" u="none" strike="noStrike" noProof="0" dirty="0">
                          <a:solidFill>
                            <a:schemeClr val="tx1"/>
                          </a:solidFill>
                          <a:latin typeface="+mn-lt"/>
                        </a:rPr>
                        <a:t>An introduction to work experience for those new to this work, and those wanting a refresher, </a:t>
                      </a:r>
                      <a:r>
                        <a:rPr lang="en-US" sz="1600" b="0" i="1" u="none" strike="noStrike" noProof="0" dirty="0">
                          <a:solidFill>
                            <a:schemeClr val="tx1"/>
                          </a:solidFill>
                          <a:latin typeface="+mn-lt"/>
                        </a:rPr>
                        <a:t>regardless if you plan use our service or not</a:t>
                      </a:r>
                      <a:r>
                        <a:rPr lang="en-US" sz="1600" b="0" i="0" u="none" strike="noStrike" noProof="0" dirty="0">
                          <a:solidFill>
                            <a:schemeClr val="tx1"/>
                          </a:solidFill>
                          <a:latin typeface="+mn-lt"/>
                        </a:rPr>
                        <a:t>.</a:t>
                      </a:r>
                    </a:p>
                    <a:p>
                      <a:pPr lvl="0" algn="l">
                        <a:lnSpc>
                          <a:spcPct val="100000"/>
                        </a:lnSpc>
                        <a:spcBef>
                          <a:spcPts val="0"/>
                        </a:spcBef>
                        <a:spcAft>
                          <a:spcPts val="0"/>
                        </a:spcAft>
                        <a:buNone/>
                      </a:pPr>
                      <a:endParaRPr lang="en-US" sz="1600" b="0" i="0" u="none" strike="noStrike" noProof="0" dirty="0">
                        <a:solidFill>
                          <a:schemeClr val="tx1"/>
                        </a:solidFill>
                        <a:latin typeface="+mn-lt"/>
                      </a:endParaRPr>
                    </a:p>
                    <a:p>
                      <a:pPr lvl="0" algn="l">
                        <a:lnSpc>
                          <a:spcPct val="100000"/>
                        </a:lnSpc>
                        <a:spcBef>
                          <a:spcPts val="0"/>
                        </a:spcBef>
                        <a:spcAft>
                          <a:spcPts val="0"/>
                        </a:spcAft>
                        <a:buNone/>
                      </a:pPr>
                      <a:r>
                        <a:rPr lang="en-US" sz="1600" b="0" i="0" u="none" strike="noStrike" noProof="0" dirty="0">
                          <a:solidFill>
                            <a:schemeClr val="tx1"/>
                          </a:solidFill>
                          <a:latin typeface="+mn-lt"/>
                        </a:rPr>
                        <a:t>Plus</a:t>
                      </a:r>
                      <a:r>
                        <a:rPr lang="en-US" sz="1600" b="1" i="0" u="none" strike="noStrike" noProof="0" dirty="0">
                          <a:solidFill>
                            <a:schemeClr val="tx1"/>
                          </a:solidFill>
                          <a:latin typeface="+mn-lt"/>
                        </a:rPr>
                        <a:t>,</a:t>
                      </a:r>
                      <a:r>
                        <a:rPr lang="en-US" sz="1600" b="0" i="0" u="none" strike="noStrike" noProof="0" dirty="0">
                          <a:solidFill>
                            <a:schemeClr val="tx1"/>
                          </a:solidFill>
                          <a:latin typeface="+mn-lt"/>
                        </a:rPr>
                        <a:t> the chance to ask our experienced team of work experience officers questions during these live sessions. Includes an overview of our service offer to schools/colleges. </a:t>
                      </a:r>
                    </a:p>
                    <a:p>
                      <a:pPr lvl="0" algn="l">
                        <a:lnSpc>
                          <a:spcPct val="100000"/>
                        </a:lnSpc>
                        <a:spcBef>
                          <a:spcPts val="0"/>
                        </a:spcBef>
                        <a:spcAft>
                          <a:spcPts val="0"/>
                        </a:spcAft>
                        <a:buNone/>
                      </a:pPr>
                      <a:r>
                        <a:rPr lang="en-US" sz="1600" b="0" i="1" u="none" strike="noStrike" noProof="0" dirty="0">
                          <a:solidFill>
                            <a:schemeClr val="tx1"/>
                          </a:solidFill>
                          <a:latin typeface="+mn-lt"/>
                        </a:rPr>
                        <a:t>Just click the link below to join the session of your choice.</a:t>
                      </a:r>
                    </a:p>
                    <a:p>
                      <a:pPr lvl="0" algn="l">
                        <a:lnSpc>
                          <a:spcPct val="100000"/>
                        </a:lnSpc>
                        <a:spcBef>
                          <a:spcPts val="0"/>
                        </a:spcBef>
                        <a:spcAft>
                          <a:spcPts val="0"/>
                        </a:spcAft>
                        <a:buNone/>
                      </a:pPr>
                      <a:endParaRPr lang="en-US" sz="1600" b="0" i="0" u="none" strike="noStrike" noProof="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600" b="0" i="0" u="none" strike="noStrike" noProof="0" dirty="0"/>
                        <a:t>Why should your students take part in work experience, what are the benefits?</a:t>
                      </a:r>
                      <a:endParaRPr lang="en-US" sz="1600" dirty="0"/>
                    </a:p>
                    <a:p>
                      <a:pPr lvl="0" algn="l">
                        <a:lnSpc>
                          <a:spcPct val="100000"/>
                        </a:lnSpc>
                        <a:spcBef>
                          <a:spcPts val="0"/>
                        </a:spcBef>
                        <a:spcAft>
                          <a:spcPts val="0"/>
                        </a:spcAft>
                        <a:buNone/>
                      </a:pPr>
                      <a:r>
                        <a:rPr lang="en-US" sz="1600" b="0" i="0" u="none" strike="noStrike" noProof="0" dirty="0"/>
                        <a:t>What are the legal requirements? Isn’t there lots of regulations &amp; red tape? Join us for all the answers!</a:t>
                      </a:r>
                      <a:endParaRPr lang="en-US" sz="1600" dirty="0"/>
                    </a:p>
                    <a:p>
                      <a:pPr marL="0" marR="0" lvl="0" indent="0" algn="l">
                        <a:lnSpc>
                          <a:spcPct val="100000"/>
                        </a:lnSpc>
                        <a:spcBef>
                          <a:spcPts val="0"/>
                        </a:spcBef>
                        <a:spcAft>
                          <a:spcPts val="0"/>
                        </a:spcAft>
                        <a:buClrTx/>
                        <a:buSzTx/>
                        <a:buFontTx/>
                        <a:buNone/>
                      </a:pPr>
                      <a:endParaRPr lang="en-US" sz="1600" b="1" dirty="0">
                        <a:solidFill>
                          <a:srgbClr val="1E2A5A"/>
                        </a:solidFill>
                        <a:latin typeface="Arial"/>
                        <a:cs typeface="Arial"/>
                      </a:endParaRPr>
                    </a:p>
                    <a:p>
                      <a:pPr marL="0" marR="0" lvl="0" indent="0" algn="l">
                        <a:lnSpc>
                          <a:spcPct val="100000"/>
                        </a:lnSpc>
                        <a:spcBef>
                          <a:spcPts val="0"/>
                        </a:spcBef>
                        <a:spcAft>
                          <a:spcPts val="0"/>
                        </a:spcAft>
                        <a:buClrTx/>
                        <a:buSzTx/>
                        <a:buFontTx/>
                        <a:buNone/>
                      </a:pPr>
                      <a:r>
                        <a:rPr lang="en-US" sz="1600" b="0" dirty="0">
                          <a:solidFill>
                            <a:schemeClr val="tx1"/>
                          </a:solidFill>
                          <a:latin typeface="+mn-lt"/>
                          <a:cs typeface="Arial"/>
                        </a:rPr>
                        <a:t>Plus, hear from school colleagues already using our service about the many benefits to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noProof="0" dirty="0">
                          <a:solidFill>
                            <a:schemeClr val="tx1"/>
                          </a:solidFill>
                          <a:latin typeface="+mn-lt"/>
                        </a:rPr>
                        <a:t>Just click the link below to join the session of your choice.</a:t>
                      </a:r>
                    </a:p>
                    <a:p>
                      <a:pPr marL="0" marR="0" lvl="0" indent="0" algn="l">
                        <a:lnSpc>
                          <a:spcPct val="100000"/>
                        </a:lnSpc>
                        <a:spcBef>
                          <a:spcPts val="0"/>
                        </a:spcBef>
                        <a:spcAft>
                          <a:spcPts val="0"/>
                        </a:spcAft>
                        <a:buClrTx/>
                        <a:buSzTx/>
                        <a:buFontTx/>
                        <a:buNone/>
                      </a:pPr>
                      <a:endParaRPr lang="en-US" sz="1600" b="0" dirty="0">
                        <a:solidFill>
                          <a:schemeClr val="tx1"/>
                        </a:solidFill>
                        <a:latin typeface="+mn-lt"/>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600" b="0" i="0" u="none" strike="noStrike" noProof="0" dirty="0">
                          <a:solidFill>
                            <a:schemeClr val="tx1"/>
                          </a:solidFill>
                        </a:rPr>
                        <a:t>This session covers everything you &amp; your students will need to know in preparation for their WEX. </a:t>
                      </a:r>
                    </a:p>
                    <a:p>
                      <a:pPr lvl="0" algn="l">
                        <a:lnSpc>
                          <a:spcPct val="100000"/>
                        </a:lnSpc>
                        <a:spcBef>
                          <a:spcPts val="0"/>
                        </a:spcBef>
                        <a:spcAft>
                          <a:spcPts val="0"/>
                        </a:spcAft>
                        <a:buNone/>
                      </a:pPr>
                      <a:endParaRPr lang="en-US" sz="1600" b="0" i="0" u="none" strike="noStrike" noProof="0" dirty="0">
                        <a:solidFill>
                          <a:schemeClr val="tx1"/>
                        </a:solidFill>
                      </a:endParaRPr>
                    </a:p>
                    <a:p>
                      <a:pPr lvl="0" algn="l">
                        <a:lnSpc>
                          <a:spcPct val="100000"/>
                        </a:lnSpc>
                        <a:spcBef>
                          <a:spcPts val="0"/>
                        </a:spcBef>
                        <a:spcAft>
                          <a:spcPts val="0"/>
                        </a:spcAft>
                        <a:buNone/>
                      </a:pPr>
                      <a:r>
                        <a:rPr lang="en-US" sz="1600" b="0" i="0" u="none" strike="noStrike" noProof="0" dirty="0">
                          <a:solidFill>
                            <a:schemeClr val="tx1"/>
                          </a:solidFill>
                        </a:rPr>
                        <a:t>Hear from school colleagues experienced in running wex programmes: what works &amp; what doesn’t.</a:t>
                      </a:r>
                    </a:p>
                    <a:p>
                      <a:pPr lvl="0" algn="l">
                        <a:lnSpc>
                          <a:spcPct val="100000"/>
                        </a:lnSpc>
                        <a:spcBef>
                          <a:spcPts val="0"/>
                        </a:spcBef>
                        <a:spcAft>
                          <a:spcPts val="0"/>
                        </a:spcAft>
                        <a:buNone/>
                      </a:pPr>
                      <a:endParaRPr lang="en-US" sz="1600" b="0" i="0" u="none" strike="noStrike"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noProof="0" dirty="0">
                          <a:solidFill>
                            <a:schemeClr val="tx1"/>
                          </a:solidFill>
                          <a:latin typeface="+mn-lt"/>
                        </a:rPr>
                        <a:t>Just click the link below to join the session of your choice.</a:t>
                      </a:r>
                    </a:p>
                    <a:p>
                      <a:pPr lvl="0" algn="l">
                        <a:lnSpc>
                          <a:spcPct val="100000"/>
                        </a:lnSpc>
                        <a:spcBef>
                          <a:spcPts val="0"/>
                        </a:spcBef>
                        <a:spcAft>
                          <a:spcPts val="0"/>
                        </a:spcAft>
                        <a:buNone/>
                      </a:pPr>
                      <a:endParaRPr lang="en-US" sz="1600"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r>
                        <a:rPr lang="en-US" sz="1400" b="0" i="0" u="none" strike="noStrike" noProof="0" dirty="0"/>
                        <a:t>H</a:t>
                      </a:r>
                      <a:r>
                        <a:rPr lang="en-US" sz="1600" b="0" i="0" u="none" strike="noStrike" noProof="0" dirty="0">
                          <a:solidFill>
                            <a:schemeClr val="tx1"/>
                          </a:solidFill>
                        </a:rPr>
                        <a:t>ow to get the best from future WEX programmes by evaluating and reflecting on the experiences of this year’s stakeholders. </a:t>
                      </a:r>
                      <a:endParaRPr lang="en-US" sz="1600" dirty="0">
                        <a:solidFill>
                          <a:schemeClr val="tx1"/>
                        </a:solidFill>
                      </a:endParaRPr>
                    </a:p>
                    <a:p>
                      <a:pPr lvl="0" algn="l" defTabSz="914400">
                        <a:lnSpc>
                          <a:spcPct val="100000"/>
                        </a:lnSpc>
                        <a:spcBef>
                          <a:spcPts val="0"/>
                        </a:spcBef>
                        <a:spcAft>
                          <a:spcPts val="0"/>
                        </a:spcAft>
                        <a:buNone/>
                        <a:tabLst/>
                        <a:defRPr/>
                      </a:pPr>
                      <a:endParaRPr lang="en-US" sz="1600" b="0" i="0" u="none" strike="noStrike" noProof="0" dirty="0">
                        <a:solidFill>
                          <a:schemeClr val="tx1"/>
                        </a:solidFill>
                      </a:endParaRPr>
                    </a:p>
                    <a:p>
                      <a:pPr lvl="0" algn="l">
                        <a:lnSpc>
                          <a:spcPct val="100000"/>
                        </a:lnSpc>
                        <a:spcBef>
                          <a:spcPts val="0"/>
                        </a:spcBef>
                        <a:spcAft>
                          <a:spcPts val="0"/>
                        </a:spcAft>
                        <a:buNone/>
                      </a:pPr>
                      <a:r>
                        <a:rPr lang="en-US" sz="1600" b="0" i="0" u="none" strike="noStrike" noProof="0" dirty="0">
                          <a:solidFill>
                            <a:schemeClr val="tx1"/>
                          </a:solidFill>
                        </a:rPr>
                        <a:t>Hear how experienced school colleagues have benefitted from reflection &amp; evaluation, allowing for improvements.</a:t>
                      </a:r>
                    </a:p>
                    <a:p>
                      <a:pPr lvl="0" algn="l">
                        <a:lnSpc>
                          <a:spcPct val="100000"/>
                        </a:lnSpc>
                        <a:spcBef>
                          <a:spcPts val="0"/>
                        </a:spcBef>
                        <a:spcAft>
                          <a:spcPts val="0"/>
                        </a:spcAft>
                        <a:buNone/>
                      </a:pPr>
                      <a:endParaRPr lang="en-US" sz="1600" b="0" i="0" u="none" strike="noStrike" noProof="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u="none" strike="noStrike" noProof="0" dirty="0">
                          <a:solidFill>
                            <a:schemeClr val="tx1"/>
                          </a:solidFill>
                          <a:latin typeface="+mn-lt"/>
                        </a:rPr>
                        <a:t>Just click the link below to join the session of your choice.</a:t>
                      </a:r>
                    </a:p>
                    <a:p>
                      <a:pPr lvl="0" algn="l">
                        <a:lnSpc>
                          <a:spcPct val="100000"/>
                        </a:lnSpc>
                        <a:spcBef>
                          <a:spcPts val="0"/>
                        </a:spcBef>
                        <a:spcAft>
                          <a:spcPts val="0"/>
                        </a:spcAft>
                        <a:buNone/>
                      </a:pPr>
                      <a:endParaRPr lang="en-US" sz="1600" b="0" i="0" u="none" strike="noStrike"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6571270"/>
                  </a:ext>
                </a:extLst>
              </a:tr>
              <a:tr h="1354327">
                <a:tc>
                  <a:txBody>
                    <a:bodyPr/>
                    <a:lstStyle/>
                    <a:p>
                      <a:pPr lvl="0" algn="l">
                        <a:lnSpc>
                          <a:spcPct val="100000"/>
                        </a:lnSpc>
                        <a:spcBef>
                          <a:spcPts val="0"/>
                        </a:spcBef>
                        <a:spcAft>
                          <a:spcPts val="0"/>
                        </a:spcAft>
                        <a:buNone/>
                      </a:pPr>
                      <a:r>
                        <a:rPr lang="en-US" sz="1600" b="1" i="0" u="none" strike="noStrike" noProof="0" dirty="0"/>
                        <a:t>*September 2022:</a:t>
                      </a:r>
                      <a:endParaRPr lang="en-US" sz="1600" b="1" dirty="0"/>
                    </a:p>
                    <a:p>
                      <a:pPr lvl="0" algn="l">
                        <a:lnSpc>
                          <a:spcPct val="100000"/>
                        </a:lnSpc>
                        <a:spcBef>
                          <a:spcPts val="0"/>
                        </a:spcBef>
                        <a:spcAft>
                          <a:spcPts val="0"/>
                        </a:spcAft>
                        <a:buNone/>
                      </a:pPr>
                      <a:r>
                        <a:rPr lang="en-US" sz="1600" b="0" i="0" u="none" strike="noStrike" noProof="0" dirty="0"/>
                        <a:t>1. </a:t>
                      </a:r>
                      <a:r>
                        <a:rPr lang="en-US" sz="1600" b="0" i="0" u="none" strike="noStrike" noProof="0" dirty="0">
                          <a:hlinkClick r:id="rId2"/>
                        </a:rPr>
                        <a:t>Mon 26</a:t>
                      </a:r>
                      <a:r>
                        <a:rPr lang="en-US" sz="1600" b="0" i="0" u="none" strike="noStrike" baseline="30000" noProof="0" dirty="0">
                          <a:hlinkClick r:id="rId2"/>
                        </a:rPr>
                        <a:t>th</a:t>
                      </a:r>
                      <a:r>
                        <a:rPr lang="en-US" sz="1600" b="0" i="0" u="none" strike="noStrike" noProof="0" dirty="0">
                          <a:hlinkClick r:id="rId2"/>
                        </a:rPr>
                        <a:t>   3:30-4:00pm</a:t>
                      </a:r>
                      <a:endParaRPr lang="en-US" sz="1600" dirty="0"/>
                    </a:p>
                    <a:p>
                      <a:pPr lvl="0" algn="l">
                        <a:lnSpc>
                          <a:spcPct val="100000"/>
                        </a:lnSpc>
                        <a:spcBef>
                          <a:spcPts val="0"/>
                        </a:spcBef>
                        <a:spcAft>
                          <a:spcPts val="0"/>
                        </a:spcAft>
                        <a:buNone/>
                      </a:pPr>
                      <a:r>
                        <a:rPr lang="en-US" sz="1600" b="0" i="0" u="none" strike="noStrike" noProof="0" dirty="0"/>
                        <a:t>2. </a:t>
                      </a:r>
                      <a:r>
                        <a:rPr lang="en-US" sz="1600" b="0" i="0" u="none" strike="noStrike" noProof="0" dirty="0">
                          <a:hlinkClick r:id="rId3"/>
                        </a:rPr>
                        <a:t>Thurs 29</a:t>
                      </a:r>
                      <a:r>
                        <a:rPr lang="en-US" sz="1600" b="0" i="0" u="none" strike="noStrike" baseline="30000" noProof="0" dirty="0">
                          <a:hlinkClick r:id="rId3"/>
                        </a:rPr>
                        <a:t>th</a:t>
                      </a:r>
                      <a:r>
                        <a:rPr lang="en-US" sz="1600" b="0" i="0" u="none" strike="noStrike" noProof="0" dirty="0">
                          <a:hlinkClick r:id="rId3"/>
                        </a:rPr>
                        <a:t>  1:00-1:30pm</a:t>
                      </a:r>
                      <a:endParaRPr lang="en-US" sz="1600" dirty="0"/>
                    </a:p>
                    <a:p>
                      <a:pPr marL="0" marR="0" lvl="0" indent="0" algn="ctr" defTabSz="914400">
                        <a:lnSpc>
                          <a:spcPct val="100000"/>
                        </a:lnSpc>
                        <a:spcBef>
                          <a:spcPts val="0"/>
                        </a:spcBef>
                        <a:spcAft>
                          <a:spcPts val="0"/>
                        </a:spcAft>
                        <a:buClrTx/>
                        <a:buSzTx/>
                        <a:buFontTx/>
                        <a:buNone/>
                        <a:tabLst/>
                        <a:defRPr/>
                      </a:pPr>
                      <a:endParaRPr lang="en-US" sz="1400" b="1" dirty="0">
                        <a:solidFill>
                          <a:srgbClr val="1E2A5A"/>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600" b="1" i="0" u="none" strike="noStrike" noProof="0" dirty="0"/>
                        <a:t>*October 2022:</a:t>
                      </a:r>
                      <a:endParaRPr lang="en-US" sz="1600" b="1" dirty="0"/>
                    </a:p>
                    <a:p>
                      <a:pPr lvl="0" algn="l">
                        <a:lnSpc>
                          <a:spcPct val="100000"/>
                        </a:lnSpc>
                        <a:spcBef>
                          <a:spcPts val="0"/>
                        </a:spcBef>
                        <a:spcAft>
                          <a:spcPts val="0"/>
                        </a:spcAft>
                        <a:buNone/>
                      </a:pPr>
                      <a:r>
                        <a:rPr lang="en-US" sz="1600" b="0" i="0" u="none" strike="noStrike" noProof="0" dirty="0"/>
                        <a:t>1. </a:t>
                      </a:r>
                      <a:r>
                        <a:rPr lang="en-US" sz="1600" b="0" i="0" u="none" strike="noStrike" noProof="0" dirty="0">
                          <a:hlinkClick r:id="rId4"/>
                        </a:rPr>
                        <a:t>Mon 17</a:t>
                      </a:r>
                      <a:r>
                        <a:rPr lang="en-US" sz="1600" b="0" i="0" u="none" strike="noStrike" baseline="30000" noProof="0" dirty="0">
                          <a:hlinkClick r:id="rId4"/>
                        </a:rPr>
                        <a:t>th</a:t>
                      </a:r>
                      <a:r>
                        <a:rPr lang="en-US" sz="1600" b="0" i="0" u="none" strike="noStrike" noProof="0" dirty="0">
                          <a:hlinkClick r:id="rId4"/>
                        </a:rPr>
                        <a:t>   3:30-4:00pm</a:t>
                      </a:r>
                      <a:endParaRPr lang="en-US" sz="1600" dirty="0"/>
                    </a:p>
                    <a:p>
                      <a:pPr lvl="0" algn="l">
                        <a:lnSpc>
                          <a:spcPct val="100000"/>
                        </a:lnSpc>
                        <a:spcBef>
                          <a:spcPts val="0"/>
                        </a:spcBef>
                        <a:spcAft>
                          <a:spcPts val="0"/>
                        </a:spcAft>
                        <a:buNone/>
                      </a:pPr>
                      <a:r>
                        <a:rPr lang="en-US" sz="1600" b="0" i="0" u="none" strike="noStrike" noProof="0" dirty="0"/>
                        <a:t>2. </a:t>
                      </a:r>
                      <a:r>
                        <a:rPr lang="en-US" sz="1600" b="0" i="0" u="none" strike="noStrike" noProof="0" dirty="0">
                          <a:hlinkClick r:id="rId5"/>
                        </a:rPr>
                        <a:t>Thurs 20</a:t>
                      </a:r>
                      <a:r>
                        <a:rPr lang="en-US" sz="1600" b="0" i="0" u="none" strike="noStrike" baseline="30000" noProof="0" dirty="0">
                          <a:hlinkClick r:id="rId5"/>
                        </a:rPr>
                        <a:t>th</a:t>
                      </a:r>
                      <a:r>
                        <a:rPr lang="en-US" sz="1600" b="0" i="0" u="none" strike="noStrike" noProof="0" dirty="0">
                          <a:hlinkClick r:id="rId5"/>
                        </a:rPr>
                        <a:t>  1:00-1:30pm</a:t>
                      </a:r>
                      <a:endParaRPr lang="en-US" sz="1600" dirty="0"/>
                    </a:p>
                    <a:p>
                      <a:pPr lvl="0" algn="l">
                        <a:lnSpc>
                          <a:spcPct val="100000"/>
                        </a:lnSpc>
                        <a:spcBef>
                          <a:spcPts val="0"/>
                        </a:spcBef>
                        <a:spcAft>
                          <a:spcPts val="0"/>
                        </a:spcAft>
                        <a:buNone/>
                      </a:pPr>
                      <a:endParaRPr lang="en-US" sz="1400" b="1" dirty="0">
                        <a:solidFill>
                          <a:srgbClr val="1E2A5A"/>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lnSpc>
                          <a:spcPct val="100000"/>
                        </a:lnSpc>
                        <a:spcBef>
                          <a:spcPts val="0"/>
                        </a:spcBef>
                        <a:spcAft>
                          <a:spcPts val="0"/>
                        </a:spcAft>
                        <a:buNone/>
                      </a:pPr>
                      <a:r>
                        <a:rPr lang="en-US" sz="1600" b="1" i="0" u="none" strike="noStrike" noProof="0" dirty="0"/>
                        <a:t>                           </a:t>
                      </a:r>
                      <a:endParaRPr lang="en-US" sz="1400" b="1" dirty="0">
                        <a:solidFill>
                          <a:srgbClr val="1E2A5A"/>
                        </a:solidFill>
                        <a:latin typeface="Arial"/>
                        <a:cs typeface="Arial"/>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l">
                        <a:lnSpc>
                          <a:spcPct val="100000"/>
                        </a:lnSpc>
                        <a:spcBef>
                          <a:spcPts val="0"/>
                        </a:spcBef>
                        <a:spcAft>
                          <a:spcPts val="0"/>
                        </a:spcAft>
                        <a:buNone/>
                      </a:pPr>
                      <a:r>
                        <a:rPr lang="en-US" sz="1600" b="1" i="0" u="none" strike="noStrike" noProof="0" dirty="0"/>
                        <a:t>*January 2023:</a:t>
                      </a:r>
                      <a:endParaRPr lang="en-US" sz="1600" b="1" dirty="0"/>
                    </a:p>
                    <a:p>
                      <a:pPr lvl="0" algn="l">
                        <a:lnSpc>
                          <a:spcPct val="100000"/>
                        </a:lnSpc>
                        <a:spcBef>
                          <a:spcPts val="0"/>
                        </a:spcBef>
                        <a:spcAft>
                          <a:spcPts val="0"/>
                        </a:spcAft>
                        <a:buNone/>
                      </a:pPr>
                      <a:r>
                        <a:rPr lang="en-US" sz="1600" b="0" i="0" u="none" strike="noStrike" noProof="0" dirty="0"/>
                        <a:t>1. </a:t>
                      </a:r>
                      <a:r>
                        <a:rPr lang="en-US" sz="1600" b="0" i="0" u="none" strike="noStrike" noProof="0" dirty="0">
                          <a:hlinkClick r:id="rId6"/>
                        </a:rPr>
                        <a:t>Mon 16</a:t>
                      </a:r>
                      <a:r>
                        <a:rPr lang="en-US" sz="1600" b="0" i="0" u="none" strike="noStrike" baseline="30000" noProof="0" dirty="0">
                          <a:hlinkClick r:id="rId6"/>
                        </a:rPr>
                        <a:t>th</a:t>
                      </a:r>
                      <a:r>
                        <a:rPr lang="en-US" sz="1600" b="0" i="0" u="none" strike="noStrike" noProof="0" dirty="0">
                          <a:hlinkClick r:id="rId6"/>
                        </a:rPr>
                        <a:t>  3:30-4:00pm</a:t>
                      </a:r>
                      <a:endParaRPr lang="en-US" sz="1600" dirty="0"/>
                    </a:p>
                    <a:p>
                      <a:pPr lvl="0" algn="l">
                        <a:lnSpc>
                          <a:spcPct val="100000"/>
                        </a:lnSpc>
                        <a:spcBef>
                          <a:spcPts val="0"/>
                        </a:spcBef>
                        <a:spcAft>
                          <a:spcPts val="0"/>
                        </a:spcAft>
                        <a:buNone/>
                      </a:pPr>
                      <a:r>
                        <a:rPr lang="en-US" sz="1600" b="0" i="0" u="none" strike="noStrike" noProof="0" dirty="0"/>
                        <a:t>2. </a:t>
                      </a:r>
                      <a:r>
                        <a:rPr lang="en-US" sz="1600" b="0" i="0" u="none" strike="noStrike" noProof="0" dirty="0">
                          <a:hlinkClick r:id="rId7"/>
                        </a:rPr>
                        <a:t>Thurs 19</a:t>
                      </a:r>
                      <a:r>
                        <a:rPr lang="en-US" sz="1600" b="0" i="0" u="none" strike="noStrike" baseline="30000" noProof="0" dirty="0">
                          <a:hlinkClick r:id="rId7"/>
                        </a:rPr>
                        <a:t>th</a:t>
                      </a:r>
                      <a:r>
                        <a:rPr lang="en-US" sz="1600" b="0" i="0" u="none" strike="noStrike" noProof="0" dirty="0">
                          <a:hlinkClick r:id="rId7"/>
                        </a:rPr>
                        <a:t> 1:00-1:30pm</a:t>
                      </a:r>
                      <a:endParaRPr lang="en-US" sz="1600" dirty="0"/>
                    </a:p>
                    <a:p>
                      <a:pPr marL="0" marR="0" lvl="0" indent="0" algn="ctr" defTabSz="914400">
                        <a:lnSpc>
                          <a:spcPct val="100000"/>
                        </a:lnSpc>
                        <a:spcBef>
                          <a:spcPts val="0"/>
                        </a:spcBef>
                        <a:spcAft>
                          <a:spcPts val="0"/>
                        </a:spcAft>
                        <a:buClrTx/>
                        <a:buSzTx/>
                        <a:buFontTx/>
                        <a:buNone/>
                        <a:tabLst/>
                        <a:defRPr/>
                      </a:pPr>
                      <a:endParaRPr lang="en-US" sz="1400" b="1" dirty="0">
                        <a:solidFill>
                          <a:srgbClr val="1E2A5A"/>
                        </a:solidFill>
                        <a:latin typeface="Arial"/>
                        <a:cs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7316219"/>
                  </a:ext>
                </a:extLst>
              </a:tr>
            </a:tbl>
          </a:graphicData>
        </a:graphic>
      </p:graphicFrame>
      <p:sp>
        <p:nvSpPr>
          <p:cNvPr id="6" name="Oval 5">
            <a:extLst>
              <a:ext uri="{FF2B5EF4-FFF2-40B4-BE49-F238E27FC236}">
                <a16:creationId xmlns:a16="http://schemas.microsoft.com/office/drawing/2014/main" id="{9E2E3D3F-6B96-482B-8DC4-776990AF1373}"/>
              </a:ext>
            </a:extLst>
          </p:cNvPr>
          <p:cNvSpPr/>
          <p:nvPr/>
        </p:nvSpPr>
        <p:spPr>
          <a:xfrm>
            <a:off x="170121" y="2690038"/>
            <a:ext cx="1882870" cy="2573078"/>
          </a:xfrm>
          <a:prstGeom prst="ellipse">
            <a:avLst/>
          </a:prstGeom>
          <a:solidFill>
            <a:schemeClr val="accent6">
              <a:lumMod val="20000"/>
              <a:lumOff val="8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*A video of each session will be available on Help You Choose if you’re unable to attend the live events</a:t>
            </a:r>
          </a:p>
        </p:txBody>
      </p:sp>
      <p:pic>
        <p:nvPicPr>
          <p:cNvPr id="7" name="Picture 6">
            <a:extLst>
              <a:ext uri="{FF2B5EF4-FFF2-40B4-BE49-F238E27FC236}">
                <a16:creationId xmlns:a16="http://schemas.microsoft.com/office/drawing/2014/main" id="{69A03999-F3A9-42A3-BCDA-6D5A2EAAEB12}"/>
              </a:ext>
            </a:extLst>
          </p:cNvPr>
          <p:cNvPicPr>
            <a:picLocks noChangeAspect="1"/>
          </p:cNvPicPr>
          <p:nvPr/>
        </p:nvPicPr>
        <p:blipFill>
          <a:blip r:embed="rId8"/>
          <a:stretch>
            <a:fillRect/>
          </a:stretch>
        </p:blipFill>
        <p:spPr>
          <a:xfrm>
            <a:off x="252525" y="942230"/>
            <a:ext cx="1587344" cy="1570383"/>
          </a:xfrm>
          <a:prstGeom prst="rect">
            <a:avLst/>
          </a:prstGeom>
        </p:spPr>
      </p:pic>
      <p:sp>
        <p:nvSpPr>
          <p:cNvPr id="8" name="TextBox 7">
            <a:extLst>
              <a:ext uri="{FF2B5EF4-FFF2-40B4-BE49-F238E27FC236}">
                <a16:creationId xmlns:a16="http://schemas.microsoft.com/office/drawing/2014/main" id="{8A1A15C8-BEF5-4DEF-A1F0-34AF4A0C9EDC}"/>
              </a:ext>
            </a:extLst>
          </p:cNvPr>
          <p:cNvSpPr txBox="1"/>
          <p:nvPr/>
        </p:nvSpPr>
        <p:spPr>
          <a:xfrm>
            <a:off x="7273049" y="6005600"/>
            <a:ext cx="2818364" cy="830997"/>
          </a:xfrm>
          <a:prstGeom prst="rect">
            <a:avLst/>
          </a:prstGeom>
          <a:noFill/>
        </p:spPr>
        <p:txBody>
          <a:bodyPr wrap="square">
            <a:spAutoFit/>
          </a:bodyPr>
          <a:lstStyle/>
          <a:p>
            <a:pPr lvl="0" algn="l">
              <a:lnSpc>
                <a:spcPct val="100000"/>
              </a:lnSpc>
              <a:spcBef>
                <a:spcPts val="0"/>
              </a:spcBef>
              <a:spcAft>
                <a:spcPts val="0"/>
              </a:spcAft>
              <a:buNone/>
            </a:pPr>
            <a:r>
              <a:rPr lang="en-US" sz="1600" b="1" i="0" u="none" strike="noStrike" noProof="0" dirty="0"/>
              <a:t>*November 2022:</a:t>
            </a:r>
            <a:endParaRPr lang="en-US" sz="1600" b="1" dirty="0"/>
          </a:p>
          <a:p>
            <a:pPr lvl="0" algn="l">
              <a:lnSpc>
                <a:spcPct val="100000"/>
              </a:lnSpc>
              <a:spcBef>
                <a:spcPts val="0"/>
              </a:spcBef>
              <a:spcAft>
                <a:spcPts val="0"/>
              </a:spcAft>
              <a:buNone/>
            </a:pPr>
            <a:r>
              <a:rPr lang="en-US" sz="1600" b="0" i="0" u="none" strike="noStrike" noProof="0" dirty="0"/>
              <a:t>1. </a:t>
            </a:r>
            <a:r>
              <a:rPr lang="en-US" sz="1600" b="0" i="0" u="none" strike="noStrike" noProof="0" dirty="0">
                <a:hlinkClick r:id="rId6"/>
              </a:rPr>
              <a:t>Mon 14</a:t>
            </a:r>
            <a:r>
              <a:rPr lang="en-US" sz="1600" b="0" i="0" u="none" strike="noStrike" baseline="30000" noProof="0" dirty="0">
                <a:hlinkClick r:id="rId6"/>
              </a:rPr>
              <a:t>th</a:t>
            </a:r>
            <a:r>
              <a:rPr lang="en-US" sz="1600" b="0" i="0" u="none" strike="noStrike" noProof="0" dirty="0">
                <a:hlinkClick r:id="rId6"/>
              </a:rPr>
              <a:t>   3:30-4:00pm</a:t>
            </a:r>
            <a:endParaRPr lang="en-US" sz="1600" dirty="0"/>
          </a:p>
          <a:p>
            <a:pPr lvl="0" algn="l">
              <a:lnSpc>
                <a:spcPct val="100000"/>
              </a:lnSpc>
              <a:spcBef>
                <a:spcPts val="0"/>
              </a:spcBef>
              <a:spcAft>
                <a:spcPts val="0"/>
              </a:spcAft>
              <a:buNone/>
            </a:pPr>
            <a:r>
              <a:rPr lang="en-US" sz="1600" b="0" i="0" u="none" strike="noStrike" noProof="0" dirty="0"/>
              <a:t>2. </a:t>
            </a:r>
            <a:r>
              <a:rPr lang="en-US" sz="1600" b="0" i="0" u="none" strike="noStrike" noProof="0" dirty="0">
                <a:hlinkClick r:id="rId9"/>
              </a:rPr>
              <a:t>Thurs 17</a:t>
            </a:r>
            <a:r>
              <a:rPr lang="en-US" sz="1600" b="0" i="0" u="none" strike="noStrike" baseline="30000" noProof="0" dirty="0">
                <a:hlinkClick r:id="rId9"/>
              </a:rPr>
              <a:t>th</a:t>
            </a:r>
            <a:r>
              <a:rPr lang="en-US" sz="1600" b="0" i="0" u="none" strike="noStrike" noProof="0" dirty="0">
                <a:hlinkClick r:id="rId9"/>
              </a:rPr>
              <a:t> 1:00-1:30pm</a:t>
            </a:r>
            <a:endParaRPr lang="en-US" sz="1600" dirty="0"/>
          </a:p>
        </p:txBody>
      </p:sp>
      <p:sp>
        <p:nvSpPr>
          <p:cNvPr id="5" name="TextBox 4">
            <a:extLst>
              <a:ext uri="{FF2B5EF4-FFF2-40B4-BE49-F238E27FC236}">
                <a16:creationId xmlns:a16="http://schemas.microsoft.com/office/drawing/2014/main" id="{E9FE331C-82F6-48C2-AA3F-9FDF7F22C2E0}"/>
              </a:ext>
            </a:extLst>
          </p:cNvPr>
          <p:cNvSpPr txBox="1"/>
          <p:nvPr/>
        </p:nvSpPr>
        <p:spPr>
          <a:xfrm>
            <a:off x="2859176" y="1025880"/>
            <a:ext cx="1173335" cy="338554"/>
          </a:xfrm>
          <a:prstGeom prst="rect">
            <a:avLst/>
          </a:prstGeom>
          <a:noFill/>
        </p:spPr>
        <p:txBody>
          <a:bodyPr wrap="none" rtlCol="0">
            <a:spAutoFit/>
          </a:bodyPr>
          <a:lstStyle/>
          <a:p>
            <a:r>
              <a:rPr lang="en-GB" sz="1600" b="1" i="1" u="sng" dirty="0">
                <a:solidFill>
                  <a:schemeClr val="bg1"/>
                </a:solidFill>
              </a:rPr>
              <a:t>WEX INTRO</a:t>
            </a:r>
          </a:p>
        </p:txBody>
      </p:sp>
      <p:sp>
        <p:nvSpPr>
          <p:cNvPr id="9" name="TextBox 8">
            <a:extLst>
              <a:ext uri="{FF2B5EF4-FFF2-40B4-BE49-F238E27FC236}">
                <a16:creationId xmlns:a16="http://schemas.microsoft.com/office/drawing/2014/main" id="{173C6B2F-BAB5-4A60-B179-6D37334D28CB}"/>
              </a:ext>
            </a:extLst>
          </p:cNvPr>
          <p:cNvSpPr txBox="1"/>
          <p:nvPr/>
        </p:nvSpPr>
        <p:spPr>
          <a:xfrm>
            <a:off x="5308538" y="1025880"/>
            <a:ext cx="1516184" cy="338554"/>
          </a:xfrm>
          <a:prstGeom prst="rect">
            <a:avLst/>
          </a:prstGeom>
          <a:noFill/>
        </p:spPr>
        <p:txBody>
          <a:bodyPr wrap="none" rtlCol="0">
            <a:spAutoFit/>
          </a:bodyPr>
          <a:lstStyle/>
          <a:p>
            <a:r>
              <a:rPr lang="en-GB" sz="1600" b="1" i="1" u="sng" dirty="0">
                <a:solidFill>
                  <a:schemeClr val="bg1"/>
                </a:solidFill>
              </a:rPr>
              <a:t>WEX THIS WAY!</a:t>
            </a:r>
          </a:p>
        </p:txBody>
      </p:sp>
      <p:sp>
        <p:nvSpPr>
          <p:cNvPr id="10" name="TextBox 9">
            <a:extLst>
              <a:ext uri="{FF2B5EF4-FFF2-40B4-BE49-F238E27FC236}">
                <a16:creationId xmlns:a16="http://schemas.microsoft.com/office/drawing/2014/main" id="{11958EBD-59BB-4E1B-90A7-A70635EDB6E2}"/>
              </a:ext>
            </a:extLst>
          </p:cNvPr>
          <p:cNvSpPr txBox="1"/>
          <p:nvPr/>
        </p:nvSpPr>
        <p:spPr>
          <a:xfrm>
            <a:off x="7891289" y="1025880"/>
            <a:ext cx="1063112" cy="338554"/>
          </a:xfrm>
          <a:prstGeom prst="rect">
            <a:avLst/>
          </a:prstGeom>
          <a:noFill/>
        </p:spPr>
        <p:txBody>
          <a:bodyPr wrap="none" rtlCol="0">
            <a:spAutoFit/>
          </a:bodyPr>
          <a:lstStyle/>
          <a:p>
            <a:r>
              <a:rPr lang="en-GB" sz="1600" b="1" i="1" u="sng" dirty="0">
                <a:solidFill>
                  <a:schemeClr val="bg1"/>
                </a:solidFill>
              </a:rPr>
              <a:t>WEX PREP</a:t>
            </a:r>
          </a:p>
        </p:txBody>
      </p:sp>
      <p:sp>
        <p:nvSpPr>
          <p:cNvPr id="11" name="TextBox 10">
            <a:extLst>
              <a:ext uri="{FF2B5EF4-FFF2-40B4-BE49-F238E27FC236}">
                <a16:creationId xmlns:a16="http://schemas.microsoft.com/office/drawing/2014/main" id="{812E097A-700D-43CF-9357-85BA75122E8C}"/>
              </a:ext>
            </a:extLst>
          </p:cNvPr>
          <p:cNvSpPr txBox="1"/>
          <p:nvPr/>
        </p:nvSpPr>
        <p:spPr>
          <a:xfrm>
            <a:off x="10230428" y="1025880"/>
            <a:ext cx="1329916" cy="338554"/>
          </a:xfrm>
          <a:prstGeom prst="rect">
            <a:avLst/>
          </a:prstGeom>
          <a:noFill/>
        </p:spPr>
        <p:txBody>
          <a:bodyPr wrap="none" rtlCol="0">
            <a:spAutoFit/>
          </a:bodyPr>
          <a:lstStyle/>
          <a:p>
            <a:r>
              <a:rPr lang="en-GB" sz="1600" b="1" i="1" u="sng" dirty="0">
                <a:solidFill>
                  <a:schemeClr val="bg1"/>
                </a:solidFill>
              </a:rPr>
              <a:t>WEX REFLECT</a:t>
            </a:r>
          </a:p>
        </p:txBody>
      </p:sp>
    </p:spTree>
    <p:extLst>
      <p:ext uri="{BB962C8B-B14F-4D97-AF65-F5344CB8AC3E}">
        <p14:creationId xmlns:p14="http://schemas.microsoft.com/office/powerpoint/2010/main" val="733433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f1f4f6-5d10-4691-b138-f38d90727c7b" xsi:nil="true"/>
    <lcf76f155ced4ddcb4097134ff3c332f xmlns="1593b66c-37ba-4118-b87f-591e3e2c492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18A502A1E3F4429E6D58085FEB5987" ma:contentTypeVersion="15" ma:contentTypeDescription="Create a new document." ma:contentTypeScope="" ma:versionID="635259b2774115595184c178f52258cd">
  <xsd:schema xmlns:xsd="http://www.w3.org/2001/XMLSchema" xmlns:xs="http://www.w3.org/2001/XMLSchema" xmlns:p="http://schemas.microsoft.com/office/2006/metadata/properties" xmlns:ns2="1593b66c-37ba-4118-b87f-591e3e2c492e" xmlns:ns3="9ff1f4f6-5d10-4691-b138-f38d90727c7b" targetNamespace="http://schemas.microsoft.com/office/2006/metadata/properties" ma:root="true" ma:fieldsID="24b5f814e3dbba600bd000b2509193a2" ns2:_="" ns3:_="">
    <xsd:import namespace="1593b66c-37ba-4118-b87f-591e3e2c492e"/>
    <xsd:import namespace="9ff1f4f6-5d10-4691-b138-f38d90727c7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3b66c-37ba-4118-b87f-591e3e2c49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f71bbcc-0e19-47a0-832f-6df17fefd21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f1f4f6-5d10-4691-b138-f38d90727c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d42df79-77c5-4d34-bcfa-51e9380f8de6}" ma:internalName="TaxCatchAll" ma:showField="CatchAllData" ma:web="9ff1f4f6-5d10-4691-b138-f38d90727c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9EC256-621F-44FC-BAE4-DA787E089415}">
  <ds:schemaRefs>
    <ds:schemaRef ds:uri="http://schemas.microsoft.com/office/2006/metadata/properties"/>
    <ds:schemaRef ds:uri="http://purl.org/dc/terms/"/>
    <ds:schemaRef ds:uri="http://schemas.microsoft.com/office/2006/documentManagement/types"/>
    <ds:schemaRef ds:uri="9ff1f4f6-5d10-4691-b138-f38d90727c7b"/>
    <ds:schemaRef ds:uri="http://schemas.microsoft.com/office/infopath/2007/PartnerControls"/>
    <ds:schemaRef ds:uri="http://schemas.openxmlformats.org/package/2006/metadata/core-properties"/>
    <ds:schemaRef ds:uri="http://purl.org/dc/elements/1.1/"/>
    <ds:schemaRef ds:uri="1593b66c-37ba-4118-b87f-591e3e2c492e"/>
    <ds:schemaRef ds:uri="http://www.w3.org/XML/1998/namespace"/>
    <ds:schemaRef ds:uri="http://purl.org/dc/dcmitype/"/>
  </ds:schemaRefs>
</ds:datastoreItem>
</file>

<file path=customXml/itemProps2.xml><?xml version="1.0" encoding="utf-8"?>
<ds:datastoreItem xmlns:ds="http://schemas.openxmlformats.org/officeDocument/2006/customXml" ds:itemID="{624EB19E-C875-4BBF-8EB4-E10E74FDE8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3b66c-37ba-4118-b87f-591e3e2c492e"/>
    <ds:schemaRef ds:uri="9ff1f4f6-5d10-4691-b138-f38d90727c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5F5ECB7-3312-445C-B43A-129DBD2264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3008</TotalTime>
  <Words>2102</Words>
  <Application>Microsoft Office PowerPoint</Application>
  <PresentationFormat>Widescreen</PresentationFormat>
  <Paragraphs>644</Paragraphs>
  <Slides>13</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13</vt:i4>
      </vt:variant>
    </vt:vector>
  </HeadingPairs>
  <TitlesOfParts>
    <vt:vector size="25" baseType="lpstr">
      <vt:lpstr>Arial</vt:lpstr>
      <vt:lpstr>Calibri</vt:lpstr>
      <vt:lpstr>Calibri Light</vt:lpstr>
      <vt:lpstr>Gill Sans MT</vt:lpstr>
      <vt:lpstr>Times New Roman</vt:lpstr>
      <vt:lpstr>Trebuchet MS</vt:lpstr>
      <vt:lpstr>Wingdings</vt:lpstr>
      <vt:lpstr>Wingdings 3</vt:lpstr>
      <vt:lpstr>Office Theme</vt:lpstr>
      <vt:lpstr>Office Theme</vt:lpstr>
      <vt:lpstr>Facet</vt:lpstr>
      <vt:lpstr>Custom Design</vt:lpstr>
      <vt:lpstr> WEX Norfolk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Atkins, Michelle</cp:lastModifiedBy>
  <cp:revision>228</cp:revision>
  <dcterms:created xsi:type="dcterms:W3CDTF">2020-09-16T10:43:56Z</dcterms:created>
  <dcterms:modified xsi:type="dcterms:W3CDTF">2022-09-06T15:55:14Z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0x0101007C18A502A1E3F4429E6D58085FEB5987</vt:lpwstr>
  </property>
  <property fmtid="{D5CDD505-2E9C-101B-9397-08002B2CF9AE}" pid="3" name="MediaServiceImageTags">
    <vt:lpwstr/>
  </property>
</Properties>
</file>